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1" r:id="rId1"/>
  </p:sldMasterIdLst>
  <p:notesMasterIdLst>
    <p:notesMasterId r:id="rId59"/>
  </p:notesMasterIdLst>
  <p:sldIdLst>
    <p:sldId id="256" r:id="rId2"/>
    <p:sldId id="258" r:id="rId3"/>
    <p:sldId id="259" r:id="rId4"/>
    <p:sldId id="260" r:id="rId5"/>
    <p:sldId id="261" r:id="rId6"/>
    <p:sldId id="262" r:id="rId7"/>
    <p:sldId id="263" r:id="rId8"/>
    <p:sldId id="264" r:id="rId9"/>
    <p:sldId id="265" r:id="rId10"/>
    <p:sldId id="266" r:id="rId11"/>
    <p:sldId id="267" r:id="rId12"/>
    <p:sldId id="338" r:id="rId13"/>
    <p:sldId id="268" r:id="rId14"/>
    <p:sldId id="269" r:id="rId15"/>
    <p:sldId id="352" r:id="rId16"/>
    <p:sldId id="340" r:id="rId17"/>
    <p:sldId id="346" r:id="rId18"/>
    <p:sldId id="353" r:id="rId19"/>
    <p:sldId id="354" r:id="rId20"/>
    <p:sldId id="355" r:id="rId21"/>
    <p:sldId id="356" r:id="rId22"/>
    <p:sldId id="347" r:id="rId23"/>
    <p:sldId id="339" r:id="rId24"/>
    <p:sldId id="348" r:id="rId25"/>
    <p:sldId id="312" r:id="rId26"/>
    <p:sldId id="344" r:id="rId27"/>
    <p:sldId id="350" r:id="rId28"/>
    <p:sldId id="349" r:id="rId29"/>
    <p:sldId id="351" r:id="rId30"/>
    <p:sldId id="319" r:id="rId31"/>
    <p:sldId id="313" r:id="rId32"/>
    <p:sldId id="314" r:id="rId33"/>
    <p:sldId id="315" r:id="rId34"/>
    <p:sldId id="316" r:id="rId35"/>
    <p:sldId id="317" r:id="rId36"/>
    <p:sldId id="329" r:id="rId37"/>
    <p:sldId id="318" r:id="rId38"/>
    <p:sldId id="330" r:id="rId39"/>
    <p:sldId id="271" r:id="rId40"/>
    <p:sldId id="320" r:id="rId41"/>
    <p:sldId id="328" r:id="rId42"/>
    <p:sldId id="321" r:id="rId43"/>
    <p:sldId id="322" r:id="rId44"/>
    <p:sldId id="323" r:id="rId45"/>
    <p:sldId id="331" r:id="rId46"/>
    <p:sldId id="324" r:id="rId47"/>
    <p:sldId id="325" r:id="rId48"/>
    <p:sldId id="326" r:id="rId49"/>
    <p:sldId id="332" r:id="rId50"/>
    <p:sldId id="327" r:id="rId51"/>
    <p:sldId id="333" r:id="rId52"/>
    <p:sldId id="334" r:id="rId53"/>
    <p:sldId id="335" r:id="rId54"/>
    <p:sldId id="336" r:id="rId55"/>
    <p:sldId id="337" r:id="rId56"/>
    <p:sldId id="289" r:id="rId57"/>
    <p:sldId id="290" r:id="rId58"/>
  </p:sldIdLst>
  <p:sldSz cx="9144000" cy="5143500" type="screen16x9"/>
  <p:notesSz cx="6858000" cy="9144000"/>
  <p:embeddedFontLst>
    <p:embeddedFont>
      <p:font typeface="Anaheim" panose="020B0604020202020204" charset="0"/>
      <p:regular r:id="rId60"/>
    </p:embeddedFont>
    <p:embeddedFont>
      <p:font typeface="Asap" panose="020B0604020202020204" charset="0"/>
      <p:regular r:id="rId61"/>
      <p:bold r:id="rId62"/>
      <p:italic r:id="rId63"/>
      <p:boldItalic r:id="rId64"/>
    </p:embeddedFont>
    <p:embeddedFont>
      <p:font typeface="Bakbak One" panose="020B0604020202020204" charset="0"/>
      <p:regular r:id="rId65"/>
    </p:embeddedFont>
    <p:embeddedFont>
      <p:font typeface="Orelega One" panose="020B0604020202020204" charset="0"/>
      <p:regular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8BA5E685-B48F-4560-A923-071D76CBC559}">
          <p14:sldIdLst>
            <p14:sldId id="256"/>
            <p14:sldId id="258"/>
            <p14:sldId id="259"/>
            <p14:sldId id="260"/>
            <p14:sldId id="261"/>
            <p14:sldId id="262"/>
            <p14:sldId id="263"/>
            <p14:sldId id="264"/>
            <p14:sldId id="265"/>
            <p14:sldId id="266"/>
            <p14:sldId id="267"/>
            <p14:sldId id="338"/>
            <p14:sldId id="268"/>
            <p14:sldId id="269"/>
            <p14:sldId id="352"/>
            <p14:sldId id="340"/>
            <p14:sldId id="346"/>
            <p14:sldId id="353"/>
            <p14:sldId id="354"/>
            <p14:sldId id="355"/>
            <p14:sldId id="356"/>
            <p14:sldId id="347"/>
            <p14:sldId id="339"/>
            <p14:sldId id="348"/>
          </p14:sldIdLst>
        </p14:section>
        <p14:section name="Design" id="{C60FA792-4114-47D7-80FE-018E98D5045B}">
          <p14:sldIdLst>
            <p14:sldId id="312"/>
            <p14:sldId id="344"/>
            <p14:sldId id="350"/>
            <p14:sldId id="349"/>
            <p14:sldId id="351"/>
            <p14:sldId id="319"/>
            <p14:sldId id="313"/>
            <p14:sldId id="314"/>
            <p14:sldId id="315"/>
            <p14:sldId id="316"/>
            <p14:sldId id="317"/>
            <p14:sldId id="329"/>
            <p14:sldId id="318"/>
            <p14:sldId id="330"/>
            <p14:sldId id="271"/>
            <p14:sldId id="320"/>
            <p14:sldId id="328"/>
            <p14:sldId id="321"/>
            <p14:sldId id="322"/>
            <p14:sldId id="323"/>
            <p14:sldId id="331"/>
            <p14:sldId id="324"/>
            <p14:sldId id="325"/>
            <p14:sldId id="326"/>
            <p14:sldId id="332"/>
            <p14:sldId id="327"/>
            <p14:sldId id="333"/>
            <p14:sldId id="334"/>
            <p14:sldId id="335"/>
            <p14:sldId id="336"/>
            <p14:sldId id="337"/>
            <p14:sldId id="289"/>
            <p14:sldId id="290"/>
          </p14:sldIdLst>
        </p14:section>
      </p14:sectionLst>
    </p:ex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E746B"/>
    <a:srgbClr val="EB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1C639D2-26CA-439B-88C9-0EA2C49CE583}">
  <a:tblStyle styleId="{F1C639D2-26CA-439B-88C9-0EA2C49CE58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B673FEE-7B30-4D8D-8767-8B451116219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88" autoAdjust="0"/>
    <p:restoredTop sz="95033" autoAdjust="0"/>
  </p:normalViewPr>
  <p:slideViewPr>
    <p:cSldViewPr snapToGrid="0">
      <p:cViewPr varScale="1">
        <p:scale>
          <a:sx n="98" d="100"/>
          <a:sy n="98" d="100"/>
        </p:scale>
        <p:origin x="1267"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4.fntdata"/><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7.fntdata"/><Relationship Id="rId5" Type="http://schemas.openxmlformats.org/officeDocument/2006/relationships/slide" Target="slides/slide4.xml"/><Relationship Id="rId61" Type="http://schemas.openxmlformats.org/officeDocument/2006/relationships/font" Target="fonts/font2.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5.fntdata"/><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3.fntdata"/><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1.fntdata"/><Relationship Id="rId65"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3"/>
        <p:cNvGrpSpPr/>
        <p:nvPr/>
      </p:nvGrpSpPr>
      <p:grpSpPr>
        <a:xfrm>
          <a:off x="0" y="0"/>
          <a:ext cx="0" cy="0"/>
          <a:chOff x="0" y="0"/>
          <a:chExt cx="0" cy="0"/>
        </a:xfrm>
      </p:grpSpPr>
      <p:sp>
        <p:nvSpPr>
          <p:cNvPr id="2354" name="Google Shape;2354;g1e4e0c07326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5" name="Google Shape;2355;g1e4e0c07326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8"/>
        <p:cNvGrpSpPr/>
        <p:nvPr/>
      </p:nvGrpSpPr>
      <p:grpSpPr>
        <a:xfrm>
          <a:off x="0" y="0"/>
          <a:ext cx="0" cy="0"/>
          <a:chOff x="0" y="0"/>
          <a:chExt cx="0" cy="0"/>
        </a:xfrm>
      </p:grpSpPr>
      <p:sp>
        <p:nvSpPr>
          <p:cNvPr id="5139" name="Google Shape;5139;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0" name="Google Shape;5140;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3"/>
        <p:cNvGrpSpPr/>
        <p:nvPr/>
      </p:nvGrpSpPr>
      <p:grpSpPr>
        <a:xfrm>
          <a:off x="0" y="0"/>
          <a:ext cx="0" cy="0"/>
          <a:chOff x="0" y="0"/>
          <a:chExt cx="0" cy="0"/>
        </a:xfrm>
      </p:grpSpPr>
      <p:sp>
        <p:nvSpPr>
          <p:cNvPr id="5194" name="Google Shape;5194;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5" name="Google Shape;519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7"/>
        <p:cNvGrpSpPr/>
        <p:nvPr/>
      </p:nvGrpSpPr>
      <p:grpSpPr>
        <a:xfrm>
          <a:off x="0" y="0"/>
          <a:ext cx="0" cy="0"/>
          <a:chOff x="0" y="0"/>
          <a:chExt cx="0" cy="0"/>
        </a:xfrm>
      </p:grpSpPr>
      <p:sp>
        <p:nvSpPr>
          <p:cNvPr id="6038" name="Google Shape;6038;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9" name="Google Shape;603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04667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7"/>
        <p:cNvGrpSpPr/>
        <p:nvPr/>
      </p:nvGrpSpPr>
      <p:grpSpPr>
        <a:xfrm>
          <a:off x="0" y="0"/>
          <a:ext cx="0" cy="0"/>
          <a:chOff x="0" y="0"/>
          <a:chExt cx="0" cy="0"/>
        </a:xfrm>
      </p:grpSpPr>
      <p:sp>
        <p:nvSpPr>
          <p:cNvPr id="6038" name="Google Shape;6038;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39" name="Google Shape;6039;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8"/>
        <p:cNvGrpSpPr/>
        <p:nvPr/>
      </p:nvGrpSpPr>
      <p:grpSpPr>
        <a:xfrm>
          <a:off x="0" y="0"/>
          <a:ext cx="0" cy="0"/>
          <a:chOff x="0" y="0"/>
          <a:chExt cx="0" cy="0"/>
        </a:xfrm>
      </p:grpSpPr>
      <p:sp>
        <p:nvSpPr>
          <p:cNvPr id="6769" name="Google Shape;6769;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0" name="Google Shape;6770;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1"/>
        <p:cNvGrpSpPr/>
        <p:nvPr/>
      </p:nvGrpSpPr>
      <p:grpSpPr>
        <a:xfrm>
          <a:off x="0" y="0"/>
          <a:ext cx="0" cy="0"/>
          <a:chOff x="0" y="0"/>
          <a:chExt cx="0" cy="0"/>
        </a:xfrm>
      </p:grpSpPr>
      <p:sp>
        <p:nvSpPr>
          <p:cNvPr id="6782" name="Google Shape;678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3" name="Google Shape;678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00026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3"/>
        <p:cNvGrpSpPr/>
        <p:nvPr/>
      </p:nvGrpSpPr>
      <p:grpSpPr>
        <a:xfrm>
          <a:off x="0" y="0"/>
          <a:ext cx="0" cy="0"/>
          <a:chOff x="0" y="0"/>
          <a:chExt cx="0" cy="0"/>
        </a:xfrm>
      </p:grpSpPr>
      <p:sp>
        <p:nvSpPr>
          <p:cNvPr id="5194" name="Google Shape;5194;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95" name="Google Shape;5195;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92561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1"/>
        <p:cNvGrpSpPr/>
        <p:nvPr/>
      </p:nvGrpSpPr>
      <p:grpSpPr>
        <a:xfrm>
          <a:off x="0" y="0"/>
          <a:ext cx="0" cy="0"/>
          <a:chOff x="0" y="0"/>
          <a:chExt cx="0" cy="0"/>
        </a:xfrm>
      </p:grpSpPr>
      <p:sp>
        <p:nvSpPr>
          <p:cNvPr id="6782" name="Google Shape;678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3" name="Google Shape;678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28525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8818657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1"/>
        <p:cNvGrpSpPr/>
        <p:nvPr/>
      </p:nvGrpSpPr>
      <p:grpSpPr>
        <a:xfrm>
          <a:off x="0" y="0"/>
          <a:ext cx="0" cy="0"/>
          <a:chOff x="0" y="0"/>
          <a:chExt cx="0" cy="0"/>
        </a:xfrm>
      </p:grpSpPr>
      <p:sp>
        <p:nvSpPr>
          <p:cNvPr id="6782" name="Google Shape;678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3" name="Google Shape;678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9"/>
        <p:cNvGrpSpPr/>
        <p:nvPr/>
      </p:nvGrpSpPr>
      <p:grpSpPr>
        <a:xfrm>
          <a:off x="0" y="0"/>
          <a:ext cx="0" cy="0"/>
          <a:chOff x="0" y="0"/>
          <a:chExt cx="0" cy="0"/>
        </a:xfrm>
      </p:grpSpPr>
      <p:sp>
        <p:nvSpPr>
          <p:cNvPr id="3020" name="Google Shape;302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1" name="Google Shape;302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1"/>
        <p:cNvGrpSpPr/>
        <p:nvPr/>
      </p:nvGrpSpPr>
      <p:grpSpPr>
        <a:xfrm>
          <a:off x="0" y="0"/>
          <a:ext cx="0" cy="0"/>
          <a:chOff x="0" y="0"/>
          <a:chExt cx="0" cy="0"/>
        </a:xfrm>
      </p:grpSpPr>
      <p:sp>
        <p:nvSpPr>
          <p:cNvPr id="6782" name="Google Shape;6782;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3" name="Google Shape;6783;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6542604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9"/>
        <p:cNvGrpSpPr/>
        <p:nvPr/>
      </p:nvGrpSpPr>
      <p:grpSpPr>
        <a:xfrm>
          <a:off x="0" y="0"/>
          <a:ext cx="0" cy="0"/>
          <a:chOff x="0" y="0"/>
          <a:chExt cx="0" cy="0"/>
        </a:xfrm>
      </p:grpSpPr>
      <p:sp>
        <p:nvSpPr>
          <p:cNvPr id="9220" name="Google Shape;9220;g1e1c16674a8_0_177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21" name="Google Shape;9221;g1e1c16674a8_0_17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35"/>
        <p:cNvGrpSpPr/>
        <p:nvPr/>
      </p:nvGrpSpPr>
      <p:grpSpPr>
        <a:xfrm>
          <a:off x="0" y="0"/>
          <a:ext cx="0" cy="0"/>
          <a:chOff x="0" y="0"/>
          <a:chExt cx="0" cy="0"/>
        </a:xfrm>
      </p:grpSpPr>
      <p:sp>
        <p:nvSpPr>
          <p:cNvPr id="9236" name="Google Shape;9236;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7" name="Google Shape;9237;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6"/>
        <p:cNvGrpSpPr/>
        <p:nvPr/>
      </p:nvGrpSpPr>
      <p:grpSpPr>
        <a:xfrm>
          <a:off x="0" y="0"/>
          <a:ext cx="0" cy="0"/>
          <a:chOff x="0" y="0"/>
          <a:chExt cx="0" cy="0"/>
        </a:xfrm>
      </p:grpSpPr>
      <p:sp>
        <p:nvSpPr>
          <p:cNvPr id="3037" name="Google Shape;3037;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8" name="Google Shape;3038;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8"/>
        <p:cNvGrpSpPr/>
        <p:nvPr/>
      </p:nvGrpSpPr>
      <p:grpSpPr>
        <a:xfrm>
          <a:off x="0" y="0"/>
          <a:ext cx="0" cy="0"/>
          <a:chOff x="0" y="0"/>
          <a:chExt cx="0" cy="0"/>
        </a:xfrm>
      </p:grpSpPr>
      <p:sp>
        <p:nvSpPr>
          <p:cNvPr id="3809" name="Google Shape;380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0" name="Google Shape;381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5"/>
        <p:cNvGrpSpPr/>
        <p:nvPr/>
      </p:nvGrpSpPr>
      <p:grpSpPr>
        <a:xfrm>
          <a:off x="0" y="0"/>
          <a:ext cx="0" cy="0"/>
          <a:chOff x="0" y="0"/>
          <a:chExt cx="0" cy="0"/>
        </a:xfrm>
      </p:grpSpPr>
      <p:sp>
        <p:nvSpPr>
          <p:cNvPr id="4286" name="Google Shape;4286;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7" name="Google Shape;428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92"/>
        <p:cNvGrpSpPr/>
        <p:nvPr/>
      </p:nvGrpSpPr>
      <p:grpSpPr>
        <a:xfrm>
          <a:off x="0" y="0"/>
          <a:ext cx="0" cy="0"/>
          <a:chOff x="0" y="0"/>
          <a:chExt cx="0" cy="0"/>
        </a:xfrm>
      </p:grpSpPr>
      <p:sp>
        <p:nvSpPr>
          <p:cNvPr id="4293" name="Google Shape;4293;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4" name="Google Shape;4294;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2"/>
        <p:cNvGrpSpPr/>
        <p:nvPr/>
      </p:nvGrpSpPr>
      <p:grpSpPr>
        <a:xfrm>
          <a:off x="0" y="0"/>
          <a:ext cx="0" cy="0"/>
          <a:chOff x="0" y="0"/>
          <a:chExt cx="0" cy="0"/>
        </a:xfrm>
      </p:grpSpPr>
      <p:sp>
        <p:nvSpPr>
          <p:cNvPr id="4943" name="Google Shape;4943;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4" name="Google Shape;4944;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3"/>
        <p:cNvGrpSpPr/>
        <p:nvPr/>
      </p:nvGrpSpPr>
      <p:grpSpPr>
        <a:xfrm>
          <a:off x="0" y="0"/>
          <a:ext cx="0" cy="0"/>
          <a:chOff x="0" y="0"/>
          <a:chExt cx="0" cy="0"/>
        </a:xfrm>
      </p:grpSpPr>
      <p:sp>
        <p:nvSpPr>
          <p:cNvPr id="5044" name="Google Shape;5044;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5" name="Google Shape;5045;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3"/>
        <p:cNvGrpSpPr/>
        <p:nvPr/>
      </p:nvGrpSpPr>
      <p:grpSpPr>
        <a:xfrm>
          <a:off x="0" y="0"/>
          <a:ext cx="0" cy="0"/>
          <a:chOff x="0" y="0"/>
          <a:chExt cx="0" cy="0"/>
        </a:xfrm>
      </p:grpSpPr>
      <p:sp>
        <p:nvSpPr>
          <p:cNvPr id="5084" name="Google Shape;5084;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5" name="Google Shape;5085;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Bakbak One"/>
              <a:ea typeface="Bakbak One"/>
              <a:cs typeface="Bakbak One"/>
              <a:sym typeface="Bakbak One"/>
            </a:endParaRPr>
          </a:p>
        </p:txBody>
      </p:sp>
      <p:sp>
        <p:nvSpPr>
          <p:cNvPr id="11" name="Google Shape;11;p2"/>
          <p:cNvSpPr txBox="1">
            <a:spLocks noGrp="1"/>
          </p:cNvSpPr>
          <p:nvPr>
            <p:ph type="ctrTitle"/>
          </p:nvPr>
        </p:nvSpPr>
        <p:spPr>
          <a:xfrm>
            <a:off x="713225" y="1612350"/>
            <a:ext cx="4548900" cy="15531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4800"/>
            </a:lvl1pPr>
            <a:lvl2pPr lvl="1"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2pPr>
            <a:lvl3pPr lvl="2"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3pPr>
            <a:lvl4pPr lvl="3"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4pPr>
            <a:lvl5pPr lvl="4"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5pPr>
            <a:lvl6pPr lvl="5"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6pPr>
            <a:lvl7pPr lvl="6"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7pPr>
            <a:lvl8pPr lvl="7"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8pPr>
            <a:lvl9pPr lvl="8" algn="ctr">
              <a:spcBef>
                <a:spcPts val="0"/>
              </a:spcBef>
              <a:spcAft>
                <a:spcPts val="0"/>
              </a:spcAft>
              <a:buClr>
                <a:srgbClr val="191919"/>
              </a:buClr>
              <a:buSzPts val="5200"/>
              <a:buFont typeface="Bakbak One"/>
              <a:buNone/>
              <a:defRPr sz="5200">
                <a:solidFill>
                  <a:srgbClr val="191919"/>
                </a:solidFill>
                <a:latin typeface="Bakbak One"/>
                <a:ea typeface="Bakbak One"/>
                <a:cs typeface="Bakbak One"/>
                <a:sym typeface="Bakbak One"/>
              </a:defRPr>
            </a:lvl9pPr>
          </a:lstStyle>
          <a:p>
            <a:endParaRPr/>
          </a:p>
        </p:txBody>
      </p:sp>
      <p:sp>
        <p:nvSpPr>
          <p:cNvPr id="12" name="Google Shape;12;p2"/>
          <p:cNvSpPr txBox="1">
            <a:spLocks noGrp="1"/>
          </p:cNvSpPr>
          <p:nvPr>
            <p:ph type="subTitle" idx="1"/>
          </p:nvPr>
        </p:nvSpPr>
        <p:spPr>
          <a:xfrm>
            <a:off x="713225" y="3165450"/>
            <a:ext cx="4548900" cy="365700"/>
          </a:xfrm>
          <a:prstGeom prst="rect">
            <a:avLst/>
          </a:prstGeom>
          <a:noFill/>
          <a:ln>
            <a:noFill/>
          </a:ln>
        </p:spPr>
        <p:txBody>
          <a:bodyPr spcFirstLastPara="1" wrap="square" lIns="91425" tIns="91425" rIns="91425" bIns="91425" anchor="ctr" anchorCtr="0">
            <a:noAutofit/>
          </a:bodyPr>
          <a:lstStyle>
            <a:lvl1pPr lvl="0">
              <a:lnSpc>
                <a:spcPct val="100000"/>
              </a:lnSpc>
              <a:spcBef>
                <a:spcPts val="0"/>
              </a:spcBef>
              <a:spcAft>
                <a:spcPts val="0"/>
              </a:spcAft>
              <a:buSzPts val="1400"/>
              <a:buNone/>
              <a:defRPr/>
            </a:lvl1pPr>
            <a:lvl2pPr lvl="1" algn="ctr">
              <a:lnSpc>
                <a:spcPct val="100000"/>
              </a:lnSpc>
              <a:spcBef>
                <a:spcPts val="0"/>
              </a:spcBef>
              <a:spcAft>
                <a:spcPts val="0"/>
              </a:spcAft>
              <a:buSzPts val="1800"/>
              <a:buFont typeface="Bakbak One"/>
              <a:buNone/>
              <a:defRPr sz="1800">
                <a:latin typeface="Bakbak One"/>
                <a:ea typeface="Bakbak One"/>
                <a:cs typeface="Bakbak One"/>
                <a:sym typeface="Bakbak One"/>
              </a:defRPr>
            </a:lvl2pPr>
            <a:lvl3pPr lvl="2" algn="ctr">
              <a:lnSpc>
                <a:spcPct val="100000"/>
              </a:lnSpc>
              <a:spcBef>
                <a:spcPts val="0"/>
              </a:spcBef>
              <a:spcAft>
                <a:spcPts val="0"/>
              </a:spcAft>
              <a:buSzPts val="1800"/>
              <a:buFont typeface="Bakbak One"/>
              <a:buNone/>
              <a:defRPr sz="1800">
                <a:latin typeface="Bakbak One"/>
                <a:ea typeface="Bakbak One"/>
                <a:cs typeface="Bakbak One"/>
                <a:sym typeface="Bakbak One"/>
              </a:defRPr>
            </a:lvl3pPr>
            <a:lvl4pPr lvl="3" algn="ctr">
              <a:lnSpc>
                <a:spcPct val="100000"/>
              </a:lnSpc>
              <a:spcBef>
                <a:spcPts val="0"/>
              </a:spcBef>
              <a:spcAft>
                <a:spcPts val="0"/>
              </a:spcAft>
              <a:buSzPts val="1800"/>
              <a:buFont typeface="Bakbak One"/>
              <a:buNone/>
              <a:defRPr sz="1800">
                <a:latin typeface="Bakbak One"/>
                <a:ea typeface="Bakbak One"/>
                <a:cs typeface="Bakbak One"/>
                <a:sym typeface="Bakbak One"/>
              </a:defRPr>
            </a:lvl4pPr>
            <a:lvl5pPr lvl="4" algn="ctr">
              <a:lnSpc>
                <a:spcPct val="100000"/>
              </a:lnSpc>
              <a:spcBef>
                <a:spcPts val="0"/>
              </a:spcBef>
              <a:spcAft>
                <a:spcPts val="0"/>
              </a:spcAft>
              <a:buSzPts val="1800"/>
              <a:buFont typeface="Bakbak One"/>
              <a:buNone/>
              <a:defRPr sz="1800">
                <a:latin typeface="Bakbak One"/>
                <a:ea typeface="Bakbak One"/>
                <a:cs typeface="Bakbak One"/>
                <a:sym typeface="Bakbak One"/>
              </a:defRPr>
            </a:lvl5pPr>
            <a:lvl6pPr lvl="5" algn="ctr">
              <a:lnSpc>
                <a:spcPct val="100000"/>
              </a:lnSpc>
              <a:spcBef>
                <a:spcPts val="0"/>
              </a:spcBef>
              <a:spcAft>
                <a:spcPts val="0"/>
              </a:spcAft>
              <a:buSzPts val="1800"/>
              <a:buFont typeface="Bakbak One"/>
              <a:buNone/>
              <a:defRPr sz="1800">
                <a:latin typeface="Bakbak One"/>
                <a:ea typeface="Bakbak One"/>
                <a:cs typeface="Bakbak One"/>
                <a:sym typeface="Bakbak One"/>
              </a:defRPr>
            </a:lvl6pPr>
            <a:lvl7pPr lvl="6" algn="ctr">
              <a:lnSpc>
                <a:spcPct val="100000"/>
              </a:lnSpc>
              <a:spcBef>
                <a:spcPts val="0"/>
              </a:spcBef>
              <a:spcAft>
                <a:spcPts val="0"/>
              </a:spcAft>
              <a:buSzPts val="1800"/>
              <a:buFont typeface="Bakbak One"/>
              <a:buNone/>
              <a:defRPr sz="1800">
                <a:latin typeface="Bakbak One"/>
                <a:ea typeface="Bakbak One"/>
                <a:cs typeface="Bakbak One"/>
                <a:sym typeface="Bakbak One"/>
              </a:defRPr>
            </a:lvl7pPr>
            <a:lvl8pPr lvl="7" algn="ctr">
              <a:lnSpc>
                <a:spcPct val="100000"/>
              </a:lnSpc>
              <a:spcBef>
                <a:spcPts val="0"/>
              </a:spcBef>
              <a:spcAft>
                <a:spcPts val="0"/>
              </a:spcAft>
              <a:buSzPts val="1800"/>
              <a:buFont typeface="Bakbak One"/>
              <a:buNone/>
              <a:defRPr sz="1800">
                <a:latin typeface="Bakbak One"/>
                <a:ea typeface="Bakbak One"/>
                <a:cs typeface="Bakbak One"/>
                <a:sym typeface="Bakbak One"/>
              </a:defRPr>
            </a:lvl8pPr>
            <a:lvl9pPr lvl="8" algn="ctr">
              <a:lnSpc>
                <a:spcPct val="100000"/>
              </a:lnSpc>
              <a:spcBef>
                <a:spcPts val="0"/>
              </a:spcBef>
              <a:spcAft>
                <a:spcPts val="0"/>
              </a:spcAft>
              <a:buSzPts val="1800"/>
              <a:buFont typeface="Bakbak One"/>
              <a:buNone/>
              <a:defRPr sz="1800">
                <a:latin typeface="Bakbak One"/>
                <a:ea typeface="Bakbak One"/>
                <a:cs typeface="Bakbak One"/>
                <a:sym typeface="Bakbak 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240"/>
        <p:cNvGrpSpPr/>
        <p:nvPr/>
      </p:nvGrpSpPr>
      <p:grpSpPr>
        <a:xfrm>
          <a:off x="0" y="0"/>
          <a:ext cx="0" cy="0"/>
          <a:chOff x="0" y="0"/>
          <a:chExt cx="0" cy="0"/>
        </a:xfrm>
      </p:grpSpPr>
      <p:sp>
        <p:nvSpPr>
          <p:cNvPr id="241" name="Google Shape;241;p14"/>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43" name="Google Shape;243;p14"/>
          <p:cNvGrpSpPr/>
          <p:nvPr/>
        </p:nvGrpSpPr>
        <p:grpSpPr>
          <a:xfrm rot="10800000" flipH="1">
            <a:off x="350929" y="391075"/>
            <a:ext cx="276300" cy="4383600"/>
            <a:chOff x="8536254" y="391075"/>
            <a:chExt cx="276300" cy="4383600"/>
          </a:xfrm>
        </p:grpSpPr>
        <p:sp>
          <p:nvSpPr>
            <p:cNvPr id="244" name="Google Shape;244;p14"/>
            <p:cNvSpPr/>
            <p:nvPr/>
          </p:nvSpPr>
          <p:spPr>
            <a:xfrm>
              <a:off x="8536254" y="391075"/>
              <a:ext cx="2763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4"/>
            <p:cNvSpPr/>
            <p:nvPr/>
          </p:nvSpPr>
          <p:spPr>
            <a:xfrm>
              <a:off x="8543825" y="3202624"/>
              <a:ext cx="6160" cy="13260"/>
            </a:xfrm>
            <a:custGeom>
              <a:avLst/>
              <a:gdLst/>
              <a:ahLst/>
              <a:cxnLst/>
              <a:rect l="l" t="t" r="r" b="b"/>
              <a:pathLst>
                <a:path w="118" h="254" extrusionOk="0">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4"/>
            <p:cNvSpPr/>
            <p:nvPr/>
          </p:nvSpPr>
          <p:spPr>
            <a:xfrm>
              <a:off x="8543825" y="3236766"/>
              <a:ext cx="66092" cy="48185"/>
            </a:xfrm>
            <a:custGeom>
              <a:avLst/>
              <a:gdLst/>
              <a:ahLst/>
              <a:cxnLst/>
              <a:rect l="l" t="t" r="r" b="b"/>
              <a:pathLst>
                <a:path w="1266" h="923" extrusionOk="0">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4"/>
            <p:cNvSpPr/>
            <p:nvPr/>
          </p:nvSpPr>
          <p:spPr>
            <a:xfrm>
              <a:off x="8543825" y="3271273"/>
              <a:ext cx="126023" cy="82745"/>
            </a:xfrm>
            <a:custGeom>
              <a:avLst/>
              <a:gdLst/>
              <a:ahLst/>
              <a:cxnLst/>
              <a:rect l="l" t="t" r="r" b="b"/>
              <a:pathLst>
                <a:path w="2414" h="1585" extrusionOk="0">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4"/>
            <p:cNvSpPr/>
            <p:nvPr/>
          </p:nvSpPr>
          <p:spPr>
            <a:xfrm>
              <a:off x="8543825" y="3306877"/>
              <a:ext cx="186946" cy="117200"/>
            </a:xfrm>
            <a:custGeom>
              <a:avLst/>
              <a:gdLst/>
              <a:ahLst/>
              <a:cxnLst/>
              <a:rect l="l" t="t" r="r" b="b"/>
              <a:pathLst>
                <a:path w="3581" h="2245" extrusionOk="0">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4"/>
            <p:cNvSpPr/>
            <p:nvPr/>
          </p:nvSpPr>
          <p:spPr>
            <a:xfrm>
              <a:off x="8543825" y="3341385"/>
              <a:ext cx="246877" cy="151760"/>
            </a:xfrm>
            <a:custGeom>
              <a:avLst/>
              <a:gdLst/>
              <a:ahLst/>
              <a:cxnLst/>
              <a:rect l="l" t="t" r="r" b="b"/>
              <a:pathLst>
                <a:path w="4729" h="2907" extrusionOk="0">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4"/>
            <p:cNvSpPr/>
            <p:nvPr/>
          </p:nvSpPr>
          <p:spPr>
            <a:xfrm>
              <a:off x="8600726" y="3406426"/>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4"/>
            <p:cNvSpPr/>
            <p:nvPr/>
          </p:nvSpPr>
          <p:spPr>
            <a:xfrm>
              <a:off x="8781023" y="2548968"/>
              <a:ext cx="27460" cy="25789"/>
            </a:xfrm>
            <a:custGeom>
              <a:avLst/>
              <a:gdLst/>
              <a:ahLst/>
              <a:cxnLst/>
              <a:rect l="l" t="t" r="r" b="b"/>
              <a:pathLst>
                <a:path w="526" h="494" extrusionOk="0">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4"/>
            <p:cNvSpPr/>
            <p:nvPr/>
          </p:nvSpPr>
          <p:spPr>
            <a:xfrm>
              <a:off x="8721091" y="2584311"/>
              <a:ext cx="87391" cy="60558"/>
            </a:xfrm>
            <a:custGeom>
              <a:avLst/>
              <a:gdLst/>
              <a:ahLst/>
              <a:cxnLst/>
              <a:rect l="l" t="t" r="r" b="b"/>
              <a:pathLst>
                <a:path w="1674" h="1160" extrusionOk="0">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4"/>
            <p:cNvSpPr/>
            <p:nvPr/>
          </p:nvSpPr>
          <p:spPr>
            <a:xfrm>
              <a:off x="8660168" y="2618557"/>
              <a:ext cx="147323" cy="94334"/>
            </a:xfrm>
            <a:custGeom>
              <a:avLst/>
              <a:gdLst/>
              <a:ahLst/>
              <a:cxnLst/>
              <a:rect l="l" t="t" r="r" b="b"/>
              <a:pathLst>
                <a:path w="2822" h="1807" extrusionOk="0">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4"/>
            <p:cNvSpPr/>
            <p:nvPr/>
          </p:nvSpPr>
          <p:spPr>
            <a:xfrm>
              <a:off x="8600237" y="2652647"/>
              <a:ext cx="208246" cy="130304"/>
            </a:xfrm>
            <a:custGeom>
              <a:avLst/>
              <a:gdLst/>
              <a:ahLst/>
              <a:cxnLst/>
              <a:rect l="l" t="t" r="r" b="b"/>
              <a:pathLst>
                <a:path w="3989" h="2496" extrusionOk="0">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4"/>
            <p:cNvSpPr/>
            <p:nvPr/>
          </p:nvSpPr>
          <p:spPr>
            <a:xfrm>
              <a:off x="8540305" y="2688146"/>
              <a:ext cx="268177" cy="164916"/>
            </a:xfrm>
            <a:custGeom>
              <a:avLst/>
              <a:gdLst/>
              <a:ahLst/>
              <a:cxnLst/>
              <a:rect l="l" t="t" r="r" b="b"/>
              <a:pathLst>
                <a:path w="5137" h="3159" extrusionOk="0">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4"/>
            <p:cNvSpPr/>
            <p:nvPr/>
          </p:nvSpPr>
          <p:spPr>
            <a:xfrm>
              <a:off x="8541300" y="2528844"/>
              <a:ext cx="41712" cy="32576"/>
            </a:xfrm>
            <a:custGeom>
              <a:avLst/>
              <a:gdLst/>
              <a:ahLst/>
              <a:cxnLst/>
              <a:rect l="l" t="t" r="r" b="b"/>
              <a:pathLst>
                <a:path w="799" h="624" extrusionOk="0">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4"/>
            <p:cNvSpPr/>
            <p:nvPr/>
          </p:nvSpPr>
          <p:spPr>
            <a:xfrm>
              <a:off x="8541300" y="2463849"/>
              <a:ext cx="97571" cy="66092"/>
            </a:xfrm>
            <a:custGeom>
              <a:avLst/>
              <a:gdLst/>
              <a:ahLst/>
              <a:cxnLst/>
              <a:rect l="l" t="t" r="r" b="b"/>
              <a:pathLst>
                <a:path w="1869" h="1266" extrusionOk="0">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4"/>
            <p:cNvSpPr/>
            <p:nvPr/>
          </p:nvSpPr>
          <p:spPr>
            <a:xfrm>
              <a:off x="8541300" y="2398854"/>
              <a:ext cx="153430" cy="98563"/>
            </a:xfrm>
            <a:custGeom>
              <a:avLst/>
              <a:gdLst/>
              <a:ahLst/>
              <a:cxnLst/>
              <a:rect l="l" t="t" r="r" b="b"/>
              <a:pathLst>
                <a:path w="2939" h="1888" extrusionOk="0">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4"/>
            <p:cNvSpPr/>
            <p:nvPr/>
          </p:nvSpPr>
          <p:spPr>
            <a:xfrm>
              <a:off x="8541300" y="2334902"/>
              <a:ext cx="209290" cy="130043"/>
            </a:xfrm>
            <a:custGeom>
              <a:avLst/>
              <a:gdLst/>
              <a:ahLst/>
              <a:cxnLst/>
              <a:rect l="l" t="t" r="r" b="b"/>
              <a:pathLst>
                <a:path w="4009" h="2491" extrusionOk="0">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4"/>
            <p:cNvSpPr/>
            <p:nvPr/>
          </p:nvSpPr>
          <p:spPr>
            <a:xfrm>
              <a:off x="8540308" y="2269855"/>
              <a:ext cx="266141" cy="162566"/>
            </a:xfrm>
            <a:custGeom>
              <a:avLst/>
              <a:gdLst/>
              <a:ahLst/>
              <a:cxnLst/>
              <a:rect l="l" t="t" r="r" b="b"/>
              <a:pathLst>
                <a:path w="5098" h="3114" extrusionOk="0">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4"/>
            <p:cNvSpPr/>
            <p:nvPr/>
          </p:nvSpPr>
          <p:spPr>
            <a:xfrm>
              <a:off x="8542733" y="3990617"/>
              <a:ext cx="70111" cy="79247"/>
            </a:xfrm>
            <a:custGeom>
              <a:avLst/>
              <a:gdLst/>
              <a:ahLst/>
              <a:cxnLst/>
              <a:rect l="l" t="t" r="r" b="b"/>
              <a:pathLst>
                <a:path w="1343" h="1518" extrusionOk="0">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4"/>
            <p:cNvSpPr/>
            <p:nvPr/>
          </p:nvSpPr>
          <p:spPr>
            <a:xfrm>
              <a:off x="8630731" y="3966377"/>
              <a:ext cx="86399" cy="54763"/>
            </a:xfrm>
            <a:custGeom>
              <a:avLst/>
              <a:gdLst/>
              <a:ahLst/>
              <a:cxnLst/>
              <a:rect l="l" t="t" r="r" b="b"/>
              <a:pathLst>
                <a:path w="1655" h="1049" extrusionOk="0">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4"/>
            <p:cNvSpPr/>
            <p:nvPr/>
          </p:nvSpPr>
          <p:spPr>
            <a:xfrm>
              <a:off x="8552925" y="4037750"/>
              <a:ext cx="30475" cy="17275"/>
            </a:xfrm>
            <a:custGeom>
              <a:avLst/>
              <a:gdLst/>
              <a:ahLst/>
              <a:cxnLst/>
              <a:rect l="l" t="t" r="r" b="b"/>
              <a:pathLst>
                <a:path w="507" h="323" extrusionOk="0">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4"/>
            <p:cNvSpPr/>
            <p:nvPr/>
          </p:nvSpPr>
          <p:spPr>
            <a:xfrm>
              <a:off x="8540312" y="3912397"/>
              <a:ext cx="106707" cy="70164"/>
            </a:xfrm>
            <a:custGeom>
              <a:avLst/>
              <a:gdLst/>
              <a:ahLst/>
              <a:cxnLst/>
              <a:rect l="l" t="t" r="r" b="b"/>
              <a:pathLst>
                <a:path w="2044" h="1344" extrusionOk="0">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4"/>
            <p:cNvSpPr/>
            <p:nvPr/>
          </p:nvSpPr>
          <p:spPr>
            <a:xfrm>
              <a:off x="8635701" y="3971901"/>
              <a:ext cx="20350" cy="13700"/>
            </a:xfrm>
            <a:custGeom>
              <a:avLst/>
              <a:gdLst/>
              <a:ahLst/>
              <a:cxnLst/>
              <a:rect l="l" t="t" r="r" b="b"/>
              <a:pathLst>
                <a:path w="293" h="234" extrusionOk="0">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4"/>
            <p:cNvSpPr/>
            <p:nvPr/>
          </p:nvSpPr>
          <p:spPr>
            <a:xfrm rot="-5400000">
              <a:off x="8531151" y="1488845"/>
              <a:ext cx="84363" cy="47768"/>
            </a:xfrm>
            <a:custGeom>
              <a:avLst/>
              <a:gdLst/>
              <a:ahLst/>
              <a:cxnLst/>
              <a:rect l="l" t="t" r="r" b="b"/>
              <a:pathLst>
                <a:path w="1616" h="915" extrusionOk="0">
                  <a:moveTo>
                    <a:pt x="253" y="0"/>
                  </a:moveTo>
                  <a:lnTo>
                    <a:pt x="0" y="136"/>
                  </a:lnTo>
                  <a:lnTo>
                    <a:pt x="1362" y="914"/>
                  </a:lnTo>
                  <a:lnTo>
                    <a:pt x="1615" y="778"/>
                  </a:lnTo>
                  <a:lnTo>
                    <a:pt x="2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4"/>
            <p:cNvSpPr/>
            <p:nvPr/>
          </p:nvSpPr>
          <p:spPr>
            <a:xfrm rot="-5400000">
              <a:off x="8525539" y="1024194"/>
              <a:ext cx="42756" cy="11224"/>
            </a:xfrm>
            <a:custGeom>
              <a:avLst/>
              <a:gdLst/>
              <a:ahLst/>
              <a:cxnLst/>
              <a:rect l="l" t="t" r="r" b="b"/>
              <a:pathLst>
                <a:path w="819" h="215" extrusionOk="0">
                  <a:moveTo>
                    <a:pt x="1" y="0"/>
                  </a:moveTo>
                  <a:lnTo>
                    <a:pt x="429" y="214"/>
                  </a:ln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4"/>
            <p:cNvSpPr/>
            <p:nvPr/>
          </p:nvSpPr>
          <p:spPr>
            <a:xfrm rot="-5400000">
              <a:off x="8482887" y="1179608"/>
              <a:ext cx="211326" cy="94491"/>
            </a:xfrm>
            <a:custGeom>
              <a:avLst/>
              <a:gdLst/>
              <a:ahLst/>
              <a:cxnLst/>
              <a:rect l="l" t="t" r="r" b="b"/>
              <a:pathLst>
                <a:path w="4048" h="1810" extrusionOk="0">
                  <a:moveTo>
                    <a:pt x="1" y="0"/>
                  </a:moveTo>
                  <a:lnTo>
                    <a:pt x="3114" y="1810"/>
                  </a:lnTo>
                  <a:lnTo>
                    <a:pt x="4048" y="1265"/>
                  </a:lnTo>
                  <a:lnTo>
                    <a:pt x="18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4"/>
            <p:cNvSpPr/>
            <p:nvPr/>
          </p:nvSpPr>
          <p:spPr>
            <a:xfrm rot="-5400000">
              <a:off x="8527575" y="1312627"/>
              <a:ext cx="237742" cy="137195"/>
            </a:xfrm>
            <a:custGeom>
              <a:avLst/>
              <a:gdLst/>
              <a:ahLst/>
              <a:cxnLst/>
              <a:rect l="l" t="t" r="r" b="b"/>
              <a:pathLst>
                <a:path w="4554" h="2628" extrusionOk="0">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4"/>
            <p:cNvSpPr/>
            <p:nvPr/>
          </p:nvSpPr>
          <p:spPr>
            <a:xfrm rot="-5400000">
              <a:off x="8583434" y="1450761"/>
              <a:ext cx="41712" cy="26468"/>
            </a:xfrm>
            <a:custGeom>
              <a:avLst/>
              <a:gdLst/>
              <a:ahLst/>
              <a:cxnLst/>
              <a:rect l="l" t="t" r="r" b="b"/>
              <a:pathLst>
                <a:path w="799" h="507" extrusionOk="0">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4"/>
            <p:cNvSpPr/>
            <p:nvPr/>
          </p:nvSpPr>
          <p:spPr>
            <a:xfrm>
              <a:off x="8544869" y="3509485"/>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4"/>
            <p:cNvSpPr/>
            <p:nvPr/>
          </p:nvSpPr>
          <p:spPr>
            <a:xfrm>
              <a:off x="8594620" y="3514444"/>
              <a:ext cx="16288" cy="12216"/>
            </a:xfrm>
            <a:custGeom>
              <a:avLst/>
              <a:gdLst/>
              <a:ahLst/>
              <a:cxnLst/>
              <a:rect l="l" t="t" r="r" b="b"/>
              <a:pathLst>
                <a:path w="312" h="234" extrusionOk="0">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4"/>
            <p:cNvSpPr/>
            <p:nvPr/>
          </p:nvSpPr>
          <p:spPr>
            <a:xfrm>
              <a:off x="8595348" y="707246"/>
              <a:ext cx="86347" cy="54920"/>
            </a:xfrm>
            <a:custGeom>
              <a:avLst/>
              <a:gdLst/>
              <a:ahLst/>
              <a:cxnLst/>
              <a:rect l="l" t="t" r="r" b="b"/>
              <a:pathLst>
                <a:path w="1654" h="1052" extrusionOk="0">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4"/>
            <p:cNvSpPr/>
            <p:nvPr/>
          </p:nvSpPr>
          <p:spPr>
            <a:xfrm>
              <a:off x="8632884" y="455357"/>
              <a:ext cx="12268" cy="251941"/>
            </a:xfrm>
            <a:custGeom>
              <a:avLst/>
              <a:gdLst/>
              <a:ahLst/>
              <a:cxnLst/>
              <a:rect l="l" t="t" r="r" b="b"/>
              <a:pathLst>
                <a:path w="235" h="4826" extrusionOk="0">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4"/>
            <p:cNvSpPr/>
            <p:nvPr/>
          </p:nvSpPr>
          <p:spPr>
            <a:xfrm>
              <a:off x="8632884" y="706516"/>
              <a:ext cx="12268" cy="9919"/>
            </a:xfrm>
            <a:custGeom>
              <a:avLst/>
              <a:gdLst/>
              <a:ahLst/>
              <a:cxnLst/>
              <a:rect l="l" t="t" r="r" b="b"/>
              <a:pathLst>
                <a:path w="235" h="190" extrusionOk="0">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4"/>
            <p:cNvSpPr/>
            <p:nvPr/>
          </p:nvSpPr>
          <p:spPr>
            <a:xfrm>
              <a:off x="8690779" y="574228"/>
              <a:ext cx="86399" cy="53876"/>
            </a:xfrm>
            <a:custGeom>
              <a:avLst/>
              <a:gdLst/>
              <a:ahLst/>
              <a:cxnLst/>
              <a:rect l="l" t="t" r="r" b="b"/>
              <a:pathLst>
                <a:path w="1655" h="1032" extrusionOk="0">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4"/>
            <p:cNvSpPr/>
            <p:nvPr/>
          </p:nvSpPr>
          <p:spPr>
            <a:xfrm>
              <a:off x="8727375" y="399498"/>
              <a:ext cx="13260" cy="174782"/>
            </a:xfrm>
            <a:custGeom>
              <a:avLst/>
              <a:gdLst/>
              <a:ahLst/>
              <a:cxnLst/>
              <a:rect l="l" t="t" r="r" b="b"/>
              <a:pathLst>
                <a:path w="254" h="3348" extrusionOk="0">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4"/>
            <p:cNvSpPr/>
            <p:nvPr/>
          </p:nvSpPr>
          <p:spPr>
            <a:xfrm>
              <a:off x="8727375" y="572662"/>
              <a:ext cx="13260" cy="9710"/>
            </a:xfrm>
            <a:custGeom>
              <a:avLst/>
              <a:gdLst/>
              <a:ahLst/>
              <a:cxnLst/>
              <a:rect l="l" t="t" r="r" b="b"/>
              <a:pathLst>
                <a:path w="254" h="186" extrusionOk="0">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4"/>
            <p:cNvSpPr/>
            <p:nvPr/>
          </p:nvSpPr>
          <p:spPr>
            <a:xfrm>
              <a:off x="8567149" y="4050012"/>
              <a:ext cx="232625" cy="135159"/>
            </a:xfrm>
            <a:custGeom>
              <a:avLst/>
              <a:gdLst/>
              <a:ahLst/>
              <a:cxnLst/>
              <a:rect l="l" t="t" r="r" b="b"/>
              <a:pathLst>
                <a:path w="4456" h="2589" extrusionOk="0">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4"/>
            <p:cNvSpPr/>
            <p:nvPr/>
          </p:nvSpPr>
          <p:spPr>
            <a:xfrm>
              <a:off x="8624500" y="4422243"/>
              <a:ext cx="86399" cy="55807"/>
            </a:xfrm>
            <a:custGeom>
              <a:avLst/>
              <a:gdLst/>
              <a:ahLst/>
              <a:cxnLst/>
              <a:rect l="l" t="t" r="r" b="b"/>
              <a:pathLst>
                <a:path w="1655" h="1069" extrusionOk="0">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4"/>
            <p:cNvSpPr/>
            <p:nvPr/>
          </p:nvSpPr>
          <p:spPr>
            <a:xfrm>
              <a:off x="8542225" y="4275912"/>
              <a:ext cx="258049" cy="158494"/>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4"/>
            <p:cNvSpPr/>
            <p:nvPr/>
          </p:nvSpPr>
          <p:spPr>
            <a:xfrm>
              <a:off x="8542225" y="4371343"/>
              <a:ext cx="99607" cy="64056"/>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4"/>
            <p:cNvSpPr/>
            <p:nvPr/>
          </p:nvSpPr>
          <p:spPr>
            <a:xfrm>
              <a:off x="8629616" y="4428246"/>
              <a:ext cx="14252" cy="11224"/>
            </a:xfrm>
            <a:custGeom>
              <a:avLst/>
              <a:gdLst/>
              <a:ahLst/>
              <a:cxnLst/>
              <a:rect l="l" t="t" r="r" b="b"/>
              <a:pathLst>
                <a:path w="273" h="215" extrusionOk="0">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4"/>
            <p:cNvSpPr/>
            <p:nvPr/>
          </p:nvSpPr>
          <p:spPr>
            <a:xfrm>
              <a:off x="8578821" y="4140806"/>
              <a:ext cx="13260" cy="165594"/>
            </a:xfrm>
            <a:custGeom>
              <a:avLst/>
              <a:gdLst/>
              <a:ahLst/>
              <a:cxnLst/>
              <a:rect l="l" t="t" r="r" b="b"/>
              <a:pathLst>
                <a:path w="254" h="3172" extrusionOk="0">
                  <a:moveTo>
                    <a:pt x="0" y="1"/>
                  </a:moveTo>
                  <a:lnTo>
                    <a:pt x="0" y="3016"/>
                  </a:lnTo>
                  <a:lnTo>
                    <a:pt x="253" y="3172"/>
                  </a:lnTo>
                  <a:lnTo>
                    <a:pt x="253" y="156"/>
                  </a:lnTo>
                  <a:cubicBezTo>
                    <a:pt x="175" y="98"/>
                    <a:pt x="78" y="5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4"/>
            <p:cNvSpPr/>
            <p:nvPr/>
          </p:nvSpPr>
          <p:spPr>
            <a:xfrm>
              <a:off x="8717947" y="4221045"/>
              <a:ext cx="12268" cy="165594"/>
            </a:xfrm>
            <a:custGeom>
              <a:avLst/>
              <a:gdLst/>
              <a:ahLst/>
              <a:cxnLst/>
              <a:rect l="l" t="t" r="r" b="b"/>
              <a:pathLst>
                <a:path w="235" h="3172" extrusionOk="0">
                  <a:moveTo>
                    <a:pt x="1" y="1"/>
                  </a:moveTo>
                  <a:lnTo>
                    <a:pt x="1" y="3016"/>
                  </a:lnTo>
                  <a:lnTo>
                    <a:pt x="234" y="3172"/>
                  </a:lnTo>
                  <a:lnTo>
                    <a:pt x="234" y="156"/>
                  </a:lnTo>
                  <a:cubicBezTo>
                    <a:pt x="156" y="98"/>
                    <a:pt x="59" y="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4"/>
            <p:cNvSpPr/>
            <p:nvPr/>
          </p:nvSpPr>
          <p:spPr>
            <a:xfrm>
              <a:off x="8717947" y="4378495"/>
              <a:ext cx="12268" cy="15244"/>
            </a:xfrm>
            <a:custGeom>
              <a:avLst/>
              <a:gdLst/>
              <a:ahLst/>
              <a:cxnLst/>
              <a:rect l="l" t="t" r="r" b="b"/>
              <a:pathLst>
                <a:path w="235" h="292" extrusionOk="0">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4"/>
            <p:cNvSpPr/>
            <p:nvPr/>
          </p:nvSpPr>
          <p:spPr>
            <a:xfrm>
              <a:off x="8578821" y="4298881"/>
              <a:ext cx="13260" cy="15244"/>
            </a:xfrm>
            <a:custGeom>
              <a:avLst/>
              <a:gdLst/>
              <a:ahLst/>
              <a:cxnLst/>
              <a:rect l="l" t="t" r="r" b="b"/>
              <a:pathLst>
                <a:path w="254" h="292" extrusionOk="0">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4"/>
            <p:cNvSpPr/>
            <p:nvPr/>
          </p:nvSpPr>
          <p:spPr>
            <a:xfrm rot="-7124984" flipH="1">
              <a:off x="8542225" y="4124687"/>
              <a:ext cx="258051" cy="158496"/>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4"/>
            <p:cNvSpPr/>
            <p:nvPr/>
          </p:nvSpPr>
          <p:spPr>
            <a:xfrm>
              <a:off x="8561047" y="4686627"/>
              <a:ext cx="193002" cy="83319"/>
            </a:xfrm>
            <a:custGeom>
              <a:avLst/>
              <a:gdLst/>
              <a:ahLst/>
              <a:cxnLst/>
              <a:rect l="l" t="t" r="r" b="b"/>
              <a:pathLst>
                <a:path w="3697" h="1596" extrusionOk="0">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4"/>
            <p:cNvSpPr/>
            <p:nvPr/>
          </p:nvSpPr>
          <p:spPr>
            <a:xfrm>
              <a:off x="8693075" y="4693725"/>
              <a:ext cx="40675" cy="31551"/>
            </a:xfrm>
            <a:custGeom>
              <a:avLst/>
              <a:gdLst/>
              <a:ahLst/>
              <a:cxnLst/>
              <a:rect l="l" t="t" r="r" b="b"/>
              <a:pathLst>
                <a:path w="779" h="546" extrusionOk="0">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flipH="1">
              <a:off x="8709375" y="4646800"/>
              <a:ext cx="97575" cy="64049"/>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8783525" y="4424050"/>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293" name="Google Shape;293;p14"/>
            <p:cNvSpPr/>
            <p:nvPr/>
          </p:nvSpPr>
          <p:spPr>
            <a:xfrm>
              <a:off x="8633300" y="396950"/>
              <a:ext cx="12675" cy="88675"/>
            </a:xfrm>
            <a:custGeom>
              <a:avLst/>
              <a:gdLst/>
              <a:ahLst/>
              <a:cxnLst/>
              <a:rect l="l" t="t" r="r" b="b"/>
              <a:pathLst>
                <a:path w="507" h="3547" extrusionOk="0">
                  <a:moveTo>
                    <a:pt x="0" y="3547"/>
                  </a:moveTo>
                  <a:lnTo>
                    <a:pt x="0" y="0"/>
                  </a:lnTo>
                  <a:lnTo>
                    <a:pt x="507" y="0"/>
                  </a:lnTo>
                  <a:lnTo>
                    <a:pt x="507" y="3243"/>
                  </a:lnTo>
                  <a:close/>
                </a:path>
              </a:pathLst>
            </a:custGeom>
            <a:solidFill>
              <a:schemeClr val="accent6"/>
            </a:solidFill>
            <a:ln>
              <a:noFill/>
            </a:ln>
          </p:spPr>
        </p:sp>
        <p:sp>
          <p:nvSpPr>
            <p:cNvPr id="294" name="Google Shape;294;p14"/>
            <p:cNvSpPr/>
            <p:nvPr/>
          </p:nvSpPr>
          <p:spPr>
            <a:xfrm>
              <a:off x="8727025" y="396950"/>
              <a:ext cx="15200" cy="62075"/>
            </a:xfrm>
            <a:custGeom>
              <a:avLst/>
              <a:gdLst/>
              <a:ahLst/>
              <a:cxnLst/>
              <a:rect l="l" t="t" r="r" b="b"/>
              <a:pathLst>
                <a:path w="608" h="2483" extrusionOk="0">
                  <a:moveTo>
                    <a:pt x="0" y="2483"/>
                  </a:moveTo>
                  <a:lnTo>
                    <a:pt x="0" y="51"/>
                  </a:lnTo>
                  <a:lnTo>
                    <a:pt x="608" y="0"/>
                  </a:lnTo>
                  <a:lnTo>
                    <a:pt x="608" y="1318"/>
                  </a:lnTo>
                  <a:close/>
                </a:path>
              </a:pathLst>
            </a:custGeom>
            <a:solidFill>
              <a:schemeClr val="accent6"/>
            </a:solidFill>
            <a:ln>
              <a:noFill/>
            </a:ln>
          </p:spPr>
        </p:sp>
        <p:sp>
          <p:nvSpPr>
            <p:cNvPr id="295" name="Google Shape;295;p14"/>
            <p:cNvSpPr/>
            <p:nvPr/>
          </p:nvSpPr>
          <p:spPr>
            <a:xfrm>
              <a:off x="8783500" y="4171400"/>
              <a:ext cx="24075" cy="22150"/>
            </a:xfrm>
            <a:custGeom>
              <a:avLst/>
              <a:gdLst/>
              <a:ahLst/>
              <a:cxnLst/>
              <a:rect l="l" t="t" r="r" b="b"/>
              <a:pathLst>
                <a:path w="963" h="886" extrusionOk="0">
                  <a:moveTo>
                    <a:pt x="203" y="0"/>
                  </a:moveTo>
                  <a:lnTo>
                    <a:pt x="963" y="456"/>
                  </a:lnTo>
                  <a:lnTo>
                    <a:pt x="937" y="886"/>
                  </a:lnTo>
                  <a:lnTo>
                    <a:pt x="0" y="380"/>
                  </a:lnTo>
                  <a:close/>
                </a:path>
              </a:pathLst>
            </a:custGeom>
            <a:solidFill>
              <a:schemeClr val="accent6"/>
            </a:solidFill>
            <a:ln>
              <a:noFill/>
            </a:ln>
          </p:spPr>
        </p:sp>
        <p:sp>
          <p:nvSpPr>
            <p:cNvPr id="296" name="Google Shape;296;p14"/>
            <p:cNvSpPr/>
            <p:nvPr/>
          </p:nvSpPr>
          <p:spPr>
            <a:xfrm>
              <a:off x="8708025" y="422595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297" name="Google Shape;297;p14"/>
            <p:cNvSpPr/>
            <p:nvPr/>
          </p:nvSpPr>
          <p:spPr>
            <a:xfrm>
              <a:off x="8569300" y="414080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298" name="Google Shape;298;p14"/>
            <p:cNvSpPr/>
            <p:nvPr/>
          </p:nvSpPr>
          <p:spPr>
            <a:xfrm>
              <a:off x="8782713" y="4268275"/>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299" name="Google Shape;299;p14"/>
            <p:cNvSpPr/>
            <p:nvPr/>
          </p:nvSpPr>
          <p:spPr>
            <a:xfrm>
              <a:off x="8598126" y="743301"/>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4"/>
            <p:cNvSpPr/>
            <p:nvPr/>
          </p:nvSpPr>
          <p:spPr>
            <a:xfrm>
              <a:off x="8542269" y="846360"/>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301"/>
        <p:cNvGrpSpPr/>
        <p:nvPr/>
      </p:nvGrpSpPr>
      <p:grpSpPr>
        <a:xfrm>
          <a:off x="0" y="0"/>
          <a:ext cx="0" cy="0"/>
          <a:chOff x="0" y="0"/>
          <a:chExt cx="0" cy="0"/>
        </a:xfrm>
      </p:grpSpPr>
      <p:sp>
        <p:nvSpPr>
          <p:cNvPr id="302" name="Google Shape;302;p15"/>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04" name="Google Shape;304;p15"/>
          <p:cNvGrpSpPr/>
          <p:nvPr/>
        </p:nvGrpSpPr>
        <p:grpSpPr>
          <a:xfrm>
            <a:off x="8536254" y="391075"/>
            <a:ext cx="276300" cy="4383600"/>
            <a:chOff x="8536254" y="391075"/>
            <a:chExt cx="276300" cy="4383600"/>
          </a:xfrm>
        </p:grpSpPr>
        <p:sp>
          <p:nvSpPr>
            <p:cNvPr id="305" name="Google Shape;305;p15"/>
            <p:cNvSpPr/>
            <p:nvPr/>
          </p:nvSpPr>
          <p:spPr>
            <a:xfrm>
              <a:off x="8536254" y="391075"/>
              <a:ext cx="2763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5"/>
            <p:cNvSpPr/>
            <p:nvPr/>
          </p:nvSpPr>
          <p:spPr>
            <a:xfrm>
              <a:off x="8543825" y="3202624"/>
              <a:ext cx="6160" cy="13260"/>
            </a:xfrm>
            <a:custGeom>
              <a:avLst/>
              <a:gdLst/>
              <a:ahLst/>
              <a:cxnLst/>
              <a:rect l="l" t="t" r="r" b="b"/>
              <a:pathLst>
                <a:path w="118" h="254" extrusionOk="0">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5"/>
            <p:cNvSpPr/>
            <p:nvPr/>
          </p:nvSpPr>
          <p:spPr>
            <a:xfrm>
              <a:off x="8543825" y="3236766"/>
              <a:ext cx="66092" cy="48185"/>
            </a:xfrm>
            <a:custGeom>
              <a:avLst/>
              <a:gdLst/>
              <a:ahLst/>
              <a:cxnLst/>
              <a:rect l="l" t="t" r="r" b="b"/>
              <a:pathLst>
                <a:path w="1266" h="923" extrusionOk="0">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5"/>
            <p:cNvSpPr/>
            <p:nvPr/>
          </p:nvSpPr>
          <p:spPr>
            <a:xfrm>
              <a:off x="8543825" y="3271273"/>
              <a:ext cx="126023" cy="82745"/>
            </a:xfrm>
            <a:custGeom>
              <a:avLst/>
              <a:gdLst/>
              <a:ahLst/>
              <a:cxnLst/>
              <a:rect l="l" t="t" r="r" b="b"/>
              <a:pathLst>
                <a:path w="2414" h="1585" extrusionOk="0">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5"/>
            <p:cNvSpPr/>
            <p:nvPr/>
          </p:nvSpPr>
          <p:spPr>
            <a:xfrm>
              <a:off x="8543825" y="3306877"/>
              <a:ext cx="186946" cy="117200"/>
            </a:xfrm>
            <a:custGeom>
              <a:avLst/>
              <a:gdLst/>
              <a:ahLst/>
              <a:cxnLst/>
              <a:rect l="l" t="t" r="r" b="b"/>
              <a:pathLst>
                <a:path w="3581" h="2245" extrusionOk="0">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5"/>
            <p:cNvSpPr/>
            <p:nvPr/>
          </p:nvSpPr>
          <p:spPr>
            <a:xfrm>
              <a:off x="8543825" y="3341385"/>
              <a:ext cx="246877" cy="151760"/>
            </a:xfrm>
            <a:custGeom>
              <a:avLst/>
              <a:gdLst/>
              <a:ahLst/>
              <a:cxnLst/>
              <a:rect l="l" t="t" r="r" b="b"/>
              <a:pathLst>
                <a:path w="4729" h="2907" extrusionOk="0">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5"/>
            <p:cNvSpPr/>
            <p:nvPr/>
          </p:nvSpPr>
          <p:spPr>
            <a:xfrm>
              <a:off x="8600726" y="3406426"/>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5"/>
            <p:cNvSpPr/>
            <p:nvPr/>
          </p:nvSpPr>
          <p:spPr>
            <a:xfrm>
              <a:off x="8781023" y="2548968"/>
              <a:ext cx="27460" cy="25789"/>
            </a:xfrm>
            <a:custGeom>
              <a:avLst/>
              <a:gdLst/>
              <a:ahLst/>
              <a:cxnLst/>
              <a:rect l="l" t="t" r="r" b="b"/>
              <a:pathLst>
                <a:path w="526" h="494" extrusionOk="0">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5"/>
            <p:cNvSpPr/>
            <p:nvPr/>
          </p:nvSpPr>
          <p:spPr>
            <a:xfrm>
              <a:off x="8721091" y="2584311"/>
              <a:ext cx="87391" cy="60558"/>
            </a:xfrm>
            <a:custGeom>
              <a:avLst/>
              <a:gdLst/>
              <a:ahLst/>
              <a:cxnLst/>
              <a:rect l="l" t="t" r="r" b="b"/>
              <a:pathLst>
                <a:path w="1674" h="1160" extrusionOk="0">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5"/>
            <p:cNvSpPr/>
            <p:nvPr/>
          </p:nvSpPr>
          <p:spPr>
            <a:xfrm>
              <a:off x="8660168" y="2618557"/>
              <a:ext cx="147323" cy="94334"/>
            </a:xfrm>
            <a:custGeom>
              <a:avLst/>
              <a:gdLst/>
              <a:ahLst/>
              <a:cxnLst/>
              <a:rect l="l" t="t" r="r" b="b"/>
              <a:pathLst>
                <a:path w="2822" h="1807" extrusionOk="0">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5"/>
            <p:cNvSpPr/>
            <p:nvPr/>
          </p:nvSpPr>
          <p:spPr>
            <a:xfrm>
              <a:off x="8600237" y="2652647"/>
              <a:ext cx="208246" cy="130304"/>
            </a:xfrm>
            <a:custGeom>
              <a:avLst/>
              <a:gdLst/>
              <a:ahLst/>
              <a:cxnLst/>
              <a:rect l="l" t="t" r="r" b="b"/>
              <a:pathLst>
                <a:path w="3989" h="2496" extrusionOk="0">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5"/>
            <p:cNvSpPr/>
            <p:nvPr/>
          </p:nvSpPr>
          <p:spPr>
            <a:xfrm>
              <a:off x="8540305" y="2688146"/>
              <a:ext cx="268177" cy="164916"/>
            </a:xfrm>
            <a:custGeom>
              <a:avLst/>
              <a:gdLst/>
              <a:ahLst/>
              <a:cxnLst/>
              <a:rect l="l" t="t" r="r" b="b"/>
              <a:pathLst>
                <a:path w="5137" h="3159" extrusionOk="0">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5"/>
            <p:cNvSpPr/>
            <p:nvPr/>
          </p:nvSpPr>
          <p:spPr>
            <a:xfrm>
              <a:off x="8541300" y="2528844"/>
              <a:ext cx="41712" cy="32576"/>
            </a:xfrm>
            <a:custGeom>
              <a:avLst/>
              <a:gdLst/>
              <a:ahLst/>
              <a:cxnLst/>
              <a:rect l="l" t="t" r="r" b="b"/>
              <a:pathLst>
                <a:path w="799" h="624" extrusionOk="0">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5"/>
            <p:cNvSpPr/>
            <p:nvPr/>
          </p:nvSpPr>
          <p:spPr>
            <a:xfrm>
              <a:off x="8541300" y="2463849"/>
              <a:ext cx="97571" cy="66092"/>
            </a:xfrm>
            <a:custGeom>
              <a:avLst/>
              <a:gdLst/>
              <a:ahLst/>
              <a:cxnLst/>
              <a:rect l="l" t="t" r="r" b="b"/>
              <a:pathLst>
                <a:path w="1869" h="1266" extrusionOk="0">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5"/>
            <p:cNvSpPr/>
            <p:nvPr/>
          </p:nvSpPr>
          <p:spPr>
            <a:xfrm>
              <a:off x="8541300" y="2398854"/>
              <a:ext cx="153430" cy="98563"/>
            </a:xfrm>
            <a:custGeom>
              <a:avLst/>
              <a:gdLst/>
              <a:ahLst/>
              <a:cxnLst/>
              <a:rect l="l" t="t" r="r" b="b"/>
              <a:pathLst>
                <a:path w="2939" h="1888" extrusionOk="0">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5"/>
            <p:cNvSpPr/>
            <p:nvPr/>
          </p:nvSpPr>
          <p:spPr>
            <a:xfrm>
              <a:off x="8541300" y="2334902"/>
              <a:ext cx="209290" cy="130043"/>
            </a:xfrm>
            <a:custGeom>
              <a:avLst/>
              <a:gdLst/>
              <a:ahLst/>
              <a:cxnLst/>
              <a:rect l="l" t="t" r="r" b="b"/>
              <a:pathLst>
                <a:path w="4009" h="2491" extrusionOk="0">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5"/>
            <p:cNvSpPr/>
            <p:nvPr/>
          </p:nvSpPr>
          <p:spPr>
            <a:xfrm>
              <a:off x="8540308" y="2269855"/>
              <a:ext cx="266141" cy="162566"/>
            </a:xfrm>
            <a:custGeom>
              <a:avLst/>
              <a:gdLst/>
              <a:ahLst/>
              <a:cxnLst/>
              <a:rect l="l" t="t" r="r" b="b"/>
              <a:pathLst>
                <a:path w="5098" h="3114" extrusionOk="0">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5"/>
            <p:cNvSpPr/>
            <p:nvPr/>
          </p:nvSpPr>
          <p:spPr>
            <a:xfrm>
              <a:off x="8542733" y="3990617"/>
              <a:ext cx="70111" cy="79247"/>
            </a:xfrm>
            <a:custGeom>
              <a:avLst/>
              <a:gdLst/>
              <a:ahLst/>
              <a:cxnLst/>
              <a:rect l="l" t="t" r="r" b="b"/>
              <a:pathLst>
                <a:path w="1343" h="1518" extrusionOk="0">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5"/>
            <p:cNvSpPr/>
            <p:nvPr/>
          </p:nvSpPr>
          <p:spPr>
            <a:xfrm>
              <a:off x="8630731" y="3966377"/>
              <a:ext cx="86399" cy="54763"/>
            </a:xfrm>
            <a:custGeom>
              <a:avLst/>
              <a:gdLst/>
              <a:ahLst/>
              <a:cxnLst/>
              <a:rect l="l" t="t" r="r" b="b"/>
              <a:pathLst>
                <a:path w="1655" h="1049" extrusionOk="0">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5"/>
            <p:cNvSpPr/>
            <p:nvPr/>
          </p:nvSpPr>
          <p:spPr>
            <a:xfrm>
              <a:off x="8552925" y="4037750"/>
              <a:ext cx="30475" cy="17275"/>
            </a:xfrm>
            <a:custGeom>
              <a:avLst/>
              <a:gdLst/>
              <a:ahLst/>
              <a:cxnLst/>
              <a:rect l="l" t="t" r="r" b="b"/>
              <a:pathLst>
                <a:path w="507" h="323" extrusionOk="0">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5"/>
            <p:cNvSpPr/>
            <p:nvPr/>
          </p:nvSpPr>
          <p:spPr>
            <a:xfrm>
              <a:off x="8540312" y="3912397"/>
              <a:ext cx="106707" cy="70164"/>
            </a:xfrm>
            <a:custGeom>
              <a:avLst/>
              <a:gdLst/>
              <a:ahLst/>
              <a:cxnLst/>
              <a:rect l="l" t="t" r="r" b="b"/>
              <a:pathLst>
                <a:path w="2044" h="1344" extrusionOk="0">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5"/>
            <p:cNvSpPr/>
            <p:nvPr/>
          </p:nvSpPr>
          <p:spPr>
            <a:xfrm>
              <a:off x="8635701" y="3971901"/>
              <a:ext cx="20350" cy="13700"/>
            </a:xfrm>
            <a:custGeom>
              <a:avLst/>
              <a:gdLst/>
              <a:ahLst/>
              <a:cxnLst/>
              <a:rect l="l" t="t" r="r" b="b"/>
              <a:pathLst>
                <a:path w="293" h="234" extrusionOk="0">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5"/>
            <p:cNvSpPr/>
            <p:nvPr/>
          </p:nvSpPr>
          <p:spPr>
            <a:xfrm rot="-5400000">
              <a:off x="8531151" y="1488845"/>
              <a:ext cx="84363" cy="47768"/>
            </a:xfrm>
            <a:custGeom>
              <a:avLst/>
              <a:gdLst/>
              <a:ahLst/>
              <a:cxnLst/>
              <a:rect l="l" t="t" r="r" b="b"/>
              <a:pathLst>
                <a:path w="1616" h="915" extrusionOk="0">
                  <a:moveTo>
                    <a:pt x="253" y="0"/>
                  </a:moveTo>
                  <a:lnTo>
                    <a:pt x="0" y="136"/>
                  </a:lnTo>
                  <a:lnTo>
                    <a:pt x="1362" y="914"/>
                  </a:lnTo>
                  <a:lnTo>
                    <a:pt x="1615" y="778"/>
                  </a:lnTo>
                  <a:lnTo>
                    <a:pt x="2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5"/>
            <p:cNvSpPr/>
            <p:nvPr/>
          </p:nvSpPr>
          <p:spPr>
            <a:xfrm rot="-5400000">
              <a:off x="8525539" y="1024194"/>
              <a:ext cx="42756" cy="11224"/>
            </a:xfrm>
            <a:custGeom>
              <a:avLst/>
              <a:gdLst/>
              <a:ahLst/>
              <a:cxnLst/>
              <a:rect l="l" t="t" r="r" b="b"/>
              <a:pathLst>
                <a:path w="819" h="215" extrusionOk="0">
                  <a:moveTo>
                    <a:pt x="1" y="0"/>
                  </a:moveTo>
                  <a:lnTo>
                    <a:pt x="429" y="214"/>
                  </a:ln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5"/>
            <p:cNvSpPr/>
            <p:nvPr/>
          </p:nvSpPr>
          <p:spPr>
            <a:xfrm rot="-5400000">
              <a:off x="8482887" y="1179608"/>
              <a:ext cx="211326" cy="94491"/>
            </a:xfrm>
            <a:custGeom>
              <a:avLst/>
              <a:gdLst/>
              <a:ahLst/>
              <a:cxnLst/>
              <a:rect l="l" t="t" r="r" b="b"/>
              <a:pathLst>
                <a:path w="4048" h="1810" extrusionOk="0">
                  <a:moveTo>
                    <a:pt x="1" y="0"/>
                  </a:moveTo>
                  <a:lnTo>
                    <a:pt x="3114" y="1810"/>
                  </a:lnTo>
                  <a:lnTo>
                    <a:pt x="4048" y="1265"/>
                  </a:lnTo>
                  <a:lnTo>
                    <a:pt x="18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5"/>
            <p:cNvSpPr/>
            <p:nvPr/>
          </p:nvSpPr>
          <p:spPr>
            <a:xfrm rot="-5400000">
              <a:off x="8527575" y="1312627"/>
              <a:ext cx="237742" cy="137195"/>
            </a:xfrm>
            <a:custGeom>
              <a:avLst/>
              <a:gdLst/>
              <a:ahLst/>
              <a:cxnLst/>
              <a:rect l="l" t="t" r="r" b="b"/>
              <a:pathLst>
                <a:path w="4554" h="2628" extrusionOk="0">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5"/>
            <p:cNvSpPr/>
            <p:nvPr/>
          </p:nvSpPr>
          <p:spPr>
            <a:xfrm rot="-5400000">
              <a:off x="8583434" y="1450761"/>
              <a:ext cx="41712" cy="26468"/>
            </a:xfrm>
            <a:custGeom>
              <a:avLst/>
              <a:gdLst/>
              <a:ahLst/>
              <a:cxnLst/>
              <a:rect l="l" t="t" r="r" b="b"/>
              <a:pathLst>
                <a:path w="799" h="507" extrusionOk="0">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5"/>
            <p:cNvSpPr/>
            <p:nvPr/>
          </p:nvSpPr>
          <p:spPr>
            <a:xfrm>
              <a:off x="8544869" y="3509485"/>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5"/>
            <p:cNvSpPr/>
            <p:nvPr/>
          </p:nvSpPr>
          <p:spPr>
            <a:xfrm>
              <a:off x="8594620" y="3514444"/>
              <a:ext cx="16288" cy="12216"/>
            </a:xfrm>
            <a:custGeom>
              <a:avLst/>
              <a:gdLst/>
              <a:ahLst/>
              <a:cxnLst/>
              <a:rect l="l" t="t" r="r" b="b"/>
              <a:pathLst>
                <a:path w="312" h="234" extrusionOk="0">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5"/>
            <p:cNvSpPr/>
            <p:nvPr/>
          </p:nvSpPr>
          <p:spPr>
            <a:xfrm>
              <a:off x="8595348" y="707246"/>
              <a:ext cx="86347" cy="54920"/>
            </a:xfrm>
            <a:custGeom>
              <a:avLst/>
              <a:gdLst/>
              <a:ahLst/>
              <a:cxnLst/>
              <a:rect l="l" t="t" r="r" b="b"/>
              <a:pathLst>
                <a:path w="1654" h="1052" extrusionOk="0">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5"/>
            <p:cNvSpPr/>
            <p:nvPr/>
          </p:nvSpPr>
          <p:spPr>
            <a:xfrm>
              <a:off x="8632884" y="455357"/>
              <a:ext cx="12268" cy="251941"/>
            </a:xfrm>
            <a:custGeom>
              <a:avLst/>
              <a:gdLst/>
              <a:ahLst/>
              <a:cxnLst/>
              <a:rect l="l" t="t" r="r" b="b"/>
              <a:pathLst>
                <a:path w="235" h="4826" extrusionOk="0">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5"/>
            <p:cNvSpPr/>
            <p:nvPr/>
          </p:nvSpPr>
          <p:spPr>
            <a:xfrm>
              <a:off x="8632884" y="706516"/>
              <a:ext cx="12268" cy="9919"/>
            </a:xfrm>
            <a:custGeom>
              <a:avLst/>
              <a:gdLst/>
              <a:ahLst/>
              <a:cxnLst/>
              <a:rect l="l" t="t" r="r" b="b"/>
              <a:pathLst>
                <a:path w="235" h="190" extrusionOk="0">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5"/>
            <p:cNvSpPr/>
            <p:nvPr/>
          </p:nvSpPr>
          <p:spPr>
            <a:xfrm>
              <a:off x="8690779" y="574228"/>
              <a:ext cx="86399" cy="53876"/>
            </a:xfrm>
            <a:custGeom>
              <a:avLst/>
              <a:gdLst/>
              <a:ahLst/>
              <a:cxnLst/>
              <a:rect l="l" t="t" r="r" b="b"/>
              <a:pathLst>
                <a:path w="1655" h="1032" extrusionOk="0">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5"/>
            <p:cNvSpPr/>
            <p:nvPr/>
          </p:nvSpPr>
          <p:spPr>
            <a:xfrm>
              <a:off x="8727375" y="399498"/>
              <a:ext cx="13260" cy="174782"/>
            </a:xfrm>
            <a:custGeom>
              <a:avLst/>
              <a:gdLst/>
              <a:ahLst/>
              <a:cxnLst/>
              <a:rect l="l" t="t" r="r" b="b"/>
              <a:pathLst>
                <a:path w="254" h="3348" extrusionOk="0">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5"/>
            <p:cNvSpPr/>
            <p:nvPr/>
          </p:nvSpPr>
          <p:spPr>
            <a:xfrm>
              <a:off x="8727375" y="572662"/>
              <a:ext cx="13260" cy="9710"/>
            </a:xfrm>
            <a:custGeom>
              <a:avLst/>
              <a:gdLst/>
              <a:ahLst/>
              <a:cxnLst/>
              <a:rect l="l" t="t" r="r" b="b"/>
              <a:pathLst>
                <a:path w="254" h="186" extrusionOk="0">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5"/>
            <p:cNvSpPr/>
            <p:nvPr/>
          </p:nvSpPr>
          <p:spPr>
            <a:xfrm>
              <a:off x="8567149" y="4050012"/>
              <a:ext cx="232625" cy="135159"/>
            </a:xfrm>
            <a:custGeom>
              <a:avLst/>
              <a:gdLst/>
              <a:ahLst/>
              <a:cxnLst/>
              <a:rect l="l" t="t" r="r" b="b"/>
              <a:pathLst>
                <a:path w="4456" h="2589" extrusionOk="0">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5"/>
            <p:cNvSpPr/>
            <p:nvPr/>
          </p:nvSpPr>
          <p:spPr>
            <a:xfrm>
              <a:off x="8624500" y="4422243"/>
              <a:ext cx="86399" cy="55807"/>
            </a:xfrm>
            <a:custGeom>
              <a:avLst/>
              <a:gdLst/>
              <a:ahLst/>
              <a:cxnLst/>
              <a:rect l="l" t="t" r="r" b="b"/>
              <a:pathLst>
                <a:path w="1655" h="1069" extrusionOk="0">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5"/>
            <p:cNvSpPr/>
            <p:nvPr/>
          </p:nvSpPr>
          <p:spPr>
            <a:xfrm>
              <a:off x="8542225" y="4275912"/>
              <a:ext cx="258049" cy="158494"/>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5"/>
            <p:cNvSpPr/>
            <p:nvPr/>
          </p:nvSpPr>
          <p:spPr>
            <a:xfrm>
              <a:off x="8542225" y="4371343"/>
              <a:ext cx="99607" cy="64056"/>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5"/>
            <p:cNvSpPr/>
            <p:nvPr/>
          </p:nvSpPr>
          <p:spPr>
            <a:xfrm>
              <a:off x="8629616" y="4428246"/>
              <a:ext cx="14252" cy="11224"/>
            </a:xfrm>
            <a:custGeom>
              <a:avLst/>
              <a:gdLst/>
              <a:ahLst/>
              <a:cxnLst/>
              <a:rect l="l" t="t" r="r" b="b"/>
              <a:pathLst>
                <a:path w="273" h="215" extrusionOk="0">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5"/>
            <p:cNvSpPr/>
            <p:nvPr/>
          </p:nvSpPr>
          <p:spPr>
            <a:xfrm>
              <a:off x="8578821" y="4140806"/>
              <a:ext cx="13260" cy="165594"/>
            </a:xfrm>
            <a:custGeom>
              <a:avLst/>
              <a:gdLst/>
              <a:ahLst/>
              <a:cxnLst/>
              <a:rect l="l" t="t" r="r" b="b"/>
              <a:pathLst>
                <a:path w="254" h="3172" extrusionOk="0">
                  <a:moveTo>
                    <a:pt x="0" y="1"/>
                  </a:moveTo>
                  <a:lnTo>
                    <a:pt x="0" y="3016"/>
                  </a:lnTo>
                  <a:lnTo>
                    <a:pt x="253" y="3172"/>
                  </a:lnTo>
                  <a:lnTo>
                    <a:pt x="253" y="156"/>
                  </a:lnTo>
                  <a:cubicBezTo>
                    <a:pt x="175" y="98"/>
                    <a:pt x="78" y="5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8717947" y="4221045"/>
              <a:ext cx="12268" cy="165594"/>
            </a:xfrm>
            <a:custGeom>
              <a:avLst/>
              <a:gdLst/>
              <a:ahLst/>
              <a:cxnLst/>
              <a:rect l="l" t="t" r="r" b="b"/>
              <a:pathLst>
                <a:path w="235" h="3172" extrusionOk="0">
                  <a:moveTo>
                    <a:pt x="1" y="1"/>
                  </a:moveTo>
                  <a:lnTo>
                    <a:pt x="1" y="3016"/>
                  </a:lnTo>
                  <a:lnTo>
                    <a:pt x="234" y="3172"/>
                  </a:lnTo>
                  <a:lnTo>
                    <a:pt x="234" y="156"/>
                  </a:lnTo>
                  <a:cubicBezTo>
                    <a:pt x="156" y="98"/>
                    <a:pt x="59" y="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8717947" y="4378495"/>
              <a:ext cx="12268" cy="15244"/>
            </a:xfrm>
            <a:custGeom>
              <a:avLst/>
              <a:gdLst/>
              <a:ahLst/>
              <a:cxnLst/>
              <a:rect l="l" t="t" r="r" b="b"/>
              <a:pathLst>
                <a:path w="235" h="292" extrusionOk="0">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8578821" y="4298881"/>
              <a:ext cx="13260" cy="15244"/>
            </a:xfrm>
            <a:custGeom>
              <a:avLst/>
              <a:gdLst/>
              <a:ahLst/>
              <a:cxnLst/>
              <a:rect l="l" t="t" r="r" b="b"/>
              <a:pathLst>
                <a:path w="254" h="292" extrusionOk="0">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5"/>
            <p:cNvSpPr/>
            <p:nvPr/>
          </p:nvSpPr>
          <p:spPr>
            <a:xfrm rot="-7124984" flipH="1">
              <a:off x="8542225" y="4124687"/>
              <a:ext cx="258051" cy="158496"/>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5"/>
            <p:cNvSpPr/>
            <p:nvPr/>
          </p:nvSpPr>
          <p:spPr>
            <a:xfrm>
              <a:off x="8561047" y="4686627"/>
              <a:ext cx="193002" cy="83319"/>
            </a:xfrm>
            <a:custGeom>
              <a:avLst/>
              <a:gdLst/>
              <a:ahLst/>
              <a:cxnLst/>
              <a:rect l="l" t="t" r="r" b="b"/>
              <a:pathLst>
                <a:path w="3697" h="1596" extrusionOk="0">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8693075" y="4693725"/>
              <a:ext cx="40675" cy="31551"/>
            </a:xfrm>
            <a:custGeom>
              <a:avLst/>
              <a:gdLst/>
              <a:ahLst/>
              <a:cxnLst/>
              <a:rect l="l" t="t" r="r" b="b"/>
              <a:pathLst>
                <a:path w="779" h="546" extrusionOk="0">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flipH="1">
              <a:off x="8709375" y="4646800"/>
              <a:ext cx="97575" cy="64049"/>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8783525" y="4424050"/>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354" name="Google Shape;354;p15"/>
            <p:cNvSpPr/>
            <p:nvPr/>
          </p:nvSpPr>
          <p:spPr>
            <a:xfrm>
              <a:off x="8633300" y="396950"/>
              <a:ext cx="12675" cy="88675"/>
            </a:xfrm>
            <a:custGeom>
              <a:avLst/>
              <a:gdLst/>
              <a:ahLst/>
              <a:cxnLst/>
              <a:rect l="l" t="t" r="r" b="b"/>
              <a:pathLst>
                <a:path w="507" h="3547" extrusionOk="0">
                  <a:moveTo>
                    <a:pt x="0" y="3547"/>
                  </a:moveTo>
                  <a:lnTo>
                    <a:pt x="0" y="0"/>
                  </a:lnTo>
                  <a:lnTo>
                    <a:pt x="507" y="0"/>
                  </a:lnTo>
                  <a:lnTo>
                    <a:pt x="507" y="3243"/>
                  </a:lnTo>
                  <a:close/>
                </a:path>
              </a:pathLst>
            </a:custGeom>
            <a:solidFill>
              <a:schemeClr val="accent6"/>
            </a:solidFill>
            <a:ln>
              <a:noFill/>
            </a:ln>
          </p:spPr>
        </p:sp>
        <p:sp>
          <p:nvSpPr>
            <p:cNvPr id="355" name="Google Shape;355;p15"/>
            <p:cNvSpPr/>
            <p:nvPr/>
          </p:nvSpPr>
          <p:spPr>
            <a:xfrm>
              <a:off x="8727025" y="396950"/>
              <a:ext cx="15200" cy="62075"/>
            </a:xfrm>
            <a:custGeom>
              <a:avLst/>
              <a:gdLst/>
              <a:ahLst/>
              <a:cxnLst/>
              <a:rect l="l" t="t" r="r" b="b"/>
              <a:pathLst>
                <a:path w="608" h="2483" extrusionOk="0">
                  <a:moveTo>
                    <a:pt x="0" y="2483"/>
                  </a:moveTo>
                  <a:lnTo>
                    <a:pt x="0" y="51"/>
                  </a:lnTo>
                  <a:lnTo>
                    <a:pt x="608" y="0"/>
                  </a:lnTo>
                  <a:lnTo>
                    <a:pt x="608" y="1318"/>
                  </a:lnTo>
                  <a:close/>
                </a:path>
              </a:pathLst>
            </a:custGeom>
            <a:solidFill>
              <a:schemeClr val="accent6"/>
            </a:solidFill>
            <a:ln>
              <a:noFill/>
            </a:ln>
          </p:spPr>
        </p:sp>
        <p:sp>
          <p:nvSpPr>
            <p:cNvPr id="356" name="Google Shape;356;p15"/>
            <p:cNvSpPr/>
            <p:nvPr/>
          </p:nvSpPr>
          <p:spPr>
            <a:xfrm>
              <a:off x="8783500" y="4171400"/>
              <a:ext cx="24075" cy="22150"/>
            </a:xfrm>
            <a:custGeom>
              <a:avLst/>
              <a:gdLst/>
              <a:ahLst/>
              <a:cxnLst/>
              <a:rect l="l" t="t" r="r" b="b"/>
              <a:pathLst>
                <a:path w="963" h="886" extrusionOk="0">
                  <a:moveTo>
                    <a:pt x="203" y="0"/>
                  </a:moveTo>
                  <a:lnTo>
                    <a:pt x="963" y="456"/>
                  </a:lnTo>
                  <a:lnTo>
                    <a:pt x="937" y="886"/>
                  </a:lnTo>
                  <a:lnTo>
                    <a:pt x="0" y="380"/>
                  </a:lnTo>
                  <a:close/>
                </a:path>
              </a:pathLst>
            </a:custGeom>
            <a:solidFill>
              <a:schemeClr val="accent6"/>
            </a:solidFill>
            <a:ln>
              <a:noFill/>
            </a:ln>
          </p:spPr>
        </p:sp>
        <p:sp>
          <p:nvSpPr>
            <p:cNvPr id="357" name="Google Shape;357;p15"/>
            <p:cNvSpPr/>
            <p:nvPr/>
          </p:nvSpPr>
          <p:spPr>
            <a:xfrm>
              <a:off x="8708025" y="422595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358" name="Google Shape;358;p15"/>
            <p:cNvSpPr/>
            <p:nvPr/>
          </p:nvSpPr>
          <p:spPr>
            <a:xfrm>
              <a:off x="8569300" y="414080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359" name="Google Shape;359;p15"/>
            <p:cNvSpPr/>
            <p:nvPr/>
          </p:nvSpPr>
          <p:spPr>
            <a:xfrm>
              <a:off x="8782713" y="4268275"/>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360" name="Google Shape;360;p15"/>
            <p:cNvSpPr/>
            <p:nvPr/>
          </p:nvSpPr>
          <p:spPr>
            <a:xfrm>
              <a:off x="8598126" y="743301"/>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5"/>
            <p:cNvSpPr/>
            <p:nvPr/>
          </p:nvSpPr>
          <p:spPr>
            <a:xfrm>
              <a:off x="8542269" y="846360"/>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23"/>
        <p:cNvGrpSpPr/>
        <p:nvPr/>
      </p:nvGrpSpPr>
      <p:grpSpPr>
        <a:xfrm>
          <a:off x="0" y="0"/>
          <a:ext cx="0" cy="0"/>
          <a:chOff x="0" y="0"/>
          <a:chExt cx="0" cy="0"/>
        </a:xfrm>
      </p:grpSpPr>
      <p:sp>
        <p:nvSpPr>
          <p:cNvPr id="424" name="Google Shape;424;p17"/>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7"/>
          <p:cNvSpPr txBox="1">
            <a:spLocks noGrp="1"/>
          </p:cNvSpPr>
          <p:nvPr>
            <p:ph type="title"/>
          </p:nvPr>
        </p:nvSpPr>
        <p:spPr>
          <a:xfrm>
            <a:off x="3942900" y="3776575"/>
            <a:ext cx="2895900" cy="4278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3000"/>
              <a:buNone/>
              <a:defRPr sz="2000"/>
            </a:lvl1pPr>
            <a:lvl2pPr lvl="1" algn="ctr" rtl="0">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2pPr>
            <a:lvl3pPr lvl="2" algn="ctr" rtl="0">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3pPr>
            <a:lvl4pPr lvl="3" algn="ctr" rtl="0">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4pPr>
            <a:lvl5pPr lvl="4" algn="ctr" rtl="0">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5pPr>
            <a:lvl6pPr lvl="5" algn="ctr" rtl="0">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6pPr>
            <a:lvl7pPr lvl="6" algn="ctr" rtl="0">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7pPr>
            <a:lvl8pPr lvl="7" algn="ctr" rtl="0">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8pPr>
            <a:lvl9pPr lvl="8" algn="ctr" rtl="0">
              <a:spcBef>
                <a:spcPts val="0"/>
              </a:spcBef>
              <a:spcAft>
                <a:spcPts val="0"/>
              </a:spcAft>
              <a:buClr>
                <a:schemeClr val="dk2"/>
              </a:buClr>
              <a:buSzPts val="3000"/>
              <a:buFont typeface="Bakbak One"/>
              <a:buNone/>
              <a:defRPr sz="3000">
                <a:solidFill>
                  <a:schemeClr val="dk2"/>
                </a:solidFill>
                <a:latin typeface="Bakbak One"/>
                <a:ea typeface="Bakbak One"/>
                <a:cs typeface="Bakbak One"/>
                <a:sym typeface="Bakbak One"/>
              </a:defRPr>
            </a:lvl9pPr>
          </a:lstStyle>
          <a:p>
            <a:endParaRPr/>
          </a:p>
        </p:txBody>
      </p:sp>
      <p:sp>
        <p:nvSpPr>
          <p:cNvPr id="426" name="Google Shape;426;p17"/>
          <p:cNvSpPr txBox="1">
            <a:spLocks noGrp="1"/>
          </p:cNvSpPr>
          <p:nvPr>
            <p:ph type="subTitle" idx="1"/>
          </p:nvPr>
        </p:nvSpPr>
        <p:spPr>
          <a:xfrm>
            <a:off x="3942900" y="1055375"/>
            <a:ext cx="4487700" cy="2457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Font typeface="Bakbak One"/>
              <a:buNone/>
              <a:defRPr sz="3000">
                <a:latin typeface="Bakbak One"/>
                <a:ea typeface="Bakbak One"/>
                <a:cs typeface="Bakbak One"/>
                <a:sym typeface="Bakbak One"/>
              </a:defRPr>
            </a:lvl2pPr>
            <a:lvl3pPr lvl="2" algn="ctr" rtl="0">
              <a:lnSpc>
                <a:spcPct val="100000"/>
              </a:lnSpc>
              <a:spcBef>
                <a:spcPts val="1600"/>
              </a:spcBef>
              <a:spcAft>
                <a:spcPts val="0"/>
              </a:spcAft>
              <a:buSzPts val="3000"/>
              <a:buFont typeface="Bakbak One"/>
              <a:buNone/>
              <a:defRPr sz="3000">
                <a:latin typeface="Bakbak One"/>
                <a:ea typeface="Bakbak One"/>
                <a:cs typeface="Bakbak One"/>
                <a:sym typeface="Bakbak One"/>
              </a:defRPr>
            </a:lvl3pPr>
            <a:lvl4pPr lvl="3" algn="ctr" rtl="0">
              <a:lnSpc>
                <a:spcPct val="100000"/>
              </a:lnSpc>
              <a:spcBef>
                <a:spcPts val="1600"/>
              </a:spcBef>
              <a:spcAft>
                <a:spcPts val="0"/>
              </a:spcAft>
              <a:buSzPts val="3000"/>
              <a:buFont typeface="Bakbak One"/>
              <a:buNone/>
              <a:defRPr sz="3000">
                <a:latin typeface="Bakbak One"/>
                <a:ea typeface="Bakbak One"/>
                <a:cs typeface="Bakbak One"/>
                <a:sym typeface="Bakbak One"/>
              </a:defRPr>
            </a:lvl4pPr>
            <a:lvl5pPr lvl="4" algn="ctr" rtl="0">
              <a:lnSpc>
                <a:spcPct val="100000"/>
              </a:lnSpc>
              <a:spcBef>
                <a:spcPts val="1600"/>
              </a:spcBef>
              <a:spcAft>
                <a:spcPts val="0"/>
              </a:spcAft>
              <a:buSzPts val="3000"/>
              <a:buFont typeface="Bakbak One"/>
              <a:buNone/>
              <a:defRPr sz="3000">
                <a:latin typeface="Bakbak One"/>
                <a:ea typeface="Bakbak One"/>
                <a:cs typeface="Bakbak One"/>
                <a:sym typeface="Bakbak One"/>
              </a:defRPr>
            </a:lvl5pPr>
            <a:lvl6pPr lvl="5" algn="ctr" rtl="0">
              <a:lnSpc>
                <a:spcPct val="100000"/>
              </a:lnSpc>
              <a:spcBef>
                <a:spcPts val="1600"/>
              </a:spcBef>
              <a:spcAft>
                <a:spcPts val="0"/>
              </a:spcAft>
              <a:buSzPts val="3000"/>
              <a:buFont typeface="Bakbak One"/>
              <a:buNone/>
              <a:defRPr sz="3000">
                <a:latin typeface="Bakbak One"/>
                <a:ea typeface="Bakbak One"/>
                <a:cs typeface="Bakbak One"/>
                <a:sym typeface="Bakbak One"/>
              </a:defRPr>
            </a:lvl6pPr>
            <a:lvl7pPr lvl="6" algn="ctr" rtl="0">
              <a:lnSpc>
                <a:spcPct val="100000"/>
              </a:lnSpc>
              <a:spcBef>
                <a:spcPts val="1600"/>
              </a:spcBef>
              <a:spcAft>
                <a:spcPts val="0"/>
              </a:spcAft>
              <a:buSzPts val="3000"/>
              <a:buFont typeface="Bakbak One"/>
              <a:buNone/>
              <a:defRPr sz="3000">
                <a:latin typeface="Bakbak One"/>
                <a:ea typeface="Bakbak One"/>
                <a:cs typeface="Bakbak One"/>
                <a:sym typeface="Bakbak One"/>
              </a:defRPr>
            </a:lvl7pPr>
            <a:lvl8pPr lvl="7" algn="ctr" rtl="0">
              <a:lnSpc>
                <a:spcPct val="100000"/>
              </a:lnSpc>
              <a:spcBef>
                <a:spcPts val="1600"/>
              </a:spcBef>
              <a:spcAft>
                <a:spcPts val="0"/>
              </a:spcAft>
              <a:buSzPts val="3000"/>
              <a:buFont typeface="Bakbak One"/>
              <a:buNone/>
              <a:defRPr sz="3000">
                <a:latin typeface="Bakbak One"/>
                <a:ea typeface="Bakbak One"/>
                <a:cs typeface="Bakbak One"/>
                <a:sym typeface="Bakbak One"/>
              </a:defRPr>
            </a:lvl8pPr>
            <a:lvl9pPr lvl="8" algn="ctr" rtl="0">
              <a:lnSpc>
                <a:spcPct val="100000"/>
              </a:lnSpc>
              <a:spcBef>
                <a:spcPts val="1600"/>
              </a:spcBef>
              <a:spcAft>
                <a:spcPts val="1600"/>
              </a:spcAft>
              <a:buSzPts val="3000"/>
              <a:buFont typeface="Bakbak One"/>
              <a:buNone/>
              <a:defRPr sz="3000">
                <a:latin typeface="Bakbak One"/>
                <a:ea typeface="Bakbak One"/>
                <a:cs typeface="Bakbak One"/>
                <a:sym typeface="Bakbak 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618"/>
        <p:cNvGrpSpPr/>
        <p:nvPr/>
      </p:nvGrpSpPr>
      <p:grpSpPr>
        <a:xfrm>
          <a:off x="0" y="0"/>
          <a:ext cx="0" cy="0"/>
          <a:chOff x="0" y="0"/>
          <a:chExt cx="0" cy="0"/>
        </a:xfrm>
      </p:grpSpPr>
      <p:sp>
        <p:nvSpPr>
          <p:cNvPr id="619" name="Google Shape;619;p22"/>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1" name="Google Shape;621;p22"/>
          <p:cNvSpPr txBox="1">
            <a:spLocks noGrp="1"/>
          </p:cNvSpPr>
          <p:nvPr>
            <p:ph type="subTitle" idx="1"/>
          </p:nvPr>
        </p:nvSpPr>
        <p:spPr>
          <a:xfrm>
            <a:off x="4939585" y="2980824"/>
            <a:ext cx="2623800" cy="10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2" name="Google Shape;622;p22"/>
          <p:cNvSpPr txBox="1">
            <a:spLocks noGrp="1"/>
          </p:cNvSpPr>
          <p:nvPr>
            <p:ph type="subTitle" idx="2"/>
          </p:nvPr>
        </p:nvSpPr>
        <p:spPr>
          <a:xfrm>
            <a:off x="1580613" y="2980824"/>
            <a:ext cx="2623800" cy="1010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3" name="Google Shape;623;p22"/>
          <p:cNvSpPr txBox="1">
            <a:spLocks noGrp="1"/>
          </p:cNvSpPr>
          <p:nvPr>
            <p:ph type="subTitle" idx="3"/>
          </p:nvPr>
        </p:nvSpPr>
        <p:spPr>
          <a:xfrm>
            <a:off x="1580613" y="2589925"/>
            <a:ext cx="2623800" cy="390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624" name="Google Shape;624;p22"/>
          <p:cNvSpPr txBox="1">
            <a:spLocks noGrp="1"/>
          </p:cNvSpPr>
          <p:nvPr>
            <p:ph type="subTitle" idx="4"/>
          </p:nvPr>
        </p:nvSpPr>
        <p:spPr>
          <a:xfrm>
            <a:off x="4939588" y="2589925"/>
            <a:ext cx="2623800" cy="390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grpSp>
        <p:nvGrpSpPr>
          <p:cNvPr id="625" name="Google Shape;625;p22"/>
          <p:cNvGrpSpPr/>
          <p:nvPr/>
        </p:nvGrpSpPr>
        <p:grpSpPr>
          <a:xfrm>
            <a:off x="8536254" y="391075"/>
            <a:ext cx="276300" cy="4383600"/>
            <a:chOff x="8536254" y="391075"/>
            <a:chExt cx="276300" cy="4383600"/>
          </a:xfrm>
        </p:grpSpPr>
        <p:sp>
          <p:nvSpPr>
            <p:cNvPr id="626" name="Google Shape;626;p22"/>
            <p:cNvSpPr/>
            <p:nvPr/>
          </p:nvSpPr>
          <p:spPr>
            <a:xfrm>
              <a:off x="8536254" y="391075"/>
              <a:ext cx="2763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2"/>
            <p:cNvSpPr/>
            <p:nvPr/>
          </p:nvSpPr>
          <p:spPr>
            <a:xfrm>
              <a:off x="8543825" y="3202624"/>
              <a:ext cx="6160" cy="13260"/>
            </a:xfrm>
            <a:custGeom>
              <a:avLst/>
              <a:gdLst/>
              <a:ahLst/>
              <a:cxnLst/>
              <a:rect l="l" t="t" r="r" b="b"/>
              <a:pathLst>
                <a:path w="118" h="254" extrusionOk="0">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2"/>
            <p:cNvSpPr/>
            <p:nvPr/>
          </p:nvSpPr>
          <p:spPr>
            <a:xfrm>
              <a:off x="8543825" y="3236766"/>
              <a:ext cx="66092" cy="48185"/>
            </a:xfrm>
            <a:custGeom>
              <a:avLst/>
              <a:gdLst/>
              <a:ahLst/>
              <a:cxnLst/>
              <a:rect l="l" t="t" r="r" b="b"/>
              <a:pathLst>
                <a:path w="1266" h="923" extrusionOk="0">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2"/>
            <p:cNvSpPr/>
            <p:nvPr/>
          </p:nvSpPr>
          <p:spPr>
            <a:xfrm>
              <a:off x="8543825" y="3271273"/>
              <a:ext cx="126023" cy="82745"/>
            </a:xfrm>
            <a:custGeom>
              <a:avLst/>
              <a:gdLst/>
              <a:ahLst/>
              <a:cxnLst/>
              <a:rect l="l" t="t" r="r" b="b"/>
              <a:pathLst>
                <a:path w="2414" h="1585" extrusionOk="0">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2"/>
            <p:cNvSpPr/>
            <p:nvPr/>
          </p:nvSpPr>
          <p:spPr>
            <a:xfrm>
              <a:off x="8543825" y="3306877"/>
              <a:ext cx="186946" cy="117200"/>
            </a:xfrm>
            <a:custGeom>
              <a:avLst/>
              <a:gdLst/>
              <a:ahLst/>
              <a:cxnLst/>
              <a:rect l="l" t="t" r="r" b="b"/>
              <a:pathLst>
                <a:path w="3581" h="2245" extrusionOk="0">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2"/>
            <p:cNvSpPr/>
            <p:nvPr/>
          </p:nvSpPr>
          <p:spPr>
            <a:xfrm>
              <a:off x="8543825" y="3341385"/>
              <a:ext cx="246877" cy="151760"/>
            </a:xfrm>
            <a:custGeom>
              <a:avLst/>
              <a:gdLst/>
              <a:ahLst/>
              <a:cxnLst/>
              <a:rect l="l" t="t" r="r" b="b"/>
              <a:pathLst>
                <a:path w="4729" h="2907" extrusionOk="0">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2"/>
            <p:cNvSpPr/>
            <p:nvPr/>
          </p:nvSpPr>
          <p:spPr>
            <a:xfrm>
              <a:off x="8600726" y="3406426"/>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2"/>
            <p:cNvSpPr/>
            <p:nvPr/>
          </p:nvSpPr>
          <p:spPr>
            <a:xfrm>
              <a:off x="8781023" y="2548968"/>
              <a:ext cx="27460" cy="25789"/>
            </a:xfrm>
            <a:custGeom>
              <a:avLst/>
              <a:gdLst/>
              <a:ahLst/>
              <a:cxnLst/>
              <a:rect l="l" t="t" r="r" b="b"/>
              <a:pathLst>
                <a:path w="526" h="494" extrusionOk="0">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2"/>
            <p:cNvSpPr/>
            <p:nvPr/>
          </p:nvSpPr>
          <p:spPr>
            <a:xfrm>
              <a:off x="8721091" y="2584311"/>
              <a:ext cx="87391" cy="60558"/>
            </a:xfrm>
            <a:custGeom>
              <a:avLst/>
              <a:gdLst/>
              <a:ahLst/>
              <a:cxnLst/>
              <a:rect l="l" t="t" r="r" b="b"/>
              <a:pathLst>
                <a:path w="1674" h="1160" extrusionOk="0">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2"/>
            <p:cNvSpPr/>
            <p:nvPr/>
          </p:nvSpPr>
          <p:spPr>
            <a:xfrm>
              <a:off x="8660168" y="2618557"/>
              <a:ext cx="147323" cy="94334"/>
            </a:xfrm>
            <a:custGeom>
              <a:avLst/>
              <a:gdLst/>
              <a:ahLst/>
              <a:cxnLst/>
              <a:rect l="l" t="t" r="r" b="b"/>
              <a:pathLst>
                <a:path w="2822" h="1807" extrusionOk="0">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2"/>
            <p:cNvSpPr/>
            <p:nvPr/>
          </p:nvSpPr>
          <p:spPr>
            <a:xfrm>
              <a:off x="8600237" y="2652647"/>
              <a:ext cx="208246" cy="130304"/>
            </a:xfrm>
            <a:custGeom>
              <a:avLst/>
              <a:gdLst/>
              <a:ahLst/>
              <a:cxnLst/>
              <a:rect l="l" t="t" r="r" b="b"/>
              <a:pathLst>
                <a:path w="3989" h="2496" extrusionOk="0">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2"/>
            <p:cNvSpPr/>
            <p:nvPr/>
          </p:nvSpPr>
          <p:spPr>
            <a:xfrm>
              <a:off x="8540305" y="2688146"/>
              <a:ext cx="268177" cy="164916"/>
            </a:xfrm>
            <a:custGeom>
              <a:avLst/>
              <a:gdLst/>
              <a:ahLst/>
              <a:cxnLst/>
              <a:rect l="l" t="t" r="r" b="b"/>
              <a:pathLst>
                <a:path w="5137" h="3159" extrusionOk="0">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2"/>
            <p:cNvSpPr/>
            <p:nvPr/>
          </p:nvSpPr>
          <p:spPr>
            <a:xfrm>
              <a:off x="8541300" y="2528844"/>
              <a:ext cx="41712" cy="32576"/>
            </a:xfrm>
            <a:custGeom>
              <a:avLst/>
              <a:gdLst/>
              <a:ahLst/>
              <a:cxnLst/>
              <a:rect l="l" t="t" r="r" b="b"/>
              <a:pathLst>
                <a:path w="799" h="624" extrusionOk="0">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2"/>
            <p:cNvSpPr/>
            <p:nvPr/>
          </p:nvSpPr>
          <p:spPr>
            <a:xfrm>
              <a:off x="8541300" y="2463849"/>
              <a:ext cx="97571" cy="66092"/>
            </a:xfrm>
            <a:custGeom>
              <a:avLst/>
              <a:gdLst/>
              <a:ahLst/>
              <a:cxnLst/>
              <a:rect l="l" t="t" r="r" b="b"/>
              <a:pathLst>
                <a:path w="1869" h="1266" extrusionOk="0">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2"/>
            <p:cNvSpPr/>
            <p:nvPr/>
          </p:nvSpPr>
          <p:spPr>
            <a:xfrm>
              <a:off x="8541300" y="2398854"/>
              <a:ext cx="153430" cy="98563"/>
            </a:xfrm>
            <a:custGeom>
              <a:avLst/>
              <a:gdLst/>
              <a:ahLst/>
              <a:cxnLst/>
              <a:rect l="l" t="t" r="r" b="b"/>
              <a:pathLst>
                <a:path w="2939" h="1888" extrusionOk="0">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2"/>
            <p:cNvSpPr/>
            <p:nvPr/>
          </p:nvSpPr>
          <p:spPr>
            <a:xfrm>
              <a:off x="8541300" y="2334902"/>
              <a:ext cx="209290" cy="130043"/>
            </a:xfrm>
            <a:custGeom>
              <a:avLst/>
              <a:gdLst/>
              <a:ahLst/>
              <a:cxnLst/>
              <a:rect l="l" t="t" r="r" b="b"/>
              <a:pathLst>
                <a:path w="4009" h="2491" extrusionOk="0">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2"/>
            <p:cNvSpPr/>
            <p:nvPr/>
          </p:nvSpPr>
          <p:spPr>
            <a:xfrm>
              <a:off x="8540308" y="2269855"/>
              <a:ext cx="266141" cy="162566"/>
            </a:xfrm>
            <a:custGeom>
              <a:avLst/>
              <a:gdLst/>
              <a:ahLst/>
              <a:cxnLst/>
              <a:rect l="l" t="t" r="r" b="b"/>
              <a:pathLst>
                <a:path w="5098" h="3114" extrusionOk="0">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2"/>
            <p:cNvSpPr/>
            <p:nvPr/>
          </p:nvSpPr>
          <p:spPr>
            <a:xfrm>
              <a:off x="8542733" y="3990617"/>
              <a:ext cx="70111" cy="79247"/>
            </a:xfrm>
            <a:custGeom>
              <a:avLst/>
              <a:gdLst/>
              <a:ahLst/>
              <a:cxnLst/>
              <a:rect l="l" t="t" r="r" b="b"/>
              <a:pathLst>
                <a:path w="1343" h="1518" extrusionOk="0">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2"/>
            <p:cNvSpPr/>
            <p:nvPr/>
          </p:nvSpPr>
          <p:spPr>
            <a:xfrm>
              <a:off x="8630731" y="3966377"/>
              <a:ext cx="86399" cy="54763"/>
            </a:xfrm>
            <a:custGeom>
              <a:avLst/>
              <a:gdLst/>
              <a:ahLst/>
              <a:cxnLst/>
              <a:rect l="l" t="t" r="r" b="b"/>
              <a:pathLst>
                <a:path w="1655" h="1049" extrusionOk="0">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2"/>
            <p:cNvSpPr/>
            <p:nvPr/>
          </p:nvSpPr>
          <p:spPr>
            <a:xfrm>
              <a:off x="8552925" y="4037750"/>
              <a:ext cx="30475" cy="17275"/>
            </a:xfrm>
            <a:custGeom>
              <a:avLst/>
              <a:gdLst/>
              <a:ahLst/>
              <a:cxnLst/>
              <a:rect l="l" t="t" r="r" b="b"/>
              <a:pathLst>
                <a:path w="507" h="323" extrusionOk="0">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2"/>
            <p:cNvSpPr/>
            <p:nvPr/>
          </p:nvSpPr>
          <p:spPr>
            <a:xfrm>
              <a:off x="8540312" y="3912397"/>
              <a:ext cx="106707" cy="70164"/>
            </a:xfrm>
            <a:custGeom>
              <a:avLst/>
              <a:gdLst/>
              <a:ahLst/>
              <a:cxnLst/>
              <a:rect l="l" t="t" r="r" b="b"/>
              <a:pathLst>
                <a:path w="2044" h="1344" extrusionOk="0">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2"/>
            <p:cNvSpPr/>
            <p:nvPr/>
          </p:nvSpPr>
          <p:spPr>
            <a:xfrm>
              <a:off x="8635701" y="3971901"/>
              <a:ext cx="20350" cy="13700"/>
            </a:xfrm>
            <a:custGeom>
              <a:avLst/>
              <a:gdLst/>
              <a:ahLst/>
              <a:cxnLst/>
              <a:rect l="l" t="t" r="r" b="b"/>
              <a:pathLst>
                <a:path w="293" h="234" extrusionOk="0">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2"/>
            <p:cNvSpPr/>
            <p:nvPr/>
          </p:nvSpPr>
          <p:spPr>
            <a:xfrm rot="-5400000">
              <a:off x="8531151" y="1488845"/>
              <a:ext cx="84363" cy="47768"/>
            </a:xfrm>
            <a:custGeom>
              <a:avLst/>
              <a:gdLst/>
              <a:ahLst/>
              <a:cxnLst/>
              <a:rect l="l" t="t" r="r" b="b"/>
              <a:pathLst>
                <a:path w="1616" h="915" extrusionOk="0">
                  <a:moveTo>
                    <a:pt x="253" y="0"/>
                  </a:moveTo>
                  <a:lnTo>
                    <a:pt x="0" y="136"/>
                  </a:lnTo>
                  <a:lnTo>
                    <a:pt x="1362" y="914"/>
                  </a:lnTo>
                  <a:lnTo>
                    <a:pt x="1615" y="778"/>
                  </a:lnTo>
                  <a:lnTo>
                    <a:pt x="2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2"/>
            <p:cNvSpPr/>
            <p:nvPr/>
          </p:nvSpPr>
          <p:spPr>
            <a:xfrm rot="-5400000">
              <a:off x="8525539" y="1024194"/>
              <a:ext cx="42756" cy="11224"/>
            </a:xfrm>
            <a:custGeom>
              <a:avLst/>
              <a:gdLst/>
              <a:ahLst/>
              <a:cxnLst/>
              <a:rect l="l" t="t" r="r" b="b"/>
              <a:pathLst>
                <a:path w="819" h="215" extrusionOk="0">
                  <a:moveTo>
                    <a:pt x="1" y="0"/>
                  </a:moveTo>
                  <a:lnTo>
                    <a:pt x="429" y="214"/>
                  </a:ln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2"/>
            <p:cNvSpPr/>
            <p:nvPr/>
          </p:nvSpPr>
          <p:spPr>
            <a:xfrm rot="-5400000">
              <a:off x="8482887" y="1179608"/>
              <a:ext cx="211326" cy="94491"/>
            </a:xfrm>
            <a:custGeom>
              <a:avLst/>
              <a:gdLst/>
              <a:ahLst/>
              <a:cxnLst/>
              <a:rect l="l" t="t" r="r" b="b"/>
              <a:pathLst>
                <a:path w="4048" h="1810" extrusionOk="0">
                  <a:moveTo>
                    <a:pt x="1" y="0"/>
                  </a:moveTo>
                  <a:lnTo>
                    <a:pt x="3114" y="1810"/>
                  </a:lnTo>
                  <a:lnTo>
                    <a:pt x="4048" y="1265"/>
                  </a:lnTo>
                  <a:lnTo>
                    <a:pt x="18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2"/>
            <p:cNvSpPr/>
            <p:nvPr/>
          </p:nvSpPr>
          <p:spPr>
            <a:xfrm rot="-5400000">
              <a:off x="8527575" y="1312627"/>
              <a:ext cx="237742" cy="137195"/>
            </a:xfrm>
            <a:custGeom>
              <a:avLst/>
              <a:gdLst/>
              <a:ahLst/>
              <a:cxnLst/>
              <a:rect l="l" t="t" r="r" b="b"/>
              <a:pathLst>
                <a:path w="4554" h="2628" extrusionOk="0">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2"/>
            <p:cNvSpPr/>
            <p:nvPr/>
          </p:nvSpPr>
          <p:spPr>
            <a:xfrm rot="-5400000">
              <a:off x="8583434" y="1450761"/>
              <a:ext cx="41712" cy="26468"/>
            </a:xfrm>
            <a:custGeom>
              <a:avLst/>
              <a:gdLst/>
              <a:ahLst/>
              <a:cxnLst/>
              <a:rect l="l" t="t" r="r" b="b"/>
              <a:pathLst>
                <a:path w="799" h="507" extrusionOk="0">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2"/>
            <p:cNvSpPr/>
            <p:nvPr/>
          </p:nvSpPr>
          <p:spPr>
            <a:xfrm>
              <a:off x="8544869" y="3509485"/>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2"/>
            <p:cNvSpPr/>
            <p:nvPr/>
          </p:nvSpPr>
          <p:spPr>
            <a:xfrm>
              <a:off x="8594620" y="3514444"/>
              <a:ext cx="16288" cy="12216"/>
            </a:xfrm>
            <a:custGeom>
              <a:avLst/>
              <a:gdLst/>
              <a:ahLst/>
              <a:cxnLst/>
              <a:rect l="l" t="t" r="r" b="b"/>
              <a:pathLst>
                <a:path w="312" h="234" extrusionOk="0">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2"/>
            <p:cNvSpPr/>
            <p:nvPr/>
          </p:nvSpPr>
          <p:spPr>
            <a:xfrm>
              <a:off x="8595348" y="707246"/>
              <a:ext cx="86347" cy="54920"/>
            </a:xfrm>
            <a:custGeom>
              <a:avLst/>
              <a:gdLst/>
              <a:ahLst/>
              <a:cxnLst/>
              <a:rect l="l" t="t" r="r" b="b"/>
              <a:pathLst>
                <a:path w="1654" h="1052" extrusionOk="0">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2"/>
            <p:cNvSpPr/>
            <p:nvPr/>
          </p:nvSpPr>
          <p:spPr>
            <a:xfrm>
              <a:off x="8632884" y="455357"/>
              <a:ext cx="12268" cy="251941"/>
            </a:xfrm>
            <a:custGeom>
              <a:avLst/>
              <a:gdLst/>
              <a:ahLst/>
              <a:cxnLst/>
              <a:rect l="l" t="t" r="r" b="b"/>
              <a:pathLst>
                <a:path w="235" h="4826" extrusionOk="0">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2"/>
            <p:cNvSpPr/>
            <p:nvPr/>
          </p:nvSpPr>
          <p:spPr>
            <a:xfrm>
              <a:off x="8632884" y="706516"/>
              <a:ext cx="12268" cy="9919"/>
            </a:xfrm>
            <a:custGeom>
              <a:avLst/>
              <a:gdLst/>
              <a:ahLst/>
              <a:cxnLst/>
              <a:rect l="l" t="t" r="r" b="b"/>
              <a:pathLst>
                <a:path w="235" h="190" extrusionOk="0">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2"/>
            <p:cNvSpPr/>
            <p:nvPr/>
          </p:nvSpPr>
          <p:spPr>
            <a:xfrm>
              <a:off x="8690779" y="574228"/>
              <a:ext cx="86399" cy="53876"/>
            </a:xfrm>
            <a:custGeom>
              <a:avLst/>
              <a:gdLst/>
              <a:ahLst/>
              <a:cxnLst/>
              <a:rect l="l" t="t" r="r" b="b"/>
              <a:pathLst>
                <a:path w="1655" h="1032" extrusionOk="0">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2"/>
            <p:cNvSpPr/>
            <p:nvPr/>
          </p:nvSpPr>
          <p:spPr>
            <a:xfrm>
              <a:off x="8727375" y="399498"/>
              <a:ext cx="13260" cy="174782"/>
            </a:xfrm>
            <a:custGeom>
              <a:avLst/>
              <a:gdLst/>
              <a:ahLst/>
              <a:cxnLst/>
              <a:rect l="l" t="t" r="r" b="b"/>
              <a:pathLst>
                <a:path w="254" h="3348" extrusionOk="0">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2"/>
            <p:cNvSpPr/>
            <p:nvPr/>
          </p:nvSpPr>
          <p:spPr>
            <a:xfrm>
              <a:off x="8727375" y="572662"/>
              <a:ext cx="13260" cy="9710"/>
            </a:xfrm>
            <a:custGeom>
              <a:avLst/>
              <a:gdLst/>
              <a:ahLst/>
              <a:cxnLst/>
              <a:rect l="l" t="t" r="r" b="b"/>
              <a:pathLst>
                <a:path w="254" h="186" extrusionOk="0">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2"/>
            <p:cNvSpPr/>
            <p:nvPr/>
          </p:nvSpPr>
          <p:spPr>
            <a:xfrm>
              <a:off x="8567149" y="4050012"/>
              <a:ext cx="232625" cy="135159"/>
            </a:xfrm>
            <a:custGeom>
              <a:avLst/>
              <a:gdLst/>
              <a:ahLst/>
              <a:cxnLst/>
              <a:rect l="l" t="t" r="r" b="b"/>
              <a:pathLst>
                <a:path w="4456" h="2589" extrusionOk="0">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2"/>
            <p:cNvSpPr/>
            <p:nvPr/>
          </p:nvSpPr>
          <p:spPr>
            <a:xfrm>
              <a:off x="8624500" y="4422243"/>
              <a:ext cx="86399" cy="55807"/>
            </a:xfrm>
            <a:custGeom>
              <a:avLst/>
              <a:gdLst/>
              <a:ahLst/>
              <a:cxnLst/>
              <a:rect l="l" t="t" r="r" b="b"/>
              <a:pathLst>
                <a:path w="1655" h="1069" extrusionOk="0">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2"/>
            <p:cNvSpPr/>
            <p:nvPr/>
          </p:nvSpPr>
          <p:spPr>
            <a:xfrm>
              <a:off x="8542225" y="4275912"/>
              <a:ext cx="258049" cy="158494"/>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2"/>
            <p:cNvSpPr/>
            <p:nvPr/>
          </p:nvSpPr>
          <p:spPr>
            <a:xfrm>
              <a:off x="8542225" y="4371343"/>
              <a:ext cx="99607" cy="64056"/>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2"/>
            <p:cNvSpPr/>
            <p:nvPr/>
          </p:nvSpPr>
          <p:spPr>
            <a:xfrm>
              <a:off x="8629616" y="4428246"/>
              <a:ext cx="14252" cy="11224"/>
            </a:xfrm>
            <a:custGeom>
              <a:avLst/>
              <a:gdLst/>
              <a:ahLst/>
              <a:cxnLst/>
              <a:rect l="l" t="t" r="r" b="b"/>
              <a:pathLst>
                <a:path w="273" h="215" extrusionOk="0">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2"/>
            <p:cNvSpPr/>
            <p:nvPr/>
          </p:nvSpPr>
          <p:spPr>
            <a:xfrm>
              <a:off x="8578821" y="4140806"/>
              <a:ext cx="13260" cy="165594"/>
            </a:xfrm>
            <a:custGeom>
              <a:avLst/>
              <a:gdLst/>
              <a:ahLst/>
              <a:cxnLst/>
              <a:rect l="l" t="t" r="r" b="b"/>
              <a:pathLst>
                <a:path w="254" h="3172" extrusionOk="0">
                  <a:moveTo>
                    <a:pt x="0" y="1"/>
                  </a:moveTo>
                  <a:lnTo>
                    <a:pt x="0" y="3016"/>
                  </a:lnTo>
                  <a:lnTo>
                    <a:pt x="253" y="3172"/>
                  </a:lnTo>
                  <a:lnTo>
                    <a:pt x="253" y="156"/>
                  </a:lnTo>
                  <a:cubicBezTo>
                    <a:pt x="175" y="98"/>
                    <a:pt x="78" y="5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2"/>
            <p:cNvSpPr/>
            <p:nvPr/>
          </p:nvSpPr>
          <p:spPr>
            <a:xfrm>
              <a:off x="8717947" y="4221045"/>
              <a:ext cx="12268" cy="165594"/>
            </a:xfrm>
            <a:custGeom>
              <a:avLst/>
              <a:gdLst/>
              <a:ahLst/>
              <a:cxnLst/>
              <a:rect l="l" t="t" r="r" b="b"/>
              <a:pathLst>
                <a:path w="235" h="3172" extrusionOk="0">
                  <a:moveTo>
                    <a:pt x="1" y="1"/>
                  </a:moveTo>
                  <a:lnTo>
                    <a:pt x="1" y="3016"/>
                  </a:lnTo>
                  <a:lnTo>
                    <a:pt x="234" y="3172"/>
                  </a:lnTo>
                  <a:lnTo>
                    <a:pt x="234" y="156"/>
                  </a:lnTo>
                  <a:cubicBezTo>
                    <a:pt x="156" y="98"/>
                    <a:pt x="59" y="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2"/>
            <p:cNvSpPr/>
            <p:nvPr/>
          </p:nvSpPr>
          <p:spPr>
            <a:xfrm>
              <a:off x="8717947" y="4378495"/>
              <a:ext cx="12268" cy="15244"/>
            </a:xfrm>
            <a:custGeom>
              <a:avLst/>
              <a:gdLst/>
              <a:ahLst/>
              <a:cxnLst/>
              <a:rect l="l" t="t" r="r" b="b"/>
              <a:pathLst>
                <a:path w="235" h="292" extrusionOk="0">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2"/>
            <p:cNvSpPr/>
            <p:nvPr/>
          </p:nvSpPr>
          <p:spPr>
            <a:xfrm>
              <a:off x="8578821" y="4298881"/>
              <a:ext cx="13260" cy="15244"/>
            </a:xfrm>
            <a:custGeom>
              <a:avLst/>
              <a:gdLst/>
              <a:ahLst/>
              <a:cxnLst/>
              <a:rect l="l" t="t" r="r" b="b"/>
              <a:pathLst>
                <a:path w="254" h="292" extrusionOk="0">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2"/>
            <p:cNvSpPr/>
            <p:nvPr/>
          </p:nvSpPr>
          <p:spPr>
            <a:xfrm rot="-7124984" flipH="1">
              <a:off x="8542225" y="4124687"/>
              <a:ext cx="258051" cy="158496"/>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2"/>
            <p:cNvSpPr/>
            <p:nvPr/>
          </p:nvSpPr>
          <p:spPr>
            <a:xfrm>
              <a:off x="8561047" y="4686627"/>
              <a:ext cx="193002" cy="83319"/>
            </a:xfrm>
            <a:custGeom>
              <a:avLst/>
              <a:gdLst/>
              <a:ahLst/>
              <a:cxnLst/>
              <a:rect l="l" t="t" r="r" b="b"/>
              <a:pathLst>
                <a:path w="3697" h="1596" extrusionOk="0">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2"/>
            <p:cNvSpPr/>
            <p:nvPr/>
          </p:nvSpPr>
          <p:spPr>
            <a:xfrm>
              <a:off x="8693075" y="4693725"/>
              <a:ext cx="40675" cy="31551"/>
            </a:xfrm>
            <a:custGeom>
              <a:avLst/>
              <a:gdLst/>
              <a:ahLst/>
              <a:cxnLst/>
              <a:rect l="l" t="t" r="r" b="b"/>
              <a:pathLst>
                <a:path w="779" h="546" extrusionOk="0">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2"/>
            <p:cNvSpPr/>
            <p:nvPr/>
          </p:nvSpPr>
          <p:spPr>
            <a:xfrm flipH="1">
              <a:off x="8709375" y="4646800"/>
              <a:ext cx="97575" cy="64049"/>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2"/>
            <p:cNvSpPr/>
            <p:nvPr/>
          </p:nvSpPr>
          <p:spPr>
            <a:xfrm>
              <a:off x="8783525" y="4424050"/>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675" name="Google Shape;675;p22"/>
            <p:cNvSpPr/>
            <p:nvPr/>
          </p:nvSpPr>
          <p:spPr>
            <a:xfrm>
              <a:off x="8633300" y="396950"/>
              <a:ext cx="12675" cy="88675"/>
            </a:xfrm>
            <a:custGeom>
              <a:avLst/>
              <a:gdLst/>
              <a:ahLst/>
              <a:cxnLst/>
              <a:rect l="l" t="t" r="r" b="b"/>
              <a:pathLst>
                <a:path w="507" h="3547" extrusionOk="0">
                  <a:moveTo>
                    <a:pt x="0" y="3547"/>
                  </a:moveTo>
                  <a:lnTo>
                    <a:pt x="0" y="0"/>
                  </a:lnTo>
                  <a:lnTo>
                    <a:pt x="507" y="0"/>
                  </a:lnTo>
                  <a:lnTo>
                    <a:pt x="507" y="3243"/>
                  </a:lnTo>
                  <a:close/>
                </a:path>
              </a:pathLst>
            </a:custGeom>
            <a:solidFill>
              <a:schemeClr val="accent6"/>
            </a:solidFill>
            <a:ln>
              <a:noFill/>
            </a:ln>
          </p:spPr>
        </p:sp>
        <p:sp>
          <p:nvSpPr>
            <p:cNvPr id="676" name="Google Shape;676;p22"/>
            <p:cNvSpPr/>
            <p:nvPr/>
          </p:nvSpPr>
          <p:spPr>
            <a:xfrm>
              <a:off x="8727025" y="396950"/>
              <a:ext cx="15200" cy="62075"/>
            </a:xfrm>
            <a:custGeom>
              <a:avLst/>
              <a:gdLst/>
              <a:ahLst/>
              <a:cxnLst/>
              <a:rect l="l" t="t" r="r" b="b"/>
              <a:pathLst>
                <a:path w="608" h="2483" extrusionOk="0">
                  <a:moveTo>
                    <a:pt x="0" y="2483"/>
                  </a:moveTo>
                  <a:lnTo>
                    <a:pt x="0" y="51"/>
                  </a:lnTo>
                  <a:lnTo>
                    <a:pt x="608" y="0"/>
                  </a:lnTo>
                  <a:lnTo>
                    <a:pt x="608" y="1318"/>
                  </a:lnTo>
                  <a:close/>
                </a:path>
              </a:pathLst>
            </a:custGeom>
            <a:solidFill>
              <a:schemeClr val="accent6"/>
            </a:solidFill>
            <a:ln>
              <a:noFill/>
            </a:ln>
          </p:spPr>
        </p:sp>
        <p:sp>
          <p:nvSpPr>
            <p:cNvPr id="677" name="Google Shape;677;p22"/>
            <p:cNvSpPr/>
            <p:nvPr/>
          </p:nvSpPr>
          <p:spPr>
            <a:xfrm>
              <a:off x="8783500" y="4171400"/>
              <a:ext cx="24075" cy="22150"/>
            </a:xfrm>
            <a:custGeom>
              <a:avLst/>
              <a:gdLst/>
              <a:ahLst/>
              <a:cxnLst/>
              <a:rect l="l" t="t" r="r" b="b"/>
              <a:pathLst>
                <a:path w="963" h="886" extrusionOk="0">
                  <a:moveTo>
                    <a:pt x="203" y="0"/>
                  </a:moveTo>
                  <a:lnTo>
                    <a:pt x="963" y="456"/>
                  </a:lnTo>
                  <a:lnTo>
                    <a:pt x="937" y="886"/>
                  </a:lnTo>
                  <a:lnTo>
                    <a:pt x="0" y="380"/>
                  </a:lnTo>
                  <a:close/>
                </a:path>
              </a:pathLst>
            </a:custGeom>
            <a:solidFill>
              <a:schemeClr val="accent6"/>
            </a:solidFill>
            <a:ln>
              <a:noFill/>
            </a:ln>
          </p:spPr>
        </p:sp>
        <p:sp>
          <p:nvSpPr>
            <p:cNvPr id="678" name="Google Shape;678;p22"/>
            <p:cNvSpPr/>
            <p:nvPr/>
          </p:nvSpPr>
          <p:spPr>
            <a:xfrm>
              <a:off x="8708025" y="422595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679" name="Google Shape;679;p22"/>
            <p:cNvSpPr/>
            <p:nvPr/>
          </p:nvSpPr>
          <p:spPr>
            <a:xfrm>
              <a:off x="8569300" y="414080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680" name="Google Shape;680;p22"/>
            <p:cNvSpPr/>
            <p:nvPr/>
          </p:nvSpPr>
          <p:spPr>
            <a:xfrm>
              <a:off x="8782713" y="4268275"/>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681" name="Google Shape;681;p22"/>
            <p:cNvSpPr/>
            <p:nvPr/>
          </p:nvSpPr>
          <p:spPr>
            <a:xfrm>
              <a:off x="8598126" y="743301"/>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2"/>
            <p:cNvSpPr/>
            <p:nvPr/>
          </p:nvSpPr>
          <p:spPr>
            <a:xfrm>
              <a:off x="8542269" y="846360"/>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683"/>
        <p:cNvGrpSpPr/>
        <p:nvPr/>
      </p:nvGrpSpPr>
      <p:grpSpPr>
        <a:xfrm>
          <a:off x="0" y="0"/>
          <a:ext cx="0" cy="0"/>
          <a:chOff x="0" y="0"/>
          <a:chExt cx="0" cy="0"/>
        </a:xfrm>
      </p:grpSpPr>
      <p:sp>
        <p:nvSpPr>
          <p:cNvPr id="684" name="Google Shape;684;p23"/>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Font typeface="Bakbak One"/>
              <a:buNone/>
              <a:defRPr>
                <a:latin typeface="Bakbak One"/>
                <a:ea typeface="Bakbak One"/>
                <a:cs typeface="Bakbak One"/>
                <a:sym typeface="Bakbak One"/>
              </a:defRPr>
            </a:lvl2pPr>
            <a:lvl3pPr lvl="2" rtl="0">
              <a:spcBef>
                <a:spcPts val="0"/>
              </a:spcBef>
              <a:spcAft>
                <a:spcPts val="0"/>
              </a:spcAft>
              <a:buSzPts val="3500"/>
              <a:buFont typeface="Bakbak One"/>
              <a:buNone/>
              <a:defRPr>
                <a:latin typeface="Bakbak One"/>
                <a:ea typeface="Bakbak One"/>
                <a:cs typeface="Bakbak One"/>
                <a:sym typeface="Bakbak One"/>
              </a:defRPr>
            </a:lvl3pPr>
            <a:lvl4pPr lvl="3" rtl="0">
              <a:spcBef>
                <a:spcPts val="0"/>
              </a:spcBef>
              <a:spcAft>
                <a:spcPts val="0"/>
              </a:spcAft>
              <a:buSzPts val="3500"/>
              <a:buFont typeface="Bakbak One"/>
              <a:buNone/>
              <a:defRPr>
                <a:latin typeface="Bakbak One"/>
                <a:ea typeface="Bakbak One"/>
                <a:cs typeface="Bakbak One"/>
                <a:sym typeface="Bakbak One"/>
              </a:defRPr>
            </a:lvl4pPr>
            <a:lvl5pPr lvl="4" rtl="0">
              <a:spcBef>
                <a:spcPts val="0"/>
              </a:spcBef>
              <a:spcAft>
                <a:spcPts val="0"/>
              </a:spcAft>
              <a:buSzPts val="3500"/>
              <a:buFont typeface="Bakbak One"/>
              <a:buNone/>
              <a:defRPr>
                <a:latin typeface="Bakbak One"/>
                <a:ea typeface="Bakbak One"/>
                <a:cs typeface="Bakbak One"/>
                <a:sym typeface="Bakbak One"/>
              </a:defRPr>
            </a:lvl5pPr>
            <a:lvl6pPr lvl="5" rtl="0">
              <a:spcBef>
                <a:spcPts val="0"/>
              </a:spcBef>
              <a:spcAft>
                <a:spcPts val="0"/>
              </a:spcAft>
              <a:buSzPts val="3500"/>
              <a:buFont typeface="Bakbak One"/>
              <a:buNone/>
              <a:defRPr>
                <a:latin typeface="Bakbak One"/>
                <a:ea typeface="Bakbak One"/>
                <a:cs typeface="Bakbak One"/>
                <a:sym typeface="Bakbak One"/>
              </a:defRPr>
            </a:lvl6pPr>
            <a:lvl7pPr lvl="6" rtl="0">
              <a:spcBef>
                <a:spcPts val="0"/>
              </a:spcBef>
              <a:spcAft>
                <a:spcPts val="0"/>
              </a:spcAft>
              <a:buSzPts val="3500"/>
              <a:buFont typeface="Bakbak One"/>
              <a:buNone/>
              <a:defRPr>
                <a:latin typeface="Bakbak One"/>
                <a:ea typeface="Bakbak One"/>
                <a:cs typeface="Bakbak One"/>
                <a:sym typeface="Bakbak One"/>
              </a:defRPr>
            </a:lvl7pPr>
            <a:lvl8pPr lvl="7" rtl="0">
              <a:spcBef>
                <a:spcPts val="0"/>
              </a:spcBef>
              <a:spcAft>
                <a:spcPts val="0"/>
              </a:spcAft>
              <a:buSzPts val="3500"/>
              <a:buFont typeface="Bakbak One"/>
              <a:buNone/>
              <a:defRPr>
                <a:latin typeface="Bakbak One"/>
                <a:ea typeface="Bakbak One"/>
                <a:cs typeface="Bakbak One"/>
                <a:sym typeface="Bakbak One"/>
              </a:defRPr>
            </a:lvl8pPr>
            <a:lvl9pPr lvl="8" rtl="0">
              <a:spcBef>
                <a:spcPts val="0"/>
              </a:spcBef>
              <a:spcAft>
                <a:spcPts val="0"/>
              </a:spcAft>
              <a:buSzPts val="3500"/>
              <a:buFont typeface="Bakbak One"/>
              <a:buNone/>
              <a:defRPr>
                <a:latin typeface="Bakbak One"/>
                <a:ea typeface="Bakbak One"/>
                <a:cs typeface="Bakbak One"/>
                <a:sym typeface="Bakbak One"/>
              </a:defRPr>
            </a:lvl9pPr>
          </a:lstStyle>
          <a:p>
            <a:endParaRPr/>
          </a:p>
        </p:txBody>
      </p:sp>
      <p:sp>
        <p:nvSpPr>
          <p:cNvPr id="686" name="Google Shape;686;p23"/>
          <p:cNvSpPr txBox="1">
            <a:spLocks noGrp="1"/>
          </p:cNvSpPr>
          <p:nvPr>
            <p:ph type="subTitle" idx="1"/>
          </p:nvPr>
        </p:nvSpPr>
        <p:spPr>
          <a:xfrm>
            <a:off x="4996545" y="1505700"/>
            <a:ext cx="3028500" cy="271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7" name="Google Shape;687;p23"/>
          <p:cNvSpPr txBox="1">
            <a:spLocks noGrp="1"/>
          </p:cNvSpPr>
          <p:nvPr>
            <p:ph type="subTitle" idx="2"/>
          </p:nvPr>
        </p:nvSpPr>
        <p:spPr>
          <a:xfrm>
            <a:off x="1118950" y="1505700"/>
            <a:ext cx="3028500" cy="271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88" name="Google Shape;688;p23"/>
          <p:cNvGrpSpPr/>
          <p:nvPr/>
        </p:nvGrpSpPr>
        <p:grpSpPr>
          <a:xfrm rot="10800000" flipH="1">
            <a:off x="350929" y="391075"/>
            <a:ext cx="276300" cy="4383600"/>
            <a:chOff x="8536254" y="391075"/>
            <a:chExt cx="276300" cy="4383600"/>
          </a:xfrm>
        </p:grpSpPr>
        <p:sp>
          <p:nvSpPr>
            <p:cNvPr id="689" name="Google Shape;689;p23"/>
            <p:cNvSpPr/>
            <p:nvPr/>
          </p:nvSpPr>
          <p:spPr>
            <a:xfrm>
              <a:off x="8536254" y="391075"/>
              <a:ext cx="2763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3"/>
            <p:cNvSpPr/>
            <p:nvPr/>
          </p:nvSpPr>
          <p:spPr>
            <a:xfrm>
              <a:off x="8543825" y="3202624"/>
              <a:ext cx="6160" cy="13260"/>
            </a:xfrm>
            <a:custGeom>
              <a:avLst/>
              <a:gdLst/>
              <a:ahLst/>
              <a:cxnLst/>
              <a:rect l="l" t="t" r="r" b="b"/>
              <a:pathLst>
                <a:path w="118" h="254" extrusionOk="0">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3"/>
            <p:cNvSpPr/>
            <p:nvPr/>
          </p:nvSpPr>
          <p:spPr>
            <a:xfrm>
              <a:off x="8543825" y="3236766"/>
              <a:ext cx="66092" cy="48185"/>
            </a:xfrm>
            <a:custGeom>
              <a:avLst/>
              <a:gdLst/>
              <a:ahLst/>
              <a:cxnLst/>
              <a:rect l="l" t="t" r="r" b="b"/>
              <a:pathLst>
                <a:path w="1266" h="923" extrusionOk="0">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3"/>
            <p:cNvSpPr/>
            <p:nvPr/>
          </p:nvSpPr>
          <p:spPr>
            <a:xfrm>
              <a:off x="8543825" y="3271273"/>
              <a:ext cx="126023" cy="82745"/>
            </a:xfrm>
            <a:custGeom>
              <a:avLst/>
              <a:gdLst/>
              <a:ahLst/>
              <a:cxnLst/>
              <a:rect l="l" t="t" r="r" b="b"/>
              <a:pathLst>
                <a:path w="2414" h="1585" extrusionOk="0">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3"/>
            <p:cNvSpPr/>
            <p:nvPr/>
          </p:nvSpPr>
          <p:spPr>
            <a:xfrm>
              <a:off x="8543825" y="3306877"/>
              <a:ext cx="186946" cy="117200"/>
            </a:xfrm>
            <a:custGeom>
              <a:avLst/>
              <a:gdLst/>
              <a:ahLst/>
              <a:cxnLst/>
              <a:rect l="l" t="t" r="r" b="b"/>
              <a:pathLst>
                <a:path w="3581" h="2245" extrusionOk="0">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3"/>
            <p:cNvSpPr/>
            <p:nvPr/>
          </p:nvSpPr>
          <p:spPr>
            <a:xfrm>
              <a:off x="8543825" y="3341385"/>
              <a:ext cx="246877" cy="151760"/>
            </a:xfrm>
            <a:custGeom>
              <a:avLst/>
              <a:gdLst/>
              <a:ahLst/>
              <a:cxnLst/>
              <a:rect l="l" t="t" r="r" b="b"/>
              <a:pathLst>
                <a:path w="4729" h="2907" extrusionOk="0">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3"/>
            <p:cNvSpPr/>
            <p:nvPr/>
          </p:nvSpPr>
          <p:spPr>
            <a:xfrm>
              <a:off x="8600726" y="3406426"/>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3"/>
            <p:cNvSpPr/>
            <p:nvPr/>
          </p:nvSpPr>
          <p:spPr>
            <a:xfrm>
              <a:off x="8781023" y="2548968"/>
              <a:ext cx="27460" cy="25789"/>
            </a:xfrm>
            <a:custGeom>
              <a:avLst/>
              <a:gdLst/>
              <a:ahLst/>
              <a:cxnLst/>
              <a:rect l="l" t="t" r="r" b="b"/>
              <a:pathLst>
                <a:path w="526" h="494" extrusionOk="0">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3"/>
            <p:cNvSpPr/>
            <p:nvPr/>
          </p:nvSpPr>
          <p:spPr>
            <a:xfrm>
              <a:off x="8721091" y="2584311"/>
              <a:ext cx="87391" cy="60558"/>
            </a:xfrm>
            <a:custGeom>
              <a:avLst/>
              <a:gdLst/>
              <a:ahLst/>
              <a:cxnLst/>
              <a:rect l="l" t="t" r="r" b="b"/>
              <a:pathLst>
                <a:path w="1674" h="1160" extrusionOk="0">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3"/>
            <p:cNvSpPr/>
            <p:nvPr/>
          </p:nvSpPr>
          <p:spPr>
            <a:xfrm>
              <a:off x="8660168" y="2618557"/>
              <a:ext cx="147323" cy="94334"/>
            </a:xfrm>
            <a:custGeom>
              <a:avLst/>
              <a:gdLst/>
              <a:ahLst/>
              <a:cxnLst/>
              <a:rect l="l" t="t" r="r" b="b"/>
              <a:pathLst>
                <a:path w="2822" h="1807" extrusionOk="0">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3"/>
            <p:cNvSpPr/>
            <p:nvPr/>
          </p:nvSpPr>
          <p:spPr>
            <a:xfrm>
              <a:off x="8600237" y="2652647"/>
              <a:ext cx="208246" cy="130304"/>
            </a:xfrm>
            <a:custGeom>
              <a:avLst/>
              <a:gdLst/>
              <a:ahLst/>
              <a:cxnLst/>
              <a:rect l="l" t="t" r="r" b="b"/>
              <a:pathLst>
                <a:path w="3989" h="2496" extrusionOk="0">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3"/>
            <p:cNvSpPr/>
            <p:nvPr/>
          </p:nvSpPr>
          <p:spPr>
            <a:xfrm>
              <a:off x="8540305" y="2688146"/>
              <a:ext cx="268177" cy="164916"/>
            </a:xfrm>
            <a:custGeom>
              <a:avLst/>
              <a:gdLst/>
              <a:ahLst/>
              <a:cxnLst/>
              <a:rect l="l" t="t" r="r" b="b"/>
              <a:pathLst>
                <a:path w="5137" h="3159" extrusionOk="0">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3"/>
            <p:cNvSpPr/>
            <p:nvPr/>
          </p:nvSpPr>
          <p:spPr>
            <a:xfrm>
              <a:off x="8541300" y="2528844"/>
              <a:ext cx="41712" cy="32576"/>
            </a:xfrm>
            <a:custGeom>
              <a:avLst/>
              <a:gdLst/>
              <a:ahLst/>
              <a:cxnLst/>
              <a:rect l="l" t="t" r="r" b="b"/>
              <a:pathLst>
                <a:path w="799" h="624" extrusionOk="0">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3"/>
            <p:cNvSpPr/>
            <p:nvPr/>
          </p:nvSpPr>
          <p:spPr>
            <a:xfrm>
              <a:off x="8541300" y="2463849"/>
              <a:ext cx="97571" cy="66092"/>
            </a:xfrm>
            <a:custGeom>
              <a:avLst/>
              <a:gdLst/>
              <a:ahLst/>
              <a:cxnLst/>
              <a:rect l="l" t="t" r="r" b="b"/>
              <a:pathLst>
                <a:path w="1869" h="1266" extrusionOk="0">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3"/>
            <p:cNvSpPr/>
            <p:nvPr/>
          </p:nvSpPr>
          <p:spPr>
            <a:xfrm>
              <a:off x="8541300" y="2398854"/>
              <a:ext cx="153430" cy="98563"/>
            </a:xfrm>
            <a:custGeom>
              <a:avLst/>
              <a:gdLst/>
              <a:ahLst/>
              <a:cxnLst/>
              <a:rect l="l" t="t" r="r" b="b"/>
              <a:pathLst>
                <a:path w="2939" h="1888" extrusionOk="0">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3"/>
            <p:cNvSpPr/>
            <p:nvPr/>
          </p:nvSpPr>
          <p:spPr>
            <a:xfrm>
              <a:off x="8541300" y="2334902"/>
              <a:ext cx="209290" cy="130043"/>
            </a:xfrm>
            <a:custGeom>
              <a:avLst/>
              <a:gdLst/>
              <a:ahLst/>
              <a:cxnLst/>
              <a:rect l="l" t="t" r="r" b="b"/>
              <a:pathLst>
                <a:path w="4009" h="2491" extrusionOk="0">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3"/>
            <p:cNvSpPr/>
            <p:nvPr/>
          </p:nvSpPr>
          <p:spPr>
            <a:xfrm>
              <a:off x="8540308" y="2269855"/>
              <a:ext cx="266141" cy="162566"/>
            </a:xfrm>
            <a:custGeom>
              <a:avLst/>
              <a:gdLst/>
              <a:ahLst/>
              <a:cxnLst/>
              <a:rect l="l" t="t" r="r" b="b"/>
              <a:pathLst>
                <a:path w="5098" h="3114" extrusionOk="0">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3"/>
            <p:cNvSpPr/>
            <p:nvPr/>
          </p:nvSpPr>
          <p:spPr>
            <a:xfrm>
              <a:off x="8542733" y="3990617"/>
              <a:ext cx="70111" cy="79247"/>
            </a:xfrm>
            <a:custGeom>
              <a:avLst/>
              <a:gdLst/>
              <a:ahLst/>
              <a:cxnLst/>
              <a:rect l="l" t="t" r="r" b="b"/>
              <a:pathLst>
                <a:path w="1343" h="1518" extrusionOk="0">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3"/>
            <p:cNvSpPr/>
            <p:nvPr/>
          </p:nvSpPr>
          <p:spPr>
            <a:xfrm>
              <a:off x="8630731" y="3966377"/>
              <a:ext cx="86399" cy="54763"/>
            </a:xfrm>
            <a:custGeom>
              <a:avLst/>
              <a:gdLst/>
              <a:ahLst/>
              <a:cxnLst/>
              <a:rect l="l" t="t" r="r" b="b"/>
              <a:pathLst>
                <a:path w="1655" h="1049" extrusionOk="0">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3"/>
            <p:cNvSpPr/>
            <p:nvPr/>
          </p:nvSpPr>
          <p:spPr>
            <a:xfrm>
              <a:off x="8552925" y="4037750"/>
              <a:ext cx="30475" cy="17275"/>
            </a:xfrm>
            <a:custGeom>
              <a:avLst/>
              <a:gdLst/>
              <a:ahLst/>
              <a:cxnLst/>
              <a:rect l="l" t="t" r="r" b="b"/>
              <a:pathLst>
                <a:path w="507" h="323" extrusionOk="0">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3"/>
            <p:cNvSpPr/>
            <p:nvPr/>
          </p:nvSpPr>
          <p:spPr>
            <a:xfrm>
              <a:off x="8540312" y="3912397"/>
              <a:ext cx="106707" cy="70164"/>
            </a:xfrm>
            <a:custGeom>
              <a:avLst/>
              <a:gdLst/>
              <a:ahLst/>
              <a:cxnLst/>
              <a:rect l="l" t="t" r="r" b="b"/>
              <a:pathLst>
                <a:path w="2044" h="1344" extrusionOk="0">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3"/>
            <p:cNvSpPr/>
            <p:nvPr/>
          </p:nvSpPr>
          <p:spPr>
            <a:xfrm>
              <a:off x="8635701" y="3971901"/>
              <a:ext cx="20350" cy="13700"/>
            </a:xfrm>
            <a:custGeom>
              <a:avLst/>
              <a:gdLst/>
              <a:ahLst/>
              <a:cxnLst/>
              <a:rect l="l" t="t" r="r" b="b"/>
              <a:pathLst>
                <a:path w="293" h="234" extrusionOk="0">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3"/>
            <p:cNvSpPr/>
            <p:nvPr/>
          </p:nvSpPr>
          <p:spPr>
            <a:xfrm rot="-5400000">
              <a:off x="8531151" y="1488845"/>
              <a:ext cx="84363" cy="47768"/>
            </a:xfrm>
            <a:custGeom>
              <a:avLst/>
              <a:gdLst/>
              <a:ahLst/>
              <a:cxnLst/>
              <a:rect l="l" t="t" r="r" b="b"/>
              <a:pathLst>
                <a:path w="1616" h="915" extrusionOk="0">
                  <a:moveTo>
                    <a:pt x="253" y="0"/>
                  </a:moveTo>
                  <a:lnTo>
                    <a:pt x="0" y="136"/>
                  </a:lnTo>
                  <a:lnTo>
                    <a:pt x="1362" y="914"/>
                  </a:lnTo>
                  <a:lnTo>
                    <a:pt x="1615" y="778"/>
                  </a:lnTo>
                  <a:lnTo>
                    <a:pt x="2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3"/>
            <p:cNvSpPr/>
            <p:nvPr/>
          </p:nvSpPr>
          <p:spPr>
            <a:xfrm rot="-5400000">
              <a:off x="8525539" y="1024194"/>
              <a:ext cx="42756" cy="11224"/>
            </a:xfrm>
            <a:custGeom>
              <a:avLst/>
              <a:gdLst/>
              <a:ahLst/>
              <a:cxnLst/>
              <a:rect l="l" t="t" r="r" b="b"/>
              <a:pathLst>
                <a:path w="819" h="215" extrusionOk="0">
                  <a:moveTo>
                    <a:pt x="1" y="0"/>
                  </a:moveTo>
                  <a:lnTo>
                    <a:pt x="429" y="214"/>
                  </a:ln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3"/>
            <p:cNvSpPr/>
            <p:nvPr/>
          </p:nvSpPr>
          <p:spPr>
            <a:xfrm rot="-5400000">
              <a:off x="8482887" y="1179608"/>
              <a:ext cx="211326" cy="94491"/>
            </a:xfrm>
            <a:custGeom>
              <a:avLst/>
              <a:gdLst/>
              <a:ahLst/>
              <a:cxnLst/>
              <a:rect l="l" t="t" r="r" b="b"/>
              <a:pathLst>
                <a:path w="4048" h="1810" extrusionOk="0">
                  <a:moveTo>
                    <a:pt x="1" y="0"/>
                  </a:moveTo>
                  <a:lnTo>
                    <a:pt x="3114" y="1810"/>
                  </a:lnTo>
                  <a:lnTo>
                    <a:pt x="4048" y="1265"/>
                  </a:lnTo>
                  <a:lnTo>
                    <a:pt x="18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3"/>
            <p:cNvSpPr/>
            <p:nvPr/>
          </p:nvSpPr>
          <p:spPr>
            <a:xfrm rot="-5400000">
              <a:off x="8527575" y="1312627"/>
              <a:ext cx="237742" cy="137195"/>
            </a:xfrm>
            <a:custGeom>
              <a:avLst/>
              <a:gdLst/>
              <a:ahLst/>
              <a:cxnLst/>
              <a:rect l="l" t="t" r="r" b="b"/>
              <a:pathLst>
                <a:path w="4554" h="2628" extrusionOk="0">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3"/>
            <p:cNvSpPr/>
            <p:nvPr/>
          </p:nvSpPr>
          <p:spPr>
            <a:xfrm rot="-5400000">
              <a:off x="8583434" y="1450761"/>
              <a:ext cx="41712" cy="26468"/>
            </a:xfrm>
            <a:custGeom>
              <a:avLst/>
              <a:gdLst/>
              <a:ahLst/>
              <a:cxnLst/>
              <a:rect l="l" t="t" r="r" b="b"/>
              <a:pathLst>
                <a:path w="799" h="507" extrusionOk="0">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3"/>
            <p:cNvSpPr/>
            <p:nvPr/>
          </p:nvSpPr>
          <p:spPr>
            <a:xfrm>
              <a:off x="8544869" y="3509485"/>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3"/>
            <p:cNvSpPr/>
            <p:nvPr/>
          </p:nvSpPr>
          <p:spPr>
            <a:xfrm>
              <a:off x="8594620" y="3514444"/>
              <a:ext cx="16288" cy="12216"/>
            </a:xfrm>
            <a:custGeom>
              <a:avLst/>
              <a:gdLst/>
              <a:ahLst/>
              <a:cxnLst/>
              <a:rect l="l" t="t" r="r" b="b"/>
              <a:pathLst>
                <a:path w="312" h="234" extrusionOk="0">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3"/>
            <p:cNvSpPr/>
            <p:nvPr/>
          </p:nvSpPr>
          <p:spPr>
            <a:xfrm>
              <a:off x="8595348" y="707246"/>
              <a:ext cx="86347" cy="54920"/>
            </a:xfrm>
            <a:custGeom>
              <a:avLst/>
              <a:gdLst/>
              <a:ahLst/>
              <a:cxnLst/>
              <a:rect l="l" t="t" r="r" b="b"/>
              <a:pathLst>
                <a:path w="1654" h="1052" extrusionOk="0">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3"/>
            <p:cNvSpPr/>
            <p:nvPr/>
          </p:nvSpPr>
          <p:spPr>
            <a:xfrm>
              <a:off x="8632884" y="455357"/>
              <a:ext cx="12268" cy="251941"/>
            </a:xfrm>
            <a:custGeom>
              <a:avLst/>
              <a:gdLst/>
              <a:ahLst/>
              <a:cxnLst/>
              <a:rect l="l" t="t" r="r" b="b"/>
              <a:pathLst>
                <a:path w="235" h="4826" extrusionOk="0">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3"/>
            <p:cNvSpPr/>
            <p:nvPr/>
          </p:nvSpPr>
          <p:spPr>
            <a:xfrm>
              <a:off x="8632884" y="706516"/>
              <a:ext cx="12268" cy="9919"/>
            </a:xfrm>
            <a:custGeom>
              <a:avLst/>
              <a:gdLst/>
              <a:ahLst/>
              <a:cxnLst/>
              <a:rect l="l" t="t" r="r" b="b"/>
              <a:pathLst>
                <a:path w="235" h="190" extrusionOk="0">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3"/>
            <p:cNvSpPr/>
            <p:nvPr/>
          </p:nvSpPr>
          <p:spPr>
            <a:xfrm>
              <a:off x="8690779" y="574228"/>
              <a:ext cx="86399" cy="53876"/>
            </a:xfrm>
            <a:custGeom>
              <a:avLst/>
              <a:gdLst/>
              <a:ahLst/>
              <a:cxnLst/>
              <a:rect l="l" t="t" r="r" b="b"/>
              <a:pathLst>
                <a:path w="1655" h="1032" extrusionOk="0">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3"/>
            <p:cNvSpPr/>
            <p:nvPr/>
          </p:nvSpPr>
          <p:spPr>
            <a:xfrm>
              <a:off x="8727375" y="399498"/>
              <a:ext cx="13260" cy="174782"/>
            </a:xfrm>
            <a:custGeom>
              <a:avLst/>
              <a:gdLst/>
              <a:ahLst/>
              <a:cxnLst/>
              <a:rect l="l" t="t" r="r" b="b"/>
              <a:pathLst>
                <a:path w="254" h="3348" extrusionOk="0">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3"/>
            <p:cNvSpPr/>
            <p:nvPr/>
          </p:nvSpPr>
          <p:spPr>
            <a:xfrm>
              <a:off x="8727375" y="572662"/>
              <a:ext cx="13260" cy="9710"/>
            </a:xfrm>
            <a:custGeom>
              <a:avLst/>
              <a:gdLst/>
              <a:ahLst/>
              <a:cxnLst/>
              <a:rect l="l" t="t" r="r" b="b"/>
              <a:pathLst>
                <a:path w="254" h="186" extrusionOk="0">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3"/>
            <p:cNvSpPr/>
            <p:nvPr/>
          </p:nvSpPr>
          <p:spPr>
            <a:xfrm>
              <a:off x="8567149" y="4050012"/>
              <a:ext cx="232625" cy="135159"/>
            </a:xfrm>
            <a:custGeom>
              <a:avLst/>
              <a:gdLst/>
              <a:ahLst/>
              <a:cxnLst/>
              <a:rect l="l" t="t" r="r" b="b"/>
              <a:pathLst>
                <a:path w="4456" h="2589" extrusionOk="0">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3"/>
            <p:cNvSpPr/>
            <p:nvPr/>
          </p:nvSpPr>
          <p:spPr>
            <a:xfrm>
              <a:off x="8624500" y="4422243"/>
              <a:ext cx="86399" cy="55807"/>
            </a:xfrm>
            <a:custGeom>
              <a:avLst/>
              <a:gdLst/>
              <a:ahLst/>
              <a:cxnLst/>
              <a:rect l="l" t="t" r="r" b="b"/>
              <a:pathLst>
                <a:path w="1655" h="1069" extrusionOk="0">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3"/>
            <p:cNvSpPr/>
            <p:nvPr/>
          </p:nvSpPr>
          <p:spPr>
            <a:xfrm>
              <a:off x="8542225" y="4275912"/>
              <a:ext cx="258049" cy="158494"/>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3"/>
            <p:cNvSpPr/>
            <p:nvPr/>
          </p:nvSpPr>
          <p:spPr>
            <a:xfrm>
              <a:off x="8542225" y="4371343"/>
              <a:ext cx="99607" cy="64056"/>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3"/>
            <p:cNvSpPr/>
            <p:nvPr/>
          </p:nvSpPr>
          <p:spPr>
            <a:xfrm>
              <a:off x="8629616" y="4428246"/>
              <a:ext cx="14252" cy="11224"/>
            </a:xfrm>
            <a:custGeom>
              <a:avLst/>
              <a:gdLst/>
              <a:ahLst/>
              <a:cxnLst/>
              <a:rect l="l" t="t" r="r" b="b"/>
              <a:pathLst>
                <a:path w="273" h="215" extrusionOk="0">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3"/>
            <p:cNvSpPr/>
            <p:nvPr/>
          </p:nvSpPr>
          <p:spPr>
            <a:xfrm>
              <a:off x="8578821" y="4140806"/>
              <a:ext cx="13260" cy="165594"/>
            </a:xfrm>
            <a:custGeom>
              <a:avLst/>
              <a:gdLst/>
              <a:ahLst/>
              <a:cxnLst/>
              <a:rect l="l" t="t" r="r" b="b"/>
              <a:pathLst>
                <a:path w="254" h="3172" extrusionOk="0">
                  <a:moveTo>
                    <a:pt x="0" y="1"/>
                  </a:moveTo>
                  <a:lnTo>
                    <a:pt x="0" y="3016"/>
                  </a:lnTo>
                  <a:lnTo>
                    <a:pt x="253" y="3172"/>
                  </a:lnTo>
                  <a:lnTo>
                    <a:pt x="253" y="156"/>
                  </a:lnTo>
                  <a:cubicBezTo>
                    <a:pt x="175" y="98"/>
                    <a:pt x="78" y="5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3"/>
            <p:cNvSpPr/>
            <p:nvPr/>
          </p:nvSpPr>
          <p:spPr>
            <a:xfrm>
              <a:off x="8717947" y="4221045"/>
              <a:ext cx="12268" cy="165594"/>
            </a:xfrm>
            <a:custGeom>
              <a:avLst/>
              <a:gdLst/>
              <a:ahLst/>
              <a:cxnLst/>
              <a:rect l="l" t="t" r="r" b="b"/>
              <a:pathLst>
                <a:path w="235" h="3172" extrusionOk="0">
                  <a:moveTo>
                    <a:pt x="1" y="1"/>
                  </a:moveTo>
                  <a:lnTo>
                    <a:pt x="1" y="3016"/>
                  </a:lnTo>
                  <a:lnTo>
                    <a:pt x="234" y="3172"/>
                  </a:lnTo>
                  <a:lnTo>
                    <a:pt x="234" y="156"/>
                  </a:lnTo>
                  <a:cubicBezTo>
                    <a:pt x="156" y="98"/>
                    <a:pt x="59" y="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3"/>
            <p:cNvSpPr/>
            <p:nvPr/>
          </p:nvSpPr>
          <p:spPr>
            <a:xfrm>
              <a:off x="8717947" y="4378495"/>
              <a:ext cx="12268" cy="15244"/>
            </a:xfrm>
            <a:custGeom>
              <a:avLst/>
              <a:gdLst/>
              <a:ahLst/>
              <a:cxnLst/>
              <a:rect l="l" t="t" r="r" b="b"/>
              <a:pathLst>
                <a:path w="235" h="292" extrusionOk="0">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3"/>
            <p:cNvSpPr/>
            <p:nvPr/>
          </p:nvSpPr>
          <p:spPr>
            <a:xfrm>
              <a:off x="8578821" y="4298881"/>
              <a:ext cx="13260" cy="15244"/>
            </a:xfrm>
            <a:custGeom>
              <a:avLst/>
              <a:gdLst/>
              <a:ahLst/>
              <a:cxnLst/>
              <a:rect l="l" t="t" r="r" b="b"/>
              <a:pathLst>
                <a:path w="254" h="292" extrusionOk="0">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3"/>
            <p:cNvSpPr/>
            <p:nvPr/>
          </p:nvSpPr>
          <p:spPr>
            <a:xfrm rot="-7124984" flipH="1">
              <a:off x="8542225" y="4124687"/>
              <a:ext cx="258051" cy="158496"/>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3"/>
            <p:cNvSpPr/>
            <p:nvPr/>
          </p:nvSpPr>
          <p:spPr>
            <a:xfrm>
              <a:off x="8561047" y="4686627"/>
              <a:ext cx="193002" cy="83319"/>
            </a:xfrm>
            <a:custGeom>
              <a:avLst/>
              <a:gdLst/>
              <a:ahLst/>
              <a:cxnLst/>
              <a:rect l="l" t="t" r="r" b="b"/>
              <a:pathLst>
                <a:path w="3697" h="1596" extrusionOk="0">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3"/>
            <p:cNvSpPr/>
            <p:nvPr/>
          </p:nvSpPr>
          <p:spPr>
            <a:xfrm>
              <a:off x="8693075" y="4693725"/>
              <a:ext cx="40675" cy="31551"/>
            </a:xfrm>
            <a:custGeom>
              <a:avLst/>
              <a:gdLst/>
              <a:ahLst/>
              <a:cxnLst/>
              <a:rect l="l" t="t" r="r" b="b"/>
              <a:pathLst>
                <a:path w="779" h="546" extrusionOk="0">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3"/>
            <p:cNvSpPr/>
            <p:nvPr/>
          </p:nvSpPr>
          <p:spPr>
            <a:xfrm flipH="1">
              <a:off x="8709375" y="4646800"/>
              <a:ext cx="97575" cy="64049"/>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3"/>
            <p:cNvSpPr/>
            <p:nvPr/>
          </p:nvSpPr>
          <p:spPr>
            <a:xfrm>
              <a:off x="8783525" y="4424050"/>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738" name="Google Shape;738;p23"/>
            <p:cNvSpPr/>
            <p:nvPr/>
          </p:nvSpPr>
          <p:spPr>
            <a:xfrm>
              <a:off x="8633300" y="396950"/>
              <a:ext cx="12675" cy="88675"/>
            </a:xfrm>
            <a:custGeom>
              <a:avLst/>
              <a:gdLst/>
              <a:ahLst/>
              <a:cxnLst/>
              <a:rect l="l" t="t" r="r" b="b"/>
              <a:pathLst>
                <a:path w="507" h="3547" extrusionOk="0">
                  <a:moveTo>
                    <a:pt x="0" y="3547"/>
                  </a:moveTo>
                  <a:lnTo>
                    <a:pt x="0" y="0"/>
                  </a:lnTo>
                  <a:lnTo>
                    <a:pt x="507" y="0"/>
                  </a:lnTo>
                  <a:lnTo>
                    <a:pt x="507" y="3243"/>
                  </a:lnTo>
                  <a:close/>
                </a:path>
              </a:pathLst>
            </a:custGeom>
            <a:solidFill>
              <a:schemeClr val="accent6"/>
            </a:solidFill>
            <a:ln>
              <a:noFill/>
            </a:ln>
          </p:spPr>
        </p:sp>
        <p:sp>
          <p:nvSpPr>
            <p:cNvPr id="739" name="Google Shape;739;p23"/>
            <p:cNvSpPr/>
            <p:nvPr/>
          </p:nvSpPr>
          <p:spPr>
            <a:xfrm>
              <a:off x="8727025" y="396950"/>
              <a:ext cx="15200" cy="62075"/>
            </a:xfrm>
            <a:custGeom>
              <a:avLst/>
              <a:gdLst/>
              <a:ahLst/>
              <a:cxnLst/>
              <a:rect l="l" t="t" r="r" b="b"/>
              <a:pathLst>
                <a:path w="608" h="2483" extrusionOk="0">
                  <a:moveTo>
                    <a:pt x="0" y="2483"/>
                  </a:moveTo>
                  <a:lnTo>
                    <a:pt x="0" y="51"/>
                  </a:lnTo>
                  <a:lnTo>
                    <a:pt x="608" y="0"/>
                  </a:lnTo>
                  <a:lnTo>
                    <a:pt x="608" y="1318"/>
                  </a:lnTo>
                  <a:close/>
                </a:path>
              </a:pathLst>
            </a:custGeom>
            <a:solidFill>
              <a:schemeClr val="accent6"/>
            </a:solidFill>
            <a:ln>
              <a:noFill/>
            </a:ln>
          </p:spPr>
        </p:sp>
        <p:sp>
          <p:nvSpPr>
            <p:cNvPr id="740" name="Google Shape;740;p23"/>
            <p:cNvSpPr/>
            <p:nvPr/>
          </p:nvSpPr>
          <p:spPr>
            <a:xfrm>
              <a:off x="8783500" y="4171400"/>
              <a:ext cx="24075" cy="22150"/>
            </a:xfrm>
            <a:custGeom>
              <a:avLst/>
              <a:gdLst/>
              <a:ahLst/>
              <a:cxnLst/>
              <a:rect l="l" t="t" r="r" b="b"/>
              <a:pathLst>
                <a:path w="963" h="886" extrusionOk="0">
                  <a:moveTo>
                    <a:pt x="203" y="0"/>
                  </a:moveTo>
                  <a:lnTo>
                    <a:pt x="963" y="456"/>
                  </a:lnTo>
                  <a:lnTo>
                    <a:pt x="937" y="886"/>
                  </a:lnTo>
                  <a:lnTo>
                    <a:pt x="0" y="380"/>
                  </a:lnTo>
                  <a:close/>
                </a:path>
              </a:pathLst>
            </a:custGeom>
            <a:solidFill>
              <a:schemeClr val="accent6"/>
            </a:solidFill>
            <a:ln>
              <a:noFill/>
            </a:ln>
          </p:spPr>
        </p:sp>
        <p:sp>
          <p:nvSpPr>
            <p:cNvPr id="741" name="Google Shape;741;p23"/>
            <p:cNvSpPr/>
            <p:nvPr/>
          </p:nvSpPr>
          <p:spPr>
            <a:xfrm>
              <a:off x="8708025" y="422595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742" name="Google Shape;742;p23"/>
            <p:cNvSpPr/>
            <p:nvPr/>
          </p:nvSpPr>
          <p:spPr>
            <a:xfrm>
              <a:off x="8569300" y="414080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743" name="Google Shape;743;p23"/>
            <p:cNvSpPr/>
            <p:nvPr/>
          </p:nvSpPr>
          <p:spPr>
            <a:xfrm>
              <a:off x="8782713" y="4268275"/>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744" name="Google Shape;744;p23"/>
            <p:cNvSpPr/>
            <p:nvPr/>
          </p:nvSpPr>
          <p:spPr>
            <a:xfrm>
              <a:off x="8598126" y="743301"/>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3"/>
            <p:cNvSpPr/>
            <p:nvPr/>
          </p:nvSpPr>
          <p:spPr>
            <a:xfrm>
              <a:off x="8542269" y="846360"/>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751"/>
        <p:cNvGrpSpPr/>
        <p:nvPr/>
      </p:nvGrpSpPr>
      <p:grpSpPr>
        <a:xfrm>
          <a:off x="0" y="0"/>
          <a:ext cx="0" cy="0"/>
          <a:chOff x="0" y="0"/>
          <a:chExt cx="0" cy="0"/>
        </a:xfrm>
      </p:grpSpPr>
      <p:sp>
        <p:nvSpPr>
          <p:cNvPr id="752" name="Google Shape;752;p25"/>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54" name="Google Shape;754;p25"/>
          <p:cNvSpPr txBox="1">
            <a:spLocks noGrp="1"/>
          </p:cNvSpPr>
          <p:nvPr>
            <p:ph type="subTitle" idx="1"/>
          </p:nvPr>
        </p:nvSpPr>
        <p:spPr>
          <a:xfrm>
            <a:off x="937626" y="3116103"/>
            <a:ext cx="2175300" cy="8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5" name="Google Shape;755;p25"/>
          <p:cNvSpPr txBox="1">
            <a:spLocks noGrp="1"/>
          </p:cNvSpPr>
          <p:nvPr>
            <p:ph type="subTitle" idx="2"/>
          </p:nvPr>
        </p:nvSpPr>
        <p:spPr>
          <a:xfrm>
            <a:off x="3484350" y="3116103"/>
            <a:ext cx="2175300" cy="8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6" name="Google Shape;756;p25"/>
          <p:cNvSpPr txBox="1">
            <a:spLocks noGrp="1"/>
          </p:cNvSpPr>
          <p:nvPr>
            <p:ph type="subTitle" idx="3"/>
          </p:nvPr>
        </p:nvSpPr>
        <p:spPr>
          <a:xfrm>
            <a:off x="6031074" y="3116103"/>
            <a:ext cx="2175300" cy="86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757" name="Google Shape;757;p25"/>
          <p:cNvSpPr txBox="1">
            <a:spLocks noGrp="1"/>
          </p:cNvSpPr>
          <p:nvPr>
            <p:ph type="subTitle" idx="4"/>
          </p:nvPr>
        </p:nvSpPr>
        <p:spPr>
          <a:xfrm>
            <a:off x="937625" y="266152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758" name="Google Shape;758;p25"/>
          <p:cNvSpPr txBox="1">
            <a:spLocks noGrp="1"/>
          </p:cNvSpPr>
          <p:nvPr>
            <p:ph type="subTitle" idx="5"/>
          </p:nvPr>
        </p:nvSpPr>
        <p:spPr>
          <a:xfrm>
            <a:off x="3484350" y="266152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759" name="Google Shape;759;p25"/>
          <p:cNvSpPr txBox="1">
            <a:spLocks noGrp="1"/>
          </p:cNvSpPr>
          <p:nvPr>
            <p:ph type="subTitle" idx="6"/>
          </p:nvPr>
        </p:nvSpPr>
        <p:spPr>
          <a:xfrm>
            <a:off x="6031075" y="266152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grpSp>
        <p:nvGrpSpPr>
          <p:cNvPr id="760" name="Google Shape;760;p25"/>
          <p:cNvGrpSpPr/>
          <p:nvPr/>
        </p:nvGrpSpPr>
        <p:grpSpPr>
          <a:xfrm rot="10800000" flipH="1">
            <a:off x="350929" y="391075"/>
            <a:ext cx="276300" cy="4383600"/>
            <a:chOff x="8536254" y="391075"/>
            <a:chExt cx="276300" cy="4383600"/>
          </a:xfrm>
        </p:grpSpPr>
        <p:sp>
          <p:nvSpPr>
            <p:cNvPr id="761" name="Google Shape;761;p25"/>
            <p:cNvSpPr/>
            <p:nvPr/>
          </p:nvSpPr>
          <p:spPr>
            <a:xfrm>
              <a:off x="8536254" y="391075"/>
              <a:ext cx="2763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5"/>
            <p:cNvSpPr/>
            <p:nvPr/>
          </p:nvSpPr>
          <p:spPr>
            <a:xfrm>
              <a:off x="8543825" y="3202624"/>
              <a:ext cx="6160" cy="13260"/>
            </a:xfrm>
            <a:custGeom>
              <a:avLst/>
              <a:gdLst/>
              <a:ahLst/>
              <a:cxnLst/>
              <a:rect l="l" t="t" r="r" b="b"/>
              <a:pathLst>
                <a:path w="118" h="254" extrusionOk="0">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5"/>
            <p:cNvSpPr/>
            <p:nvPr/>
          </p:nvSpPr>
          <p:spPr>
            <a:xfrm>
              <a:off x="8543825" y="3236766"/>
              <a:ext cx="66092" cy="48185"/>
            </a:xfrm>
            <a:custGeom>
              <a:avLst/>
              <a:gdLst/>
              <a:ahLst/>
              <a:cxnLst/>
              <a:rect l="l" t="t" r="r" b="b"/>
              <a:pathLst>
                <a:path w="1266" h="923" extrusionOk="0">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5"/>
            <p:cNvSpPr/>
            <p:nvPr/>
          </p:nvSpPr>
          <p:spPr>
            <a:xfrm>
              <a:off x="8543825" y="3271273"/>
              <a:ext cx="126023" cy="82745"/>
            </a:xfrm>
            <a:custGeom>
              <a:avLst/>
              <a:gdLst/>
              <a:ahLst/>
              <a:cxnLst/>
              <a:rect l="l" t="t" r="r" b="b"/>
              <a:pathLst>
                <a:path w="2414" h="1585" extrusionOk="0">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5"/>
            <p:cNvSpPr/>
            <p:nvPr/>
          </p:nvSpPr>
          <p:spPr>
            <a:xfrm>
              <a:off x="8543825" y="3306877"/>
              <a:ext cx="186946" cy="117200"/>
            </a:xfrm>
            <a:custGeom>
              <a:avLst/>
              <a:gdLst/>
              <a:ahLst/>
              <a:cxnLst/>
              <a:rect l="l" t="t" r="r" b="b"/>
              <a:pathLst>
                <a:path w="3581" h="2245" extrusionOk="0">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5"/>
            <p:cNvSpPr/>
            <p:nvPr/>
          </p:nvSpPr>
          <p:spPr>
            <a:xfrm>
              <a:off x="8543825" y="3341385"/>
              <a:ext cx="246877" cy="151760"/>
            </a:xfrm>
            <a:custGeom>
              <a:avLst/>
              <a:gdLst/>
              <a:ahLst/>
              <a:cxnLst/>
              <a:rect l="l" t="t" r="r" b="b"/>
              <a:pathLst>
                <a:path w="4729" h="2907" extrusionOk="0">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5"/>
            <p:cNvSpPr/>
            <p:nvPr/>
          </p:nvSpPr>
          <p:spPr>
            <a:xfrm>
              <a:off x="8600726" y="3406426"/>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5"/>
            <p:cNvSpPr/>
            <p:nvPr/>
          </p:nvSpPr>
          <p:spPr>
            <a:xfrm>
              <a:off x="8781023" y="2548968"/>
              <a:ext cx="27460" cy="25789"/>
            </a:xfrm>
            <a:custGeom>
              <a:avLst/>
              <a:gdLst/>
              <a:ahLst/>
              <a:cxnLst/>
              <a:rect l="l" t="t" r="r" b="b"/>
              <a:pathLst>
                <a:path w="526" h="494" extrusionOk="0">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5"/>
            <p:cNvSpPr/>
            <p:nvPr/>
          </p:nvSpPr>
          <p:spPr>
            <a:xfrm>
              <a:off x="8721091" y="2584311"/>
              <a:ext cx="87391" cy="60558"/>
            </a:xfrm>
            <a:custGeom>
              <a:avLst/>
              <a:gdLst/>
              <a:ahLst/>
              <a:cxnLst/>
              <a:rect l="l" t="t" r="r" b="b"/>
              <a:pathLst>
                <a:path w="1674" h="1160" extrusionOk="0">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5"/>
            <p:cNvSpPr/>
            <p:nvPr/>
          </p:nvSpPr>
          <p:spPr>
            <a:xfrm>
              <a:off x="8660168" y="2618557"/>
              <a:ext cx="147323" cy="94334"/>
            </a:xfrm>
            <a:custGeom>
              <a:avLst/>
              <a:gdLst/>
              <a:ahLst/>
              <a:cxnLst/>
              <a:rect l="l" t="t" r="r" b="b"/>
              <a:pathLst>
                <a:path w="2822" h="1807" extrusionOk="0">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5"/>
            <p:cNvSpPr/>
            <p:nvPr/>
          </p:nvSpPr>
          <p:spPr>
            <a:xfrm>
              <a:off x="8600237" y="2652647"/>
              <a:ext cx="208246" cy="130304"/>
            </a:xfrm>
            <a:custGeom>
              <a:avLst/>
              <a:gdLst/>
              <a:ahLst/>
              <a:cxnLst/>
              <a:rect l="l" t="t" r="r" b="b"/>
              <a:pathLst>
                <a:path w="3989" h="2496" extrusionOk="0">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5"/>
            <p:cNvSpPr/>
            <p:nvPr/>
          </p:nvSpPr>
          <p:spPr>
            <a:xfrm>
              <a:off x="8540305" y="2688146"/>
              <a:ext cx="268177" cy="164916"/>
            </a:xfrm>
            <a:custGeom>
              <a:avLst/>
              <a:gdLst/>
              <a:ahLst/>
              <a:cxnLst/>
              <a:rect l="l" t="t" r="r" b="b"/>
              <a:pathLst>
                <a:path w="5137" h="3159" extrusionOk="0">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5"/>
            <p:cNvSpPr/>
            <p:nvPr/>
          </p:nvSpPr>
          <p:spPr>
            <a:xfrm>
              <a:off x="8541300" y="2528844"/>
              <a:ext cx="41712" cy="32576"/>
            </a:xfrm>
            <a:custGeom>
              <a:avLst/>
              <a:gdLst/>
              <a:ahLst/>
              <a:cxnLst/>
              <a:rect l="l" t="t" r="r" b="b"/>
              <a:pathLst>
                <a:path w="799" h="624" extrusionOk="0">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5"/>
            <p:cNvSpPr/>
            <p:nvPr/>
          </p:nvSpPr>
          <p:spPr>
            <a:xfrm>
              <a:off x="8541300" y="2463849"/>
              <a:ext cx="97571" cy="66092"/>
            </a:xfrm>
            <a:custGeom>
              <a:avLst/>
              <a:gdLst/>
              <a:ahLst/>
              <a:cxnLst/>
              <a:rect l="l" t="t" r="r" b="b"/>
              <a:pathLst>
                <a:path w="1869" h="1266" extrusionOk="0">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5"/>
            <p:cNvSpPr/>
            <p:nvPr/>
          </p:nvSpPr>
          <p:spPr>
            <a:xfrm>
              <a:off x="8541300" y="2398854"/>
              <a:ext cx="153430" cy="98563"/>
            </a:xfrm>
            <a:custGeom>
              <a:avLst/>
              <a:gdLst/>
              <a:ahLst/>
              <a:cxnLst/>
              <a:rect l="l" t="t" r="r" b="b"/>
              <a:pathLst>
                <a:path w="2939" h="1888" extrusionOk="0">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5"/>
            <p:cNvSpPr/>
            <p:nvPr/>
          </p:nvSpPr>
          <p:spPr>
            <a:xfrm>
              <a:off x="8541300" y="2334902"/>
              <a:ext cx="209290" cy="130043"/>
            </a:xfrm>
            <a:custGeom>
              <a:avLst/>
              <a:gdLst/>
              <a:ahLst/>
              <a:cxnLst/>
              <a:rect l="l" t="t" r="r" b="b"/>
              <a:pathLst>
                <a:path w="4009" h="2491" extrusionOk="0">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5"/>
            <p:cNvSpPr/>
            <p:nvPr/>
          </p:nvSpPr>
          <p:spPr>
            <a:xfrm>
              <a:off x="8540308" y="2269855"/>
              <a:ext cx="266141" cy="162566"/>
            </a:xfrm>
            <a:custGeom>
              <a:avLst/>
              <a:gdLst/>
              <a:ahLst/>
              <a:cxnLst/>
              <a:rect l="l" t="t" r="r" b="b"/>
              <a:pathLst>
                <a:path w="5098" h="3114" extrusionOk="0">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5"/>
            <p:cNvSpPr/>
            <p:nvPr/>
          </p:nvSpPr>
          <p:spPr>
            <a:xfrm>
              <a:off x="8542733" y="3990617"/>
              <a:ext cx="70111" cy="79247"/>
            </a:xfrm>
            <a:custGeom>
              <a:avLst/>
              <a:gdLst/>
              <a:ahLst/>
              <a:cxnLst/>
              <a:rect l="l" t="t" r="r" b="b"/>
              <a:pathLst>
                <a:path w="1343" h="1518" extrusionOk="0">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5"/>
            <p:cNvSpPr/>
            <p:nvPr/>
          </p:nvSpPr>
          <p:spPr>
            <a:xfrm>
              <a:off x="8630731" y="3966377"/>
              <a:ext cx="86399" cy="54763"/>
            </a:xfrm>
            <a:custGeom>
              <a:avLst/>
              <a:gdLst/>
              <a:ahLst/>
              <a:cxnLst/>
              <a:rect l="l" t="t" r="r" b="b"/>
              <a:pathLst>
                <a:path w="1655" h="1049" extrusionOk="0">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5"/>
            <p:cNvSpPr/>
            <p:nvPr/>
          </p:nvSpPr>
          <p:spPr>
            <a:xfrm>
              <a:off x="8552925" y="4037750"/>
              <a:ext cx="30475" cy="17275"/>
            </a:xfrm>
            <a:custGeom>
              <a:avLst/>
              <a:gdLst/>
              <a:ahLst/>
              <a:cxnLst/>
              <a:rect l="l" t="t" r="r" b="b"/>
              <a:pathLst>
                <a:path w="507" h="323" extrusionOk="0">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5"/>
            <p:cNvSpPr/>
            <p:nvPr/>
          </p:nvSpPr>
          <p:spPr>
            <a:xfrm>
              <a:off x="8540312" y="3912397"/>
              <a:ext cx="106707" cy="70164"/>
            </a:xfrm>
            <a:custGeom>
              <a:avLst/>
              <a:gdLst/>
              <a:ahLst/>
              <a:cxnLst/>
              <a:rect l="l" t="t" r="r" b="b"/>
              <a:pathLst>
                <a:path w="2044" h="1344" extrusionOk="0">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5"/>
            <p:cNvSpPr/>
            <p:nvPr/>
          </p:nvSpPr>
          <p:spPr>
            <a:xfrm>
              <a:off x="8635701" y="3971901"/>
              <a:ext cx="20350" cy="13700"/>
            </a:xfrm>
            <a:custGeom>
              <a:avLst/>
              <a:gdLst/>
              <a:ahLst/>
              <a:cxnLst/>
              <a:rect l="l" t="t" r="r" b="b"/>
              <a:pathLst>
                <a:path w="293" h="234" extrusionOk="0">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5"/>
            <p:cNvSpPr/>
            <p:nvPr/>
          </p:nvSpPr>
          <p:spPr>
            <a:xfrm rot="-5400000">
              <a:off x="8531151" y="1488845"/>
              <a:ext cx="84363" cy="47768"/>
            </a:xfrm>
            <a:custGeom>
              <a:avLst/>
              <a:gdLst/>
              <a:ahLst/>
              <a:cxnLst/>
              <a:rect l="l" t="t" r="r" b="b"/>
              <a:pathLst>
                <a:path w="1616" h="915" extrusionOk="0">
                  <a:moveTo>
                    <a:pt x="253" y="0"/>
                  </a:moveTo>
                  <a:lnTo>
                    <a:pt x="0" y="136"/>
                  </a:lnTo>
                  <a:lnTo>
                    <a:pt x="1362" y="914"/>
                  </a:lnTo>
                  <a:lnTo>
                    <a:pt x="1615" y="778"/>
                  </a:lnTo>
                  <a:lnTo>
                    <a:pt x="2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5"/>
            <p:cNvSpPr/>
            <p:nvPr/>
          </p:nvSpPr>
          <p:spPr>
            <a:xfrm rot="-5400000">
              <a:off x="8525539" y="1024194"/>
              <a:ext cx="42756" cy="11224"/>
            </a:xfrm>
            <a:custGeom>
              <a:avLst/>
              <a:gdLst/>
              <a:ahLst/>
              <a:cxnLst/>
              <a:rect l="l" t="t" r="r" b="b"/>
              <a:pathLst>
                <a:path w="819" h="215" extrusionOk="0">
                  <a:moveTo>
                    <a:pt x="1" y="0"/>
                  </a:moveTo>
                  <a:lnTo>
                    <a:pt x="429" y="214"/>
                  </a:ln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5"/>
            <p:cNvSpPr/>
            <p:nvPr/>
          </p:nvSpPr>
          <p:spPr>
            <a:xfrm rot="-5400000">
              <a:off x="8482887" y="1179608"/>
              <a:ext cx="211326" cy="94491"/>
            </a:xfrm>
            <a:custGeom>
              <a:avLst/>
              <a:gdLst/>
              <a:ahLst/>
              <a:cxnLst/>
              <a:rect l="l" t="t" r="r" b="b"/>
              <a:pathLst>
                <a:path w="4048" h="1810" extrusionOk="0">
                  <a:moveTo>
                    <a:pt x="1" y="0"/>
                  </a:moveTo>
                  <a:lnTo>
                    <a:pt x="3114" y="1810"/>
                  </a:lnTo>
                  <a:lnTo>
                    <a:pt x="4048" y="1265"/>
                  </a:lnTo>
                  <a:lnTo>
                    <a:pt x="18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5"/>
            <p:cNvSpPr/>
            <p:nvPr/>
          </p:nvSpPr>
          <p:spPr>
            <a:xfrm rot="-5400000">
              <a:off x="8527575" y="1312627"/>
              <a:ext cx="237742" cy="137195"/>
            </a:xfrm>
            <a:custGeom>
              <a:avLst/>
              <a:gdLst/>
              <a:ahLst/>
              <a:cxnLst/>
              <a:rect l="l" t="t" r="r" b="b"/>
              <a:pathLst>
                <a:path w="4554" h="2628" extrusionOk="0">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5"/>
            <p:cNvSpPr/>
            <p:nvPr/>
          </p:nvSpPr>
          <p:spPr>
            <a:xfrm rot="-5400000">
              <a:off x="8583434" y="1450761"/>
              <a:ext cx="41712" cy="26468"/>
            </a:xfrm>
            <a:custGeom>
              <a:avLst/>
              <a:gdLst/>
              <a:ahLst/>
              <a:cxnLst/>
              <a:rect l="l" t="t" r="r" b="b"/>
              <a:pathLst>
                <a:path w="799" h="507" extrusionOk="0">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5"/>
            <p:cNvSpPr/>
            <p:nvPr/>
          </p:nvSpPr>
          <p:spPr>
            <a:xfrm>
              <a:off x="8544869" y="3509485"/>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5"/>
            <p:cNvSpPr/>
            <p:nvPr/>
          </p:nvSpPr>
          <p:spPr>
            <a:xfrm>
              <a:off x="8594620" y="3514444"/>
              <a:ext cx="16288" cy="12216"/>
            </a:xfrm>
            <a:custGeom>
              <a:avLst/>
              <a:gdLst/>
              <a:ahLst/>
              <a:cxnLst/>
              <a:rect l="l" t="t" r="r" b="b"/>
              <a:pathLst>
                <a:path w="312" h="234" extrusionOk="0">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5"/>
            <p:cNvSpPr/>
            <p:nvPr/>
          </p:nvSpPr>
          <p:spPr>
            <a:xfrm>
              <a:off x="8595348" y="707246"/>
              <a:ext cx="86347" cy="54920"/>
            </a:xfrm>
            <a:custGeom>
              <a:avLst/>
              <a:gdLst/>
              <a:ahLst/>
              <a:cxnLst/>
              <a:rect l="l" t="t" r="r" b="b"/>
              <a:pathLst>
                <a:path w="1654" h="1052" extrusionOk="0">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5"/>
            <p:cNvSpPr/>
            <p:nvPr/>
          </p:nvSpPr>
          <p:spPr>
            <a:xfrm>
              <a:off x="8632884" y="455357"/>
              <a:ext cx="12268" cy="251941"/>
            </a:xfrm>
            <a:custGeom>
              <a:avLst/>
              <a:gdLst/>
              <a:ahLst/>
              <a:cxnLst/>
              <a:rect l="l" t="t" r="r" b="b"/>
              <a:pathLst>
                <a:path w="235" h="4826" extrusionOk="0">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5"/>
            <p:cNvSpPr/>
            <p:nvPr/>
          </p:nvSpPr>
          <p:spPr>
            <a:xfrm>
              <a:off x="8632884" y="706516"/>
              <a:ext cx="12268" cy="9919"/>
            </a:xfrm>
            <a:custGeom>
              <a:avLst/>
              <a:gdLst/>
              <a:ahLst/>
              <a:cxnLst/>
              <a:rect l="l" t="t" r="r" b="b"/>
              <a:pathLst>
                <a:path w="235" h="190" extrusionOk="0">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5"/>
            <p:cNvSpPr/>
            <p:nvPr/>
          </p:nvSpPr>
          <p:spPr>
            <a:xfrm>
              <a:off x="8690779" y="574228"/>
              <a:ext cx="86399" cy="53876"/>
            </a:xfrm>
            <a:custGeom>
              <a:avLst/>
              <a:gdLst/>
              <a:ahLst/>
              <a:cxnLst/>
              <a:rect l="l" t="t" r="r" b="b"/>
              <a:pathLst>
                <a:path w="1655" h="1032" extrusionOk="0">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5"/>
            <p:cNvSpPr/>
            <p:nvPr/>
          </p:nvSpPr>
          <p:spPr>
            <a:xfrm>
              <a:off x="8727375" y="399498"/>
              <a:ext cx="13260" cy="174782"/>
            </a:xfrm>
            <a:custGeom>
              <a:avLst/>
              <a:gdLst/>
              <a:ahLst/>
              <a:cxnLst/>
              <a:rect l="l" t="t" r="r" b="b"/>
              <a:pathLst>
                <a:path w="254" h="3348" extrusionOk="0">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5"/>
            <p:cNvSpPr/>
            <p:nvPr/>
          </p:nvSpPr>
          <p:spPr>
            <a:xfrm>
              <a:off x="8727375" y="572662"/>
              <a:ext cx="13260" cy="9710"/>
            </a:xfrm>
            <a:custGeom>
              <a:avLst/>
              <a:gdLst/>
              <a:ahLst/>
              <a:cxnLst/>
              <a:rect l="l" t="t" r="r" b="b"/>
              <a:pathLst>
                <a:path w="254" h="186" extrusionOk="0">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5"/>
            <p:cNvSpPr/>
            <p:nvPr/>
          </p:nvSpPr>
          <p:spPr>
            <a:xfrm>
              <a:off x="8567149" y="4050012"/>
              <a:ext cx="232625" cy="135159"/>
            </a:xfrm>
            <a:custGeom>
              <a:avLst/>
              <a:gdLst/>
              <a:ahLst/>
              <a:cxnLst/>
              <a:rect l="l" t="t" r="r" b="b"/>
              <a:pathLst>
                <a:path w="4456" h="2589" extrusionOk="0">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5"/>
            <p:cNvSpPr/>
            <p:nvPr/>
          </p:nvSpPr>
          <p:spPr>
            <a:xfrm>
              <a:off x="8624500" y="4422243"/>
              <a:ext cx="86399" cy="55807"/>
            </a:xfrm>
            <a:custGeom>
              <a:avLst/>
              <a:gdLst/>
              <a:ahLst/>
              <a:cxnLst/>
              <a:rect l="l" t="t" r="r" b="b"/>
              <a:pathLst>
                <a:path w="1655" h="1069" extrusionOk="0">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5"/>
            <p:cNvSpPr/>
            <p:nvPr/>
          </p:nvSpPr>
          <p:spPr>
            <a:xfrm>
              <a:off x="8542225" y="4275912"/>
              <a:ext cx="258049" cy="158494"/>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5"/>
            <p:cNvSpPr/>
            <p:nvPr/>
          </p:nvSpPr>
          <p:spPr>
            <a:xfrm>
              <a:off x="8542225" y="4371343"/>
              <a:ext cx="99607" cy="64056"/>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5"/>
            <p:cNvSpPr/>
            <p:nvPr/>
          </p:nvSpPr>
          <p:spPr>
            <a:xfrm>
              <a:off x="8629616" y="4428246"/>
              <a:ext cx="14252" cy="11224"/>
            </a:xfrm>
            <a:custGeom>
              <a:avLst/>
              <a:gdLst/>
              <a:ahLst/>
              <a:cxnLst/>
              <a:rect l="l" t="t" r="r" b="b"/>
              <a:pathLst>
                <a:path w="273" h="215" extrusionOk="0">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5"/>
            <p:cNvSpPr/>
            <p:nvPr/>
          </p:nvSpPr>
          <p:spPr>
            <a:xfrm>
              <a:off x="8578821" y="4140806"/>
              <a:ext cx="13260" cy="165594"/>
            </a:xfrm>
            <a:custGeom>
              <a:avLst/>
              <a:gdLst/>
              <a:ahLst/>
              <a:cxnLst/>
              <a:rect l="l" t="t" r="r" b="b"/>
              <a:pathLst>
                <a:path w="254" h="3172" extrusionOk="0">
                  <a:moveTo>
                    <a:pt x="0" y="1"/>
                  </a:moveTo>
                  <a:lnTo>
                    <a:pt x="0" y="3016"/>
                  </a:lnTo>
                  <a:lnTo>
                    <a:pt x="253" y="3172"/>
                  </a:lnTo>
                  <a:lnTo>
                    <a:pt x="253" y="156"/>
                  </a:lnTo>
                  <a:cubicBezTo>
                    <a:pt x="175" y="98"/>
                    <a:pt x="78" y="5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5"/>
            <p:cNvSpPr/>
            <p:nvPr/>
          </p:nvSpPr>
          <p:spPr>
            <a:xfrm>
              <a:off x="8717947" y="4221045"/>
              <a:ext cx="12268" cy="165594"/>
            </a:xfrm>
            <a:custGeom>
              <a:avLst/>
              <a:gdLst/>
              <a:ahLst/>
              <a:cxnLst/>
              <a:rect l="l" t="t" r="r" b="b"/>
              <a:pathLst>
                <a:path w="235" h="3172" extrusionOk="0">
                  <a:moveTo>
                    <a:pt x="1" y="1"/>
                  </a:moveTo>
                  <a:lnTo>
                    <a:pt x="1" y="3016"/>
                  </a:lnTo>
                  <a:lnTo>
                    <a:pt x="234" y="3172"/>
                  </a:lnTo>
                  <a:lnTo>
                    <a:pt x="234" y="156"/>
                  </a:lnTo>
                  <a:cubicBezTo>
                    <a:pt x="156" y="98"/>
                    <a:pt x="59" y="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5"/>
            <p:cNvSpPr/>
            <p:nvPr/>
          </p:nvSpPr>
          <p:spPr>
            <a:xfrm>
              <a:off x="8717947" y="4378495"/>
              <a:ext cx="12268" cy="15244"/>
            </a:xfrm>
            <a:custGeom>
              <a:avLst/>
              <a:gdLst/>
              <a:ahLst/>
              <a:cxnLst/>
              <a:rect l="l" t="t" r="r" b="b"/>
              <a:pathLst>
                <a:path w="235" h="292" extrusionOk="0">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5"/>
            <p:cNvSpPr/>
            <p:nvPr/>
          </p:nvSpPr>
          <p:spPr>
            <a:xfrm>
              <a:off x="8578821" y="4298881"/>
              <a:ext cx="13260" cy="15244"/>
            </a:xfrm>
            <a:custGeom>
              <a:avLst/>
              <a:gdLst/>
              <a:ahLst/>
              <a:cxnLst/>
              <a:rect l="l" t="t" r="r" b="b"/>
              <a:pathLst>
                <a:path w="254" h="292" extrusionOk="0">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5"/>
            <p:cNvSpPr/>
            <p:nvPr/>
          </p:nvSpPr>
          <p:spPr>
            <a:xfrm rot="-7124984" flipH="1">
              <a:off x="8542225" y="4124687"/>
              <a:ext cx="258051" cy="158496"/>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5"/>
            <p:cNvSpPr/>
            <p:nvPr/>
          </p:nvSpPr>
          <p:spPr>
            <a:xfrm>
              <a:off x="8561047" y="4686627"/>
              <a:ext cx="193002" cy="83319"/>
            </a:xfrm>
            <a:custGeom>
              <a:avLst/>
              <a:gdLst/>
              <a:ahLst/>
              <a:cxnLst/>
              <a:rect l="l" t="t" r="r" b="b"/>
              <a:pathLst>
                <a:path w="3697" h="1596" extrusionOk="0">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5"/>
            <p:cNvSpPr/>
            <p:nvPr/>
          </p:nvSpPr>
          <p:spPr>
            <a:xfrm>
              <a:off x="8693075" y="4693725"/>
              <a:ext cx="40675" cy="31551"/>
            </a:xfrm>
            <a:custGeom>
              <a:avLst/>
              <a:gdLst/>
              <a:ahLst/>
              <a:cxnLst/>
              <a:rect l="l" t="t" r="r" b="b"/>
              <a:pathLst>
                <a:path w="779" h="546" extrusionOk="0">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5"/>
            <p:cNvSpPr/>
            <p:nvPr/>
          </p:nvSpPr>
          <p:spPr>
            <a:xfrm flipH="1">
              <a:off x="8709375" y="4646800"/>
              <a:ext cx="97575" cy="64049"/>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5"/>
            <p:cNvSpPr/>
            <p:nvPr/>
          </p:nvSpPr>
          <p:spPr>
            <a:xfrm>
              <a:off x="8783525" y="4424050"/>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810" name="Google Shape;810;p25"/>
            <p:cNvSpPr/>
            <p:nvPr/>
          </p:nvSpPr>
          <p:spPr>
            <a:xfrm>
              <a:off x="8633300" y="396950"/>
              <a:ext cx="12675" cy="88675"/>
            </a:xfrm>
            <a:custGeom>
              <a:avLst/>
              <a:gdLst/>
              <a:ahLst/>
              <a:cxnLst/>
              <a:rect l="l" t="t" r="r" b="b"/>
              <a:pathLst>
                <a:path w="507" h="3547" extrusionOk="0">
                  <a:moveTo>
                    <a:pt x="0" y="3547"/>
                  </a:moveTo>
                  <a:lnTo>
                    <a:pt x="0" y="0"/>
                  </a:lnTo>
                  <a:lnTo>
                    <a:pt x="507" y="0"/>
                  </a:lnTo>
                  <a:lnTo>
                    <a:pt x="507" y="3243"/>
                  </a:lnTo>
                  <a:close/>
                </a:path>
              </a:pathLst>
            </a:custGeom>
            <a:solidFill>
              <a:schemeClr val="accent6"/>
            </a:solidFill>
            <a:ln>
              <a:noFill/>
            </a:ln>
          </p:spPr>
        </p:sp>
        <p:sp>
          <p:nvSpPr>
            <p:cNvPr id="811" name="Google Shape;811;p25"/>
            <p:cNvSpPr/>
            <p:nvPr/>
          </p:nvSpPr>
          <p:spPr>
            <a:xfrm>
              <a:off x="8727025" y="396950"/>
              <a:ext cx="15200" cy="62075"/>
            </a:xfrm>
            <a:custGeom>
              <a:avLst/>
              <a:gdLst/>
              <a:ahLst/>
              <a:cxnLst/>
              <a:rect l="l" t="t" r="r" b="b"/>
              <a:pathLst>
                <a:path w="608" h="2483" extrusionOk="0">
                  <a:moveTo>
                    <a:pt x="0" y="2483"/>
                  </a:moveTo>
                  <a:lnTo>
                    <a:pt x="0" y="51"/>
                  </a:lnTo>
                  <a:lnTo>
                    <a:pt x="608" y="0"/>
                  </a:lnTo>
                  <a:lnTo>
                    <a:pt x="608" y="1318"/>
                  </a:lnTo>
                  <a:close/>
                </a:path>
              </a:pathLst>
            </a:custGeom>
            <a:solidFill>
              <a:schemeClr val="accent6"/>
            </a:solidFill>
            <a:ln>
              <a:noFill/>
            </a:ln>
          </p:spPr>
        </p:sp>
        <p:sp>
          <p:nvSpPr>
            <p:cNvPr id="812" name="Google Shape;812;p25"/>
            <p:cNvSpPr/>
            <p:nvPr/>
          </p:nvSpPr>
          <p:spPr>
            <a:xfrm>
              <a:off x="8783500" y="4171400"/>
              <a:ext cx="24075" cy="22150"/>
            </a:xfrm>
            <a:custGeom>
              <a:avLst/>
              <a:gdLst/>
              <a:ahLst/>
              <a:cxnLst/>
              <a:rect l="l" t="t" r="r" b="b"/>
              <a:pathLst>
                <a:path w="963" h="886" extrusionOk="0">
                  <a:moveTo>
                    <a:pt x="203" y="0"/>
                  </a:moveTo>
                  <a:lnTo>
                    <a:pt x="963" y="456"/>
                  </a:lnTo>
                  <a:lnTo>
                    <a:pt x="937" y="886"/>
                  </a:lnTo>
                  <a:lnTo>
                    <a:pt x="0" y="380"/>
                  </a:lnTo>
                  <a:close/>
                </a:path>
              </a:pathLst>
            </a:custGeom>
            <a:solidFill>
              <a:schemeClr val="accent6"/>
            </a:solidFill>
            <a:ln>
              <a:noFill/>
            </a:ln>
          </p:spPr>
        </p:sp>
        <p:sp>
          <p:nvSpPr>
            <p:cNvPr id="813" name="Google Shape;813;p25"/>
            <p:cNvSpPr/>
            <p:nvPr/>
          </p:nvSpPr>
          <p:spPr>
            <a:xfrm>
              <a:off x="8708025" y="422595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814" name="Google Shape;814;p25"/>
            <p:cNvSpPr/>
            <p:nvPr/>
          </p:nvSpPr>
          <p:spPr>
            <a:xfrm>
              <a:off x="8569300" y="414080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815" name="Google Shape;815;p25"/>
            <p:cNvSpPr/>
            <p:nvPr/>
          </p:nvSpPr>
          <p:spPr>
            <a:xfrm>
              <a:off x="8782713" y="4268275"/>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816" name="Google Shape;816;p25"/>
            <p:cNvSpPr/>
            <p:nvPr/>
          </p:nvSpPr>
          <p:spPr>
            <a:xfrm>
              <a:off x="8598126" y="743301"/>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5"/>
            <p:cNvSpPr/>
            <p:nvPr/>
          </p:nvSpPr>
          <p:spPr>
            <a:xfrm>
              <a:off x="8542269" y="846360"/>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18"/>
        <p:cNvGrpSpPr/>
        <p:nvPr/>
      </p:nvGrpSpPr>
      <p:grpSpPr>
        <a:xfrm>
          <a:off x="0" y="0"/>
          <a:ext cx="0" cy="0"/>
          <a:chOff x="0" y="0"/>
          <a:chExt cx="0" cy="0"/>
        </a:xfrm>
      </p:grpSpPr>
      <p:sp>
        <p:nvSpPr>
          <p:cNvPr id="819" name="Google Shape;819;p26"/>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1" name="Google Shape;821;p26"/>
          <p:cNvSpPr txBox="1">
            <a:spLocks noGrp="1"/>
          </p:cNvSpPr>
          <p:nvPr>
            <p:ph type="subTitle" idx="1"/>
          </p:nvPr>
        </p:nvSpPr>
        <p:spPr>
          <a:xfrm>
            <a:off x="4881775" y="3844350"/>
            <a:ext cx="35490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2" name="Google Shape;822;p26"/>
          <p:cNvSpPr txBox="1">
            <a:spLocks noGrp="1"/>
          </p:cNvSpPr>
          <p:nvPr>
            <p:ph type="subTitle" idx="2"/>
          </p:nvPr>
        </p:nvSpPr>
        <p:spPr>
          <a:xfrm>
            <a:off x="853700" y="2070025"/>
            <a:ext cx="35490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3" name="Google Shape;823;p26"/>
          <p:cNvSpPr txBox="1">
            <a:spLocks noGrp="1"/>
          </p:cNvSpPr>
          <p:nvPr>
            <p:ph type="subTitle" idx="3"/>
          </p:nvPr>
        </p:nvSpPr>
        <p:spPr>
          <a:xfrm>
            <a:off x="4881775" y="2070025"/>
            <a:ext cx="35490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4" name="Google Shape;824;p26"/>
          <p:cNvSpPr txBox="1">
            <a:spLocks noGrp="1"/>
          </p:cNvSpPr>
          <p:nvPr>
            <p:ph type="subTitle" idx="4"/>
          </p:nvPr>
        </p:nvSpPr>
        <p:spPr>
          <a:xfrm>
            <a:off x="853700" y="3844350"/>
            <a:ext cx="3549000" cy="69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25" name="Google Shape;825;p26"/>
          <p:cNvSpPr txBox="1">
            <a:spLocks noGrp="1"/>
          </p:cNvSpPr>
          <p:nvPr>
            <p:ph type="subTitle" idx="5"/>
          </p:nvPr>
        </p:nvSpPr>
        <p:spPr>
          <a:xfrm>
            <a:off x="4881783" y="3534375"/>
            <a:ext cx="3549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826" name="Google Shape;826;p26"/>
          <p:cNvSpPr txBox="1">
            <a:spLocks noGrp="1"/>
          </p:cNvSpPr>
          <p:nvPr>
            <p:ph type="subTitle" idx="6"/>
          </p:nvPr>
        </p:nvSpPr>
        <p:spPr>
          <a:xfrm>
            <a:off x="4881783" y="1806875"/>
            <a:ext cx="3549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827" name="Google Shape;827;p26"/>
          <p:cNvSpPr txBox="1">
            <a:spLocks noGrp="1"/>
          </p:cNvSpPr>
          <p:nvPr>
            <p:ph type="subTitle" idx="7"/>
          </p:nvPr>
        </p:nvSpPr>
        <p:spPr>
          <a:xfrm>
            <a:off x="853708" y="1806875"/>
            <a:ext cx="3549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828" name="Google Shape;828;p26"/>
          <p:cNvSpPr txBox="1">
            <a:spLocks noGrp="1"/>
          </p:cNvSpPr>
          <p:nvPr>
            <p:ph type="subTitle" idx="8"/>
          </p:nvPr>
        </p:nvSpPr>
        <p:spPr>
          <a:xfrm>
            <a:off x="853708" y="3534375"/>
            <a:ext cx="3549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grpSp>
        <p:nvGrpSpPr>
          <p:cNvPr id="829" name="Google Shape;829;p26"/>
          <p:cNvGrpSpPr/>
          <p:nvPr/>
        </p:nvGrpSpPr>
        <p:grpSpPr>
          <a:xfrm>
            <a:off x="8536254" y="391075"/>
            <a:ext cx="276300" cy="4383600"/>
            <a:chOff x="8536254" y="391075"/>
            <a:chExt cx="276300" cy="4383600"/>
          </a:xfrm>
        </p:grpSpPr>
        <p:sp>
          <p:nvSpPr>
            <p:cNvPr id="830" name="Google Shape;830;p26"/>
            <p:cNvSpPr/>
            <p:nvPr/>
          </p:nvSpPr>
          <p:spPr>
            <a:xfrm>
              <a:off x="8536254" y="391075"/>
              <a:ext cx="2763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6"/>
            <p:cNvSpPr/>
            <p:nvPr/>
          </p:nvSpPr>
          <p:spPr>
            <a:xfrm>
              <a:off x="8543825" y="3202624"/>
              <a:ext cx="6160" cy="13260"/>
            </a:xfrm>
            <a:custGeom>
              <a:avLst/>
              <a:gdLst/>
              <a:ahLst/>
              <a:cxnLst/>
              <a:rect l="l" t="t" r="r" b="b"/>
              <a:pathLst>
                <a:path w="118" h="254" extrusionOk="0">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6"/>
            <p:cNvSpPr/>
            <p:nvPr/>
          </p:nvSpPr>
          <p:spPr>
            <a:xfrm>
              <a:off x="8543825" y="3236766"/>
              <a:ext cx="66092" cy="48185"/>
            </a:xfrm>
            <a:custGeom>
              <a:avLst/>
              <a:gdLst/>
              <a:ahLst/>
              <a:cxnLst/>
              <a:rect l="l" t="t" r="r" b="b"/>
              <a:pathLst>
                <a:path w="1266" h="923" extrusionOk="0">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6"/>
            <p:cNvSpPr/>
            <p:nvPr/>
          </p:nvSpPr>
          <p:spPr>
            <a:xfrm>
              <a:off x="8543825" y="3271273"/>
              <a:ext cx="126023" cy="82745"/>
            </a:xfrm>
            <a:custGeom>
              <a:avLst/>
              <a:gdLst/>
              <a:ahLst/>
              <a:cxnLst/>
              <a:rect l="l" t="t" r="r" b="b"/>
              <a:pathLst>
                <a:path w="2414" h="1585" extrusionOk="0">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6"/>
            <p:cNvSpPr/>
            <p:nvPr/>
          </p:nvSpPr>
          <p:spPr>
            <a:xfrm>
              <a:off x="8543825" y="3306877"/>
              <a:ext cx="186946" cy="117200"/>
            </a:xfrm>
            <a:custGeom>
              <a:avLst/>
              <a:gdLst/>
              <a:ahLst/>
              <a:cxnLst/>
              <a:rect l="l" t="t" r="r" b="b"/>
              <a:pathLst>
                <a:path w="3581" h="2245" extrusionOk="0">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6"/>
            <p:cNvSpPr/>
            <p:nvPr/>
          </p:nvSpPr>
          <p:spPr>
            <a:xfrm>
              <a:off x="8543825" y="3341385"/>
              <a:ext cx="246877" cy="151760"/>
            </a:xfrm>
            <a:custGeom>
              <a:avLst/>
              <a:gdLst/>
              <a:ahLst/>
              <a:cxnLst/>
              <a:rect l="l" t="t" r="r" b="b"/>
              <a:pathLst>
                <a:path w="4729" h="2907" extrusionOk="0">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6"/>
            <p:cNvSpPr/>
            <p:nvPr/>
          </p:nvSpPr>
          <p:spPr>
            <a:xfrm>
              <a:off x="8600726" y="3406426"/>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6"/>
            <p:cNvSpPr/>
            <p:nvPr/>
          </p:nvSpPr>
          <p:spPr>
            <a:xfrm>
              <a:off x="8781023" y="2548968"/>
              <a:ext cx="27460" cy="25789"/>
            </a:xfrm>
            <a:custGeom>
              <a:avLst/>
              <a:gdLst/>
              <a:ahLst/>
              <a:cxnLst/>
              <a:rect l="l" t="t" r="r" b="b"/>
              <a:pathLst>
                <a:path w="526" h="494" extrusionOk="0">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6"/>
            <p:cNvSpPr/>
            <p:nvPr/>
          </p:nvSpPr>
          <p:spPr>
            <a:xfrm>
              <a:off x="8721091" y="2584311"/>
              <a:ext cx="87391" cy="60558"/>
            </a:xfrm>
            <a:custGeom>
              <a:avLst/>
              <a:gdLst/>
              <a:ahLst/>
              <a:cxnLst/>
              <a:rect l="l" t="t" r="r" b="b"/>
              <a:pathLst>
                <a:path w="1674" h="1160" extrusionOk="0">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6"/>
            <p:cNvSpPr/>
            <p:nvPr/>
          </p:nvSpPr>
          <p:spPr>
            <a:xfrm>
              <a:off x="8660168" y="2618557"/>
              <a:ext cx="147323" cy="94334"/>
            </a:xfrm>
            <a:custGeom>
              <a:avLst/>
              <a:gdLst/>
              <a:ahLst/>
              <a:cxnLst/>
              <a:rect l="l" t="t" r="r" b="b"/>
              <a:pathLst>
                <a:path w="2822" h="1807" extrusionOk="0">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6"/>
            <p:cNvSpPr/>
            <p:nvPr/>
          </p:nvSpPr>
          <p:spPr>
            <a:xfrm>
              <a:off x="8600237" y="2652647"/>
              <a:ext cx="208246" cy="130304"/>
            </a:xfrm>
            <a:custGeom>
              <a:avLst/>
              <a:gdLst/>
              <a:ahLst/>
              <a:cxnLst/>
              <a:rect l="l" t="t" r="r" b="b"/>
              <a:pathLst>
                <a:path w="3989" h="2496" extrusionOk="0">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6"/>
            <p:cNvSpPr/>
            <p:nvPr/>
          </p:nvSpPr>
          <p:spPr>
            <a:xfrm>
              <a:off x="8540305" y="2688146"/>
              <a:ext cx="268177" cy="164916"/>
            </a:xfrm>
            <a:custGeom>
              <a:avLst/>
              <a:gdLst/>
              <a:ahLst/>
              <a:cxnLst/>
              <a:rect l="l" t="t" r="r" b="b"/>
              <a:pathLst>
                <a:path w="5137" h="3159" extrusionOk="0">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6"/>
            <p:cNvSpPr/>
            <p:nvPr/>
          </p:nvSpPr>
          <p:spPr>
            <a:xfrm>
              <a:off x="8541300" y="2528844"/>
              <a:ext cx="41712" cy="32576"/>
            </a:xfrm>
            <a:custGeom>
              <a:avLst/>
              <a:gdLst/>
              <a:ahLst/>
              <a:cxnLst/>
              <a:rect l="l" t="t" r="r" b="b"/>
              <a:pathLst>
                <a:path w="799" h="624" extrusionOk="0">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6"/>
            <p:cNvSpPr/>
            <p:nvPr/>
          </p:nvSpPr>
          <p:spPr>
            <a:xfrm>
              <a:off x="8541300" y="2463849"/>
              <a:ext cx="97571" cy="66092"/>
            </a:xfrm>
            <a:custGeom>
              <a:avLst/>
              <a:gdLst/>
              <a:ahLst/>
              <a:cxnLst/>
              <a:rect l="l" t="t" r="r" b="b"/>
              <a:pathLst>
                <a:path w="1869" h="1266" extrusionOk="0">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6"/>
            <p:cNvSpPr/>
            <p:nvPr/>
          </p:nvSpPr>
          <p:spPr>
            <a:xfrm>
              <a:off x="8541300" y="2398854"/>
              <a:ext cx="153430" cy="98563"/>
            </a:xfrm>
            <a:custGeom>
              <a:avLst/>
              <a:gdLst/>
              <a:ahLst/>
              <a:cxnLst/>
              <a:rect l="l" t="t" r="r" b="b"/>
              <a:pathLst>
                <a:path w="2939" h="1888" extrusionOk="0">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6"/>
            <p:cNvSpPr/>
            <p:nvPr/>
          </p:nvSpPr>
          <p:spPr>
            <a:xfrm>
              <a:off x="8541300" y="2334902"/>
              <a:ext cx="209290" cy="130043"/>
            </a:xfrm>
            <a:custGeom>
              <a:avLst/>
              <a:gdLst/>
              <a:ahLst/>
              <a:cxnLst/>
              <a:rect l="l" t="t" r="r" b="b"/>
              <a:pathLst>
                <a:path w="4009" h="2491" extrusionOk="0">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6"/>
            <p:cNvSpPr/>
            <p:nvPr/>
          </p:nvSpPr>
          <p:spPr>
            <a:xfrm>
              <a:off x="8540308" y="2269855"/>
              <a:ext cx="266141" cy="162566"/>
            </a:xfrm>
            <a:custGeom>
              <a:avLst/>
              <a:gdLst/>
              <a:ahLst/>
              <a:cxnLst/>
              <a:rect l="l" t="t" r="r" b="b"/>
              <a:pathLst>
                <a:path w="5098" h="3114" extrusionOk="0">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6"/>
            <p:cNvSpPr/>
            <p:nvPr/>
          </p:nvSpPr>
          <p:spPr>
            <a:xfrm>
              <a:off x="8542733" y="3990617"/>
              <a:ext cx="70111" cy="79247"/>
            </a:xfrm>
            <a:custGeom>
              <a:avLst/>
              <a:gdLst/>
              <a:ahLst/>
              <a:cxnLst/>
              <a:rect l="l" t="t" r="r" b="b"/>
              <a:pathLst>
                <a:path w="1343" h="1518" extrusionOk="0">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6"/>
            <p:cNvSpPr/>
            <p:nvPr/>
          </p:nvSpPr>
          <p:spPr>
            <a:xfrm>
              <a:off x="8630731" y="3966377"/>
              <a:ext cx="86399" cy="54763"/>
            </a:xfrm>
            <a:custGeom>
              <a:avLst/>
              <a:gdLst/>
              <a:ahLst/>
              <a:cxnLst/>
              <a:rect l="l" t="t" r="r" b="b"/>
              <a:pathLst>
                <a:path w="1655" h="1049" extrusionOk="0">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6"/>
            <p:cNvSpPr/>
            <p:nvPr/>
          </p:nvSpPr>
          <p:spPr>
            <a:xfrm>
              <a:off x="8552925" y="4037750"/>
              <a:ext cx="30475" cy="17275"/>
            </a:xfrm>
            <a:custGeom>
              <a:avLst/>
              <a:gdLst/>
              <a:ahLst/>
              <a:cxnLst/>
              <a:rect l="l" t="t" r="r" b="b"/>
              <a:pathLst>
                <a:path w="507" h="323" extrusionOk="0">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6"/>
            <p:cNvSpPr/>
            <p:nvPr/>
          </p:nvSpPr>
          <p:spPr>
            <a:xfrm>
              <a:off x="8540312" y="3912397"/>
              <a:ext cx="106707" cy="70164"/>
            </a:xfrm>
            <a:custGeom>
              <a:avLst/>
              <a:gdLst/>
              <a:ahLst/>
              <a:cxnLst/>
              <a:rect l="l" t="t" r="r" b="b"/>
              <a:pathLst>
                <a:path w="2044" h="1344" extrusionOk="0">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6"/>
            <p:cNvSpPr/>
            <p:nvPr/>
          </p:nvSpPr>
          <p:spPr>
            <a:xfrm>
              <a:off x="8635701" y="3971901"/>
              <a:ext cx="20350" cy="13700"/>
            </a:xfrm>
            <a:custGeom>
              <a:avLst/>
              <a:gdLst/>
              <a:ahLst/>
              <a:cxnLst/>
              <a:rect l="l" t="t" r="r" b="b"/>
              <a:pathLst>
                <a:path w="293" h="234" extrusionOk="0">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6"/>
            <p:cNvSpPr/>
            <p:nvPr/>
          </p:nvSpPr>
          <p:spPr>
            <a:xfrm rot="-5400000">
              <a:off x="8531151" y="1488845"/>
              <a:ext cx="84363" cy="47768"/>
            </a:xfrm>
            <a:custGeom>
              <a:avLst/>
              <a:gdLst/>
              <a:ahLst/>
              <a:cxnLst/>
              <a:rect l="l" t="t" r="r" b="b"/>
              <a:pathLst>
                <a:path w="1616" h="915" extrusionOk="0">
                  <a:moveTo>
                    <a:pt x="253" y="0"/>
                  </a:moveTo>
                  <a:lnTo>
                    <a:pt x="0" y="136"/>
                  </a:lnTo>
                  <a:lnTo>
                    <a:pt x="1362" y="914"/>
                  </a:lnTo>
                  <a:lnTo>
                    <a:pt x="1615" y="778"/>
                  </a:lnTo>
                  <a:lnTo>
                    <a:pt x="2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6"/>
            <p:cNvSpPr/>
            <p:nvPr/>
          </p:nvSpPr>
          <p:spPr>
            <a:xfrm rot="-5400000">
              <a:off x="8525539" y="1024194"/>
              <a:ext cx="42756" cy="11224"/>
            </a:xfrm>
            <a:custGeom>
              <a:avLst/>
              <a:gdLst/>
              <a:ahLst/>
              <a:cxnLst/>
              <a:rect l="l" t="t" r="r" b="b"/>
              <a:pathLst>
                <a:path w="819" h="215" extrusionOk="0">
                  <a:moveTo>
                    <a:pt x="1" y="0"/>
                  </a:moveTo>
                  <a:lnTo>
                    <a:pt x="429" y="214"/>
                  </a:ln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6"/>
            <p:cNvSpPr/>
            <p:nvPr/>
          </p:nvSpPr>
          <p:spPr>
            <a:xfrm rot="-5400000">
              <a:off x="8482887" y="1179608"/>
              <a:ext cx="211326" cy="94491"/>
            </a:xfrm>
            <a:custGeom>
              <a:avLst/>
              <a:gdLst/>
              <a:ahLst/>
              <a:cxnLst/>
              <a:rect l="l" t="t" r="r" b="b"/>
              <a:pathLst>
                <a:path w="4048" h="1810" extrusionOk="0">
                  <a:moveTo>
                    <a:pt x="1" y="0"/>
                  </a:moveTo>
                  <a:lnTo>
                    <a:pt x="3114" y="1810"/>
                  </a:lnTo>
                  <a:lnTo>
                    <a:pt x="4048" y="1265"/>
                  </a:lnTo>
                  <a:lnTo>
                    <a:pt x="18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6"/>
            <p:cNvSpPr/>
            <p:nvPr/>
          </p:nvSpPr>
          <p:spPr>
            <a:xfrm rot="-5400000">
              <a:off x="8527575" y="1312627"/>
              <a:ext cx="237742" cy="137195"/>
            </a:xfrm>
            <a:custGeom>
              <a:avLst/>
              <a:gdLst/>
              <a:ahLst/>
              <a:cxnLst/>
              <a:rect l="l" t="t" r="r" b="b"/>
              <a:pathLst>
                <a:path w="4554" h="2628" extrusionOk="0">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6"/>
            <p:cNvSpPr/>
            <p:nvPr/>
          </p:nvSpPr>
          <p:spPr>
            <a:xfrm rot="-5400000">
              <a:off x="8583434" y="1450761"/>
              <a:ext cx="41712" cy="26468"/>
            </a:xfrm>
            <a:custGeom>
              <a:avLst/>
              <a:gdLst/>
              <a:ahLst/>
              <a:cxnLst/>
              <a:rect l="l" t="t" r="r" b="b"/>
              <a:pathLst>
                <a:path w="799" h="507" extrusionOk="0">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6"/>
            <p:cNvSpPr/>
            <p:nvPr/>
          </p:nvSpPr>
          <p:spPr>
            <a:xfrm>
              <a:off x="8544869" y="3509485"/>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6"/>
            <p:cNvSpPr/>
            <p:nvPr/>
          </p:nvSpPr>
          <p:spPr>
            <a:xfrm>
              <a:off x="8594620" y="3514444"/>
              <a:ext cx="16288" cy="12216"/>
            </a:xfrm>
            <a:custGeom>
              <a:avLst/>
              <a:gdLst/>
              <a:ahLst/>
              <a:cxnLst/>
              <a:rect l="l" t="t" r="r" b="b"/>
              <a:pathLst>
                <a:path w="312" h="234" extrusionOk="0">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6"/>
            <p:cNvSpPr/>
            <p:nvPr/>
          </p:nvSpPr>
          <p:spPr>
            <a:xfrm>
              <a:off x="8595348" y="707246"/>
              <a:ext cx="86347" cy="54920"/>
            </a:xfrm>
            <a:custGeom>
              <a:avLst/>
              <a:gdLst/>
              <a:ahLst/>
              <a:cxnLst/>
              <a:rect l="l" t="t" r="r" b="b"/>
              <a:pathLst>
                <a:path w="1654" h="1052" extrusionOk="0">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6"/>
            <p:cNvSpPr/>
            <p:nvPr/>
          </p:nvSpPr>
          <p:spPr>
            <a:xfrm>
              <a:off x="8632884" y="455357"/>
              <a:ext cx="12268" cy="251941"/>
            </a:xfrm>
            <a:custGeom>
              <a:avLst/>
              <a:gdLst/>
              <a:ahLst/>
              <a:cxnLst/>
              <a:rect l="l" t="t" r="r" b="b"/>
              <a:pathLst>
                <a:path w="235" h="4826" extrusionOk="0">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6"/>
            <p:cNvSpPr/>
            <p:nvPr/>
          </p:nvSpPr>
          <p:spPr>
            <a:xfrm>
              <a:off x="8632884" y="706516"/>
              <a:ext cx="12268" cy="9919"/>
            </a:xfrm>
            <a:custGeom>
              <a:avLst/>
              <a:gdLst/>
              <a:ahLst/>
              <a:cxnLst/>
              <a:rect l="l" t="t" r="r" b="b"/>
              <a:pathLst>
                <a:path w="235" h="190" extrusionOk="0">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6"/>
            <p:cNvSpPr/>
            <p:nvPr/>
          </p:nvSpPr>
          <p:spPr>
            <a:xfrm>
              <a:off x="8690779" y="574228"/>
              <a:ext cx="86399" cy="53876"/>
            </a:xfrm>
            <a:custGeom>
              <a:avLst/>
              <a:gdLst/>
              <a:ahLst/>
              <a:cxnLst/>
              <a:rect l="l" t="t" r="r" b="b"/>
              <a:pathLst>
                <a:path w="1655" h="1032" extrusionOk="0">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6"/>
            <p:cNvSpPr/>
            <p:nvPr/>
          </p:nvSpPr>
          <p:spPr>
            <a:xfrm>
              <a:off x="8727375" y="399498"/>
              <a:ext cx="13260" cy="174782"/>
            </a:xfrm>
            <a:custGeom>
              <a:avLst/>
              <a:gdLst/>
              <a:ahLst/>
              <a:cxnLst/>
              <a:rect l="l" t="t" r="r" b="b"/>
              <a:pathLst>
                <a:path w="254" h="3348" extrusionOk="0">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6"/>
            <p:cNvSpPr/>
            <p:nvPr/>
          </p:nvSpPr>
          <p:spPr>
            <a:xfrm>
              <a:off x="8727375" y="572662"/>
              <a:ext cx="13260" cy="9710"/>
            </a:xfrm>
            <a:custGeom>
              <a:avLst/>
              <a:gdLst/>
              <a:ahLst/>
              <a:cxnLst/>
              <a:rect l="l" t="t" r="r" b="b"/>
              <a:pathLst>
                <a:path w="254" h="186" extrusionOk="0">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6"/>
            <p:cNvSpPr/>
            <p:nvPr/>
          </p:nvSpPr>
          <p:spPr>
            <a:xfrm>
              <a:off x="8567149" y="4050012"/>
              <a:ext cx="232625" cy="135159"/>
            </a:xfrm>
            <a:custGeom>
              <a:avLst/>
              <a:gdLst/>
              <a:ahLst/>
              <a:cxnLst/>
              <a:rect l="l" t="t" r="r" b="b"/>
              <a:pathLst>
                <a:path w="4456" h="2589" extrusionOk="0">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6"/>
            <p:cNvSpPr/>
            <p:nvPr/>
          </p:nvSpPr>
          <p:spPr>
            <a:xfrm>
              <a:off x="8624500" y="4422243"/>
              <a:ext cx="86399" cy="55807"/>
            </a:xfrm>
            <a:custGeom>
              <a:avLst/>
              <a:gdLst/>
              <a:ahLst/>
              <a:cxnLst/>
              <a:rect l="l" t="t" r="r" b="b"/>
              <a:pathLst>
                <a:path w="1655" h="1069" extrusionOk="0">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6"/>
            <p:cNvSpPr/>
            <p:nvPr/>
          </p:nvSpPr>
          <p:spPr>
            <a:xfrm>
              <a:off x="8542225" y="4275912"/>
              <a:ext cx="258049" cy="158494"/>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6"/>
            <p:cNvSpPr/>
            <p:nvPr/>
          </p:nvSpPr>
          <p:spPr>
            <a:xfrm>
              <a:off x="8542225" y="4371343"/>
              <a:ext cx="99607" cy="64056"/>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6"/>
            <p:cNvSpPr/>
            <p:nvPr/>
          </p:nvSpPr>
          <p:spPr>
            <a:xfrm>
              <a:off x="8629616" y="4428246"/>
              <a:ext cx="14252" cy="11224"/>
            </a:xfrm>
            <a:custGeom>
              <a:avLst/>
              <a:gdLst/>
              <a:ahLst/>
              <a:cxnLst/>
              <a:rect l="l" t="t" r="r" b="b"/>
              <a:pathLst>
                <a:path w="273" h="215" extrusionOk="0">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6"/>
            <p:cNvSpPr/>
            <p:nvPr/>
          </p:nvSpPr>
          <p:spPr>
            <a:xfrm>
              <a:off x="8578821" y="4140806"/>
              <a:ext cx="13260" cy="165594"/>
            </a:xfrm>
            <a:custGeom>
              <a:avLst/>
              <a:gdLst/>
              <a:ahLst/>
              <a:cxnLst/>
              <a:rect l="l" t="t" r="r" b="b"/>
              <a:pathLst>
                <a:path w="254" h="3172" extrusionOk="0">
                  <a:moveTo>
                    <a:pt x="0" y="1"/>
                  </a:moveTo>
                  <a:lnTo>
                    <a:pt x="0" y="3016"/>
                  </a:lnTo>
                  <a:lnTo>
                    <a:pt x="253" y="3172"/>
                  </a:lnTo>
                  <a:lnTo>
                    <a:pt x="253" y="156"/>
                  </a:lnTo>
                  <a:cubicBezTo>
                    <a:pt x="175" y="98"/>
                    <a:pt x="78" y="5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6"/>
            <p:cNvSpPr/>
            <p:nvPr/>
          </p:nvSpPr>
          <p:spPr>
            <a:xfrm>
              <a:off x="8717947" y="4221045"/>
              <a:ext cx="12268" cy="165594"/>
            </a:xfrm>
            <a:custGeom>
              <a:avLst/>
              <a:gdLst/>
              <a:ahLst/>
              <a:cxnLst/>
              <a:rect l="l" t="t" r="r" b="b"/>
              <a:pathLst>
                <a:path w="235" h="3172" extrusionOk="0">
                  <a:moveTo>
                    <a:pt x="1" y="1"/>
                  </a:moveTo>
                  <a:lnTo>
                    <a:pt x="1" y="3016"/>
                  </a:lnTo>
                  <a:lnTo>
                    <a:pt x="234" y="3172"/>
                  </a:lnTo>
                  <a:lnTo>
                    <a:pt x="234" y="156"/>
                  </a:lnTo>
                  <a:cubicBezTo>
                    <a:pt x="156" y="98"/>
                    <a:pt x="59" y="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6"/>
            <p:cNvSpPr/>
            <p:nvPr/>
          </p:nvSpPr>
          <p:spPr>
            <a:xfrm>
              <a:off x="8717947" y="4378495"/>
              <a:ext cx="12268" cy="15244"/>
            </a:xfrm>
            <a:custGeom>
              <a:avLst/>
              <a:gdLst/>
              <a:ahLst/>
              <a:cxnLst/>
              <a:rect l="l" t="t" r="r" b="b"/>
              <a:pathLst>
                <a:path w="235" h="292" extrusionOk="0">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6"/>
            <p:cNvSpPr/>
            <p:nvPr/>
          </p:nvSpPr>
          <p:spPr>
            <a:xfrm>
              <a:off x="8578821" y="4298881"/>
              <a:ext cx="13260" cy="15244"/>
            </a:xfrm>
            <a:custGeom>
              <a:avLst/>
              <a:gdLst/>
              <a:ahLst/>
              <a:cxnLst/>
              <a:rect l="l" t="t" r="r" b="b"/>
              <a:pathLst>
                <a:path w="254" h="292" extrusionOk="0">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6"/>
            <p:cNvSpPr/>
            <p:nvPr/>
          </p:nvSpPr>
          <p:spPr>
            <a:xfrm rot="-7124984" flipH="1">
              <a:off x="8542225" y="4124687"/>
              <a:ext cx="258051" cy="158496"/>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6"/>
            <p:cNvSpPr/>
            <p:nvPr/>
          </p:nvSpPr>
          <p:spPr>
            <a:xfrm>
              <a:off x="8561047" y="4686627"/>
              <a:ext cx="193002" cy="83319"/>
            </a:xfrm>
            <a:custGeom>
              <a:avLst/>
              <a:gdLst/>
              <a:ahLst/>
              <a:cxnLst/>
              <a:rect l="l" t="t" r="r" b="b"/>
              <a:pathLst>
                <a:path w="3697" h="1596" extrusionOk="0">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6"/>
            <p:cNvSpPr/>
            <p:nvPr/>
          </p:nvSpPr>
          <p:spPr>
            <a:xfrm>
              <a:off x="8693075" y="4693725"/>
              <a:ext cx="40675" cy="31551"/>
            </a:xfrm>
            <a:custGeom>
              <a:avLst/>
              <a:gdLst/>
              <a:ahLst/>
              <a:cxnLst/>
              <a:rect l="l" t="t" r="r" b="b"/>
              <a:pathLst>
                <a:path w="779" h="546" extrusionOk="0">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6"/>
            <p:cNvSpPr/>
            <p:nvPr/>
          </p:nvSpPr>
          <p:spPr>
            <a:xfrm flipH="1">
              <a:off x="8709375" y="4646800"/>
              <a:ext cx="97575" cy="64049"/>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6"/>
            <p:cNvSpPr/>
            <p:nvPr/>
          </p:nvSpPr>
          <p:spPr>
            <a:xfrm>
              <a:off x="8783525" y="4424050"/>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879" name="Google Shape;879;p26"/>
            <p:cNvSpPr/>
            <p:nvPr/>
          </p:nvSpPr>
          <p:spPr>
            <a:xfrm>
              <a:off x="8633300" y="396950"/>
              <a:ext cx="12675" cy="88675"/>
            </a:xfrm>
            <a:custGeom>
              <a:avLst/>
              <a:gdLst/>
              <a:ahLst/>
              <a:cxnLst/>
              <a:rect l="l" t="t" r="r" b="b"/>
              <a:pathLst>
                <a:path w="507" h="3547" extrusionOk="0">
                  <a:moveTo>
                    <a:pt x="0" y="3547"/>
                  </a:moveTo>
                  <a:lnTo>
                    <a:pt x="0" y="0"/>
                  </a:lnTo>
                  <a:lnTo>
                    <a:pt x="507" y="0"/>
                  </a:lnTo>
                  <a:lnTo>
                    <a:pt x="507" y="3243"/>
                  </a:lnTo>
                  <a:close/>
                </a:path>
              </a:pathLst>
            </a:custGeom>
            <a:solidFill>
              <a:schemeClr val="accent6"/>
            </a:solidFill>
            <a:ln>
              <a:noFill/>
            </a:ln>
          </p:spPr>
        </p:sp>
        <p:sp>
          <p:nvSpPr>
            <p:cNvPr id="880" name="Google Shape;880;p26"/>
            <p:cNvSpPr/>
            <p:nvPr/>
          </p:nvSpPr>
          <p:spPr>
            <a:xfrm>
              <a:off x="8727025" y="396950"/>
              <a:ext cx="15200" cy="62075"/>
            </a:xfrm>
            <a:custGeom>
              <a:avLst/>
              <a:gdLst/>
              <a:ahLst/>
              <a:cxnLst/>
              <a:rect l="l" t="t" r="r" b="b"/>
              <a:pathLst>
                <a:path w="608" h="2483" extrusionOk="0">
                  <a:moveTo>
                    <a:pt x="0" y="2483"/>
                  </a:moveTo>
                  <a:lnTo>
                    <a:pt x="0" y="51"/>
                  </a:lnTo>
                  <a:lnTo>
                    <a:pt x="608" y="0"/>
                  </a:lnTo>
                  <a:lnTo>
                    <a:pt x="608" y="1318"/>
                  </a:lnTo>
                  <a:close/>
                </a:path>
              </a:pathLst>
            </a:custGeom>
            <a:solidFill>
              <a:schemeClr val="accent6"/>
            </a:solidFill>
            <a:ln>
              <a:noFill/>
            </a:ln>
          </p:spPr>
        </p:sp>
        <p:sp>
          <p:nvSpPr>
            <p:cNvPr id="881" name="Google Shape;881;p26"/>
            <p:cNvSpPr/>
            <p:nvPr/>
          </p:nvSpPr>
          <p:spPr>
            <a:xfrm>
              <a:off x="8783500" y="4171400"/>
              <a:ext cx="24075" cy="22150"/>
            </a:xfrm>
            <a:custGeom>
              <a:avLst/>
              <a:gdLst/>
              <a:ahLst/>
              <a:cxnLst/>
              <a:rect l="l" t="t" r="r" b="b"/>
              <a:pathLst>
                <a:path w="963" h="886" extrusionOk="0">
                  <a:moveTo>
                    <a:pt x="203" y="0"/>
                  </a:moveTo>
                  <a:lnTo>
                    <a:pt x="963" y="456"/>
                  </a:lnTo>
                  <a:lnTo>
                    <a:pt x="937" y="886"/>
                  </a:lnTo>
                  <a:lnTo>
                    <a:pt x="0" y="380"/>
                  </a:lnTo>
                  <a:close/>
                </a:path>
              </a:pathLst>
            </a:custGeom>
            <a:solidFill>
              <a:schemeClr val="accent6"/>
            </a:solidFill>
            <a:ln>
              <a:noFill/>
            </a:ln>
          </p:spPr>
        </p:sp>
        <p:sp>
          <p:nvSpPr>
            <p:cNvPr id="882" name="Google Shape;882;p26"/>
            <p:cNvSpPr/>
            <p:nvPr/>
          </p:nvSpPr>
          <p:spPr>
            <a:xfrm>
              <a:off x="8708025" y="422595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883" name="Google Shape;883;p26"/>
            <p:cNvSpPr/>
            <p:nvPr/>
          </p:nvSpPr>
          <p:spPr>
            <a:xfrm>
              <a:off x="8569300" y="414080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884" name="Google Shape;884;p26"/>
            <p:cNvSpPr/>
            <p:nvPr/>
          </p:nvSpPr>
          <p:spPr>
            <a:xfrm>
              <a:off x="8782713" y="4268275"/>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885" name="Google Shape;885;p26"/>
            <p:cNvSpPr/>
            <p:nvPr/>
          </p:nvSpPr>
          <p:spPr>
            <a:xfrm>
              <a:off x="8598126" y="743301"/>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6"/>
            <p:cNvSpPr/>
            <p:nvPr/>
          </p:nvSpPr>
          <p:spPr>
            <a:xfrm>
              <a:off x="8542269" y="846360"/>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87"/>
        <p:cNvGrpSpPr/>
        <p:nvPr/>
      </p:nvGrpSpPr>
      <p:grpSpPr>
        <a:xfrm>
          <a:off x="0" y="0"/>
          <a:ext cx="0" cy="0"/>
          <a:chOff x="0" y="0"/>
          <a:chExt cx="0" cy="0"/>
        </a:xfrm>
      </p:grpSpPr>
      <p:sp>
        <p:nvSpPr>
          <p:cNvPr id="888" name="Google Shape;888;p27"/>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90" name="Google Shape;890;p27"/>
          <p:cNvSpPr txBox="1">
            <a:spLocks noGrp="1"/>
          </p:cNvSpPr>
          <p:nvPr>
            <p:ph type="subTitle" idx="1"/>
          </p:nvPr>
        </p:nvSpPr>
        <p:spPr>
          <a:xfrm>
            <a:off x="1112605" y="2323482"/>
            <a:ext cx="1975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91" name="Google Shape;891;p27"/>
          <p:cNvSpPr txBox="1">
            <a:spLocks noGrp="1"/>
          </p:cNvSpPr>
          <p:nvPr>
            <p:ph type="subTitle" idx="2"/>
          </p:nvPr>
        </p:nvSpPr>
        <p:spPr>
          <a:xfrm>
            <a:off x="3582450" y="2323482"/>
            <a:ext cx="1975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92" name="Google Shape;892;p27"/>
          <p:cNvSpPr txBox="1">
            <a:spLocks noGrp="1"/>
          </p:cNvSpPr>
          <p:nvPr>
            <p:ph type="subTitle" idx="3"/>
          </p:nvPr>
        </p:nvSpPr>
        <p:spPr>
          <a:xfrm>
            <a:off x="1112605" y="4061682"/>
            <a:ext cx="1975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93" name="Google Shape;893;p27"/>
          <p:cNvSpPr txBox="1">
            <a:spLocks noGrp="1"/>
          </p:cNvSpPr>
          <p:nvPr>
            <p:ph type="subTitle" idx="4"/>
          </p:nvPr>
        </p:nvSpPr>
        <p:spPr>
          <a:xfrm>
            <a:off x="3582450" y="4061682"/>
            <a:ext cx="1975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94" name="Google Shape;894;p27"/>
          <p:cNvSpPr txBox="1">
            <a:spLocks noGrp="1"/>
          </p:cNvSpPr>
          <p:nvPr>
            <p:ph type="subTitle" idx="5"/>
          </p:nvPr>
        </p:nvSpPr>
        <p:spPr>
          <a:xfrm>
            <a:off x="6052295" y="2323482"/>
            <a:ext cx="1975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95" name="Google Shape;895;p27"/>
          <p:cNvSpPr txBox="1">
            <a:spLocks noGrp="1"/>
          </p:cNvSpPr>
          <p:nvPr>
            <p:ph type="subTitle" idx="6"/>
          </p:nvPr>
        </p:nvSpPr>
        <p:spPr>
          <a:xfrm>
            <a:off x="6052295" y="4061682"/>
            <a:ext cx="19752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896" name="Google Shape;896;p27"/>
          <p:cNvSpPr txBox="1">
            <a:spLocks noGrp="1"/>
          </p:cNvSpPr>
          <p:nvPr>
            <p:ph type="subTitle" idx="7"/>
          </p:nvPr>
        </p:nvSpPr>
        <p:spPr>
          <a:xfrm>
            <a:off x="1111105" y="2061988"/>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897" name="Google Shape;897;p27"/>
          <p:cNvSpPr txBox="1">
            <a:spLocks noGrp="1"/>
          </p:cNvSpPr>
          <p:nvPr>
            <p:ph type="subTitle" idx="8"/>
          </p:nvPr>
        </p:nvSpPr>
        <p:spPr>
          <a:xfrm>
            <a:off x="3580950" y="2061988"/>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898" name="Google Shape;898;p27"/>
          <p:cNvSpPr txBox="1">
            <a:spLocks noGrp="1"/>
          </p:cNvSpPr>
          <p:nvPr>
            <p:ph type="subTitle" idx="9"/>
          </p:nvPr>
        </p:nvSpPr>
        <p:spPr>
          <a:xfrm>
            <a:off x="6050795" y="2061988"/>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899" name="Google Shape;899;p27"/>
          <p:cNvSpPr txBox="1">
            <a:spLocks noGrp="1"/>
          </p:cNvSpPr>
          <p:nvPr>
            <p:ph type="subTitle" idx="13"/>
          </p:nvPr>
        </p:nvSpPr>
        <p:spPr>
          <a:xfrm>
            <a:off x="1111105" y="3799050"/>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900" name="Google Shape;900;p27"/>
          <p:cNvSpPr txBox="1">
            <a:spLocks noGrp="1"/>
          </p:cNvSpPr>
          <p:nvPr>
            <p:ph type="subTitle" idx="14"/>
          </p:nvPr>
        </p:nvSpPr>
        <p:spPr>
          <a:xfrm>
            <a:off x="3580950" y="3799050"/>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901" name="Google Shape;901;p27"/>
          <p:cNvSpPr txBox="1">
            <a:spLocks noGrp="1"/>
          </p:cNvSpPr>
          <p:nvPr>
            <p:ph type="subTitle" idx="15"/>
          </p:nvPr>
        </p:nvSpPr>
        <p:spPr>
          <a:xfrm>
            <a:off x="6050795" y="3799050"/>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solidFill>
                  <a:schemeClr val="dk1"/>
                </a:solidFill>
                <a:latin typeface="Bakbak One"/>
                <a:ea typeface="Bakbak One"/>
                <a:cs typeface="Bakbak One"/>
                <a:sym typeface="Bakbak One"/>
              </a:defRPr>
            </a:lvl1pPr>
            <a:lvl2pPr lvl="1" algn="ctr"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algn="ctr"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algn="ctr"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algn="ctr"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algn="ctr"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algn="ctr"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algn="ctr"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algn="ctr"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grpSp>
        <p:nvGrpSpPr>
          <p:cNvPr id="902" name="Google Shape;902;p27"/>
          <p:cNvGrpSpPr/>
          <p:nvPr/>
        </p:nvGrpSpPr>
        <p:grpSpPr>
          <a:xfrm rot="10800000" flipH="1">
            <a:off x="350929" y="391075"/>
            <a:ext cx="276300" cy="4383600"/>
            <a:chOff x="8536254" y="391075"/>
            <a:chExt cx="276300" cy="4383600"/>
          </a:xfrm>
        </p:grpSpPr>
        <p:sp>
          <p:nvSpPr>
            <p:cNvPr id="903" name="Google Shape;903;p27"/>
            <p:cNvSpPr/>
            <p:nvPr/>
          </p:nvSpPr>
          <p:spPr>
            <a:xfrm>
              <a:off x="8536254" y="391075"/>
              <a:ext cx="2763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7"/>
            <p:cNvSpPr/>
            <p:nvPr/>
          </p:nvSpPr>
          <p:spPr>
            <a:xfrm>
              <a:off x="8543825" y="3202624"/>
              <a:ext cx="6160" cy="13260"/>
            </a:xfrm>
            <a:custGeom>
              <a:avLst/>
              <a:gdLst/>
              <a:ahLst/>
              <a:cxnLst/>
              <a:rect l="l" t="t" r="r" b="b"/>
              <a:pathLst>
                <a:path w="118" h="254" extrusionOk="0">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7"/>
            <p:cNvSpPr/>
            <p:nvPr/>
          </p:nvSpPr>
          <p:spPr>
            <a:xfrm>
              <a:off x="8543825" y="3236766"/>
              <a:ext cx="66092" cy="48185"/>
            </a:xfrm>
            <a:custGeom>
              <a:avLst/>
              <a:gdLst/>
              <a:ahLst/>
              <a:cxnLst/>
              <a:rect l="l" t="t" r="r" b="b"/>
              <a:pathLst>
                <a:path w="1266" h="923" extrusionOk="0">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7"/>
            <p:cNvSpPr/>
            <p:nvPr/>
          </p:nvSpPr>
          <p:spPr>
            <a:xfrm>
              <a:off x="8543825" y="3271273"/>
              <a:ext cx="126023" cy="82745"/>
            </a:xfrm>
            <a:custGeom>
              <a:avLst/>
              <a:gdLst/>
              <a:ahLst/>
              <a:cxnLst/>
              <a:rect l="l" t="t" r="r" b="b"/>
              <a:pathLst>
                <a:path w="2414" h="1585" extrusionOk="0">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7"/>
            <p:cNvSpPr/>
            <p:nvPr/>
          </p:nvSpPr>
          <p:spPr>
            <a:xfrm>
              <a:off x="8543825" y="3306877"/>
              <a:ext cx="186946" cy="117200"/>
            </a:xfrm>
            <a:custGeom>
              <a:avLst/>
              <a:gdLst/>
              <a:ahLst/>
              <a:cxnLst/>
              <a:rect l="l" t="t" r="r" b="b"/>
              <a:pathLst>
                <a:path w="3581" h="2245" extrusionOk="0">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7"/>
            <p:cNvSpPr/>
            <p:nvPr/>
          </p:nvSpPr>
          <p:spPr>
            <a:xfrm>
              <a:off x="8543825" y="3341385"/>
              <a:ext cx="246877" cy="151760"/>
            </a:xfrm>
            <a:custGeom>
              <a:avLst/>
              <a:gdLst/>
              <a:ahLst/>
              <a:cxnLst/>
              <a:rect l="l" t="t" r="r" b="b"/>
              <a:pathLst>
                <a:path w="4729" h="2907" extrusionOk="0">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7"/>
            <p:cNvSpPr/>
            <p:nvPr/>
          </p:nvSpPr>
          <p:spPr>
            <a:xfrm>
              <a:off x="8600726" y="3406426"/>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7"/>
            <p:cNvSpPr/>
            <p:nvPr/>
          </p:nvSpPr>
          <p:spPr>
            <a:xfrm>
              <a:off x="8781023" y="2548968"/>
              <a:ext cx="27460" cy="25789"/>
            </a:xfrm>
            <a:custGeom>
              <a:avLst/>
              <a:gdLst/>
              <a:ahLst/>
              <a:cxnLst/>
              <a:rect l="l" t="t" r="r" b="b"/>
              <a:pathLst>
                <a:path w="526" h="494" extrusionOk="0">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7"/>
            <p:cNvSpPr/>
            <p:nvPr/>
          </p:nvSpPr>
          <p:spPr>
            <a:xfrm>
              <a:off x="8721091" y="2584311"/>
              <a:ext cx="87391" cy="60558"/>
            </a:xfrm>
            <a:custGeom>
              <a:avLst/>
              <a:gdLst/>
              <a:ahLst/>
              <a:cxnLst/>
              <a:rect l="l" t="t" r="r" b="b"/>
              <a:pathLst>
                <a:path w="1674" h="1160" extrusionOk="0">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7"/>
            <p:cNvSpPr/>
            <p:nvPr/>
          </p:nvSpPr>
          <p:spPr>
            <a:xfrm>
              <a:off x="8660168" y="2618557"/>
              <a:ext cx="147323" cy="94334"/>
            </a:xfrm>
            <a:custGeom>
              <a:avLst/>
              <a:gdLst/>
              <a:ahLst/>
              <a:cxnLst/>
              <a:rect l="l" t="t" r="r" b="b"/>
              <a:pathLst>
                <a:path w="2822" h="1807" extrusionOk="0">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7"/>
            <p:cNvSpPr/>
            <p:nvPr/>
          </p:nvSpPr>
          <p:spPr>
            <a:xfrm>
              <a:off x="8600237" y="2652647"/>
              <a:ext cx="208246" cy="130304"/>
            </a:xfrm>
            <a:custGeom>
              <a:avLst/>
              <a:gdLst/>
              <a:ahLst/>
              <a:cxnLst/>
              <a:rect l="l" t="t" r="r" b="b"/>
              <a:pathLst>
                <a:path w="3989" h="2496" extrusionOk="0">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7"/>
            <p:cNvSpPr/>
            <p:nvPr/>
          </p:nvSpPr>
          <p:spPr>
            <a:xfrm>
              <a:off x="8540305" y="2688146"/>
              <a:ext cx="268177" cy="164916"/>
            </a:xfrm>
            <a:custGeom>
              <a:avLst/>
              <a:gdLst/>
              <a:ahLst/>
              <a:cxnLst/>
              <a:rect l="l" t="t" r="r" b="b"/>
              <a:pathLst>
                <a:path w="5137" h="3159" extrusionOk="0">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7"/>
            <p:cNvSpPr/>
            <p:nvPr/>
          </p:nvSpPr>
          <p:spPr>
            <a:xfrm>
              <a:off x="8541300" y="2528844"/>
              <a:ext cx="41712" cy="32576"/>
            </a:xfrm>
            <a:custGeom>
              <a:avLst/>
              <a:gdLst/>
              <a:ahLst/>
              <a:cxnLst/>
              <a:rect l="l" t="t" r="r" b="b"/>
              <a:pathLst>
                <a:path w="799" h="624" extrusionOk="0">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7"/>
            <p:cNvSpPr/>
            <p:nvPr/>
          </p:nvSpPr>
          <p:spPr>
            <a:xfrm>
              <a:off x="8541300" y="2463849"/>
              <a:ext cx="97571" cy="66092"/>
            </a:xfrm>
            <a:custGeom>
              <a:avLst/>
              <a:gdLst/>
              <a:ahLst/>
              <a:cxnLst/>
              <a:rect l="l" t="t" r="r" b="b"/>
              <a:pathLst>
                <a:path w="1869" h="1266" extrusionOk="0">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7"/>
            <p:cNvSpPr/>
            <p:nvPr/>
          </p:nvSpPr>
          <p:spPr>
            <a:xfrm>
              <a:off x="8541300" y="2398854"/>
              <a:ext cx="153430" cy="98563"/>
            </a:xfrm>
            <a:custGeom>
              <a:avLst/>
              <a:gdLst/>
              <a:ahLst/>
              <a:cxnLst/>
              <a:rect l="l" t="t" r="r" b="b"/>
              <a:pathLst>
                <a:path w="2939" h="1888" extrusionOk="0">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7"/>
            <p:cNvSpPr/>
            <p:nvPr/>
          </p:nvSpPr>
          <p:spPr>
            <a:xfrm>
              <a:off x="8541300" y="2334902"/>
              <a:ext cx="209290" cy="130043"/>
            </a:xfrm>
            <a:custGeom>
              <a:avLst/>
              <a:gdLst/>
              <a:ahLst/>
              <a:cxnLst/>
              <a:rect l="l" t="t" r="r" b="b"/>
              <a:pathLst>
                <a:path w="4009" h="2491" extrusionOk="0">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7"/>
            <p:cNvSpPr/>
            <p:nvPr/>
          </p:nvSpPr>
          <p:spPr>
            <a:xfrm>
              <a:off x="8540308" y="2269855"/>
              <a:ext cx="266141" cy="162566"/>
            </a:xfrm>
            <a:custGeom>
              <a:avLst/>
              <a:gdLst/>
              <a:ahLst/>
              <a:cxnLst/>
              <a:rect l="l" t="t" r="r" b="b"/>
              <a:pathLst>
                <a:path w="5098" h="3114" extrusionOk="0">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7"/>
            <p:cNvSpPr/>
            <p:nvPr/>
          </p:nvSpPr>
          <p:spPr>
            <a:xfrm>
              <a:off x="8542733" y="3990617"/>
              <a:ext cx="70111" cy="79247"/>
            </a:xfrm>
            <a:custGeom>
              <a:avLst/>
              <a:gdLst/>
              <a:ahLst/>
              <a:cxnLst/>
              <a:rect l="l" t="t" r="r" b="b"/>
              <a:pathLst>
                <a:path w="1343" h="1518" extrusionOk="0">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7"/>
            <p:cNvSpPr/>
            <p:nvPr/>
          </p:nvSpPr>
          <p:spPr>
            <a:xfrm>
              <a:off x="8630731" y="3966377"/>
              <a:ext cx="86399" cy="54763"/>
            </a:xfrm>
            <a:custGeom>
              <a:avLst/>
              <a:gdLst/>
              <a:ahLst/>
              <a:cxnLst/>
              <a:rect l="l" t="t" r="r" b="b"/>
              <a:pathLst>
                <a:path w="1655" h="1049" extrusionOk="0">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7"/>
            <p:cNvSpPr/>
            <p:nvPr/>
          </p:nvSpPr>
          <p:spPr>
            <a:xfrm>
              <a:off x="8552925" y="4037750"/>
              <a:ext cx="30475" cy="17275"/>
            </a:xfrm>
            <a:custGeom>
              <a:avLst/>
              <a:gdLst/>
              <a:ahLst/>
              <a:cxnLst/>
              <a:rect l="l" t="t" r="r" b="b"/>
              <a:pathLst>
                <a:path w="507" h="323" extrusionOk="0">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7"/>
            <p:cNvSpPr/>
            <p:nvPr/>
          </p:nvSpPr>
          <p:spPr>
            <a:xfrm>
              <a:off x="8540312" y="3912397"/>
              <a:ext cx="106707" cy="70164"/>
            </a:xfrm>
            <a:custGeom>
              <a:avLst/>
              <a:gdLst/>
              <a:ahLst/>
              <a:cxnLst/>
              <a:rect l="l" t="t" r="r" b="b"/>
              <a:pathLst>
                <a:path w="2044" h="1344" extrusionOk="0">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7"/>
            <p:cNvSpPr/>
            <p:nvPr/>
          </p:nvSpPr>
          <p:spPr>
            <a:xfrm>
              <a:off x="8635701" y="3971901"/>
              <a:ext cx="20350" cy="13700"/>
            </a:xfrm>
            <a:custGeom>
              <a:avLst/>
              <a:gdLst/>
              <a:ahLst/>
              <a:cxnLst/>
              <a:rect l="l" t="t" r="r" b="b"/>
              <a:pathLst>
                <a:path w="293" h="234" extrusionOk="0">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7"/>
            <p:cNvSpPr/>
            <p:nvPr/>
          </p:nvSpPr>
          <p:spPr>
            <a:xfrm rot="-5400000">
              <a:off x="8531151" y="1488845"/>
              <a:ext cx="84363" cy="47768"/>
            </a:xfrm>
            <a:custGeom>
              <a:avLst/>
              <a:gdLst/>
              <a:ahLst/>
              <a:cxnLst/>
              <a:rect l="l" t="t" r="r" b="b"/>
              <a:pathLst>
                <a:path w="1616" h="915" extrusionOk="0">
                  <a:moveTo>
                    <a:pt x="253" y="0"/>
                  </a:moveTo>
                  <a:lnTo>
                    <a:pt x="0" y="136"/>
                  </a:lnTo>
                  <a:lnTo>
                    <a:pt x="1362" y="914"/>
                  </a:lnTo>
                  <a:lnTo>
                    <a:pt x="1615" y="778"/>
                  </a:lnTo>
                  <a:lnTo>
                    <a:pt x="2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7"/>
            <p:cNvSpPr/>
            <p:nvPr/>
          </p:nvSpPr>
          <p:spPr>
            <a:xfrm rot="-5400000">
              <a:off x="8525539" y="1024194"/>
              <a:ext cx="42756" cy="11224"/>
            </a:xfrm>
            <a:custGeom>
              <a:avLst/>
              <a:gdLst/>
              <a:ahLst/>
              <a:cxnLst/>
              <a:rect l="l" t="t" r="r" b="b"/>
              <a:pathLst>
                <a:path w="819" h="215" extrusionOk="0">
                  <a:moveTo>
                    <a:pt x="1" y="0"/>
                  </a:moveTo>
                  <a:lnTo>
                    <a:pt x="429" y="214"/>
                  </a:ln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7"/>
            <p:cNvSpPr/>
            <p:nvPr/>
          </p:nvSpPr>
          <p:spPr>
            <a:xfrm rot="-5400000">
              <a:off x="8482887" y="1179608"/>
              <a:ext cx="211326" cy="94491"/>
            </a:xfrm>
            <a:custGeom>
              <a:avLst/>
              <a:gdLst/>
              <a:ahLst/>
              <a:cxnLst/>
              <a:rect l="l" t="t" r="r" b="b"/>
              <a:pathLst>
                <a:path w="4048" h="1810" extrusionOk="0">
                  <a:moveTo>
                    <a:pt x="1" y="0"/>
                  </a:moveTo>
                  <a:lnTo>
                    <a:pt x="3114" y="1810"/>
                  </a:lnTo>
                  <a:lnTo>
                    <a:pt x="4048" y="1265"/>
                  </a:lnTo>
                  <a:lnTo>
                    <a:pt x="18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7"/>
            <p:cNvSpPr/>
            <p:nvPr/>
          </p:nvSpPr>
          <p:spPr>
            <a:xfrm rot="-5400000">
              <a:off x="8527575" y="1312627"/>
              <a:ext cx="237742" cy="137195"/>
            </a:xfrm>
            <a:custGeom>
              <a:avLst/>
              <a:gdLst/>
              <a:ahLst/>
              <a:cxnLst/>
              <a:rect l="l" t="t" r="r" b="b"/>
              <a:pathLst>
                <a:path w="4554" h="2628" extrusionOk="0">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7"/>
            <p:cNvSpPr/>
            <p:nvPr/>
          </p:nvSpPr>
          <p:spPr>
            <a:xfrm rot="-5400000">
              <a:off x="8583434" y="1450761"/>
              <a:ext cx="41712" cy="26468"/>
            </a:xfrm>
            <a:custGeom>
              <a:avLst/>
              <a:gdLst/>
              <a:ahLst/>
              <a:cxnLst/>
              <a:rect l="l" t="t" r="r" b="b"/>
              <a:pathLst>
                <a:path w="799" h="507" extrusionOk="0">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7"/>
            <p:cNvSpPr/>
            <p:nvPr/>
          </p:nvSpPr>
          <p:spPr>
            <a:xfrm>
              <a:off x="8544869" y="3509485"/>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7"/>
            <p:cNvSpPr/>
            <p:nvPr/>
          </p:nvSpPr>
          <p:spPr>
            <a:xfrm>
              <a:off x="8594620" y="3514444"/>
              <a:ext cx="16288" cy="12216"/>
            </a:xfrm>
            <a:custGeom>
              <a:avLst/>
              <a:gdLst/>
              <a:ahLst/>
              <a:cxnLst/>
              <a:rect l="l" t="t" r="r" b="b"/>
              <a:pathLst>
                <a:path w="312" h="234" extrusionOk="0">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7"/>
            <p:cNvSpPr/>
            <p:nvPr/>
          </p:nvSpPr>
          <p:spPr>
            <a:xfrm>
              <a:off x="8595348" y="707246"/>
              <a:ext cx="86347" cy="54920"/>
            </a:xfrm>
            <a:custGeom>
              <a:avLst/>
              <a:gdLst/>
              <a:ahLst/>
              <a:cxnLst/>
              <a:rect l="l" t="t" r="r" b="b"/>
              <a:pathLst>
                <a:path w="1654" h="1052" extrusionOk="0">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7"/>
            <p:cNvSpPr/>
            <p:nvPr/>
          </p:nvSpPr>
          <p:spPr>
            <a:xfrm>
              <a:off x="8632884" y="455357"/>
              <a:ext cx="12268" cy="251941"/>
            </a:xfrm>
            <a:custGeom>
              <a:avLst/>
              <a:gdLst/>
              <a:ahLst/>
              <a:cxnLst/>
              <a:rect l="l" t="t" r="r" b="b"/>
              <a:pathLst>
                <a:path w="235" h="4826" extrusionOk="0">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7"/>
            <p:cNvSpPr/>
            <p:nvPr/>
          </p:nvSpPr>
          <p:spPr>
            <a:xfrm>
              <a:off x="8632884" y="706516"/>
              <a:ext cx="12268" cy="9919"/>
            </a:xfrm>
            <a:custGeom>
              <a:avLst/>
              <a:gdLst/>
              <a:ahLst/>
              <a:cxnLst/>
              <a:rect l="l" t="t" r="r" b="b"/>
              <a:pathLst>
                <a:path w="235" h="190" extrusionOk="0">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7"/>
            <p:cNvSpPr/>
            <p:nvPr/>
          </p:nvSpPr>
          <p:spPr>
            <a:xfrm>
              <a:off x="8690779" y="574228"/>
              <a:ext cx="86399" cy="53876"/>
            </a:xfrm>
            <a:custGeom>
              <a:avLst/>
              <a:gdLst/>
              <a:ahLst/>
              <a:cxnLst/>
              <a:rect l="l" t="t" r="r" b="b"/>
              <a:pathLst>
                <a:path w="1655" h="1032" extrusionOk="0">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7"/>
            <p:cNvSpPr/>
            <p:nvPr/>
          </p:nvSpPr>
          <p:spPr>
            <a:xfrm>
              <a:off x="8727375" y="399498"/>
              <a:ext cx="13260" cy="174782"/>
            </a:xfrm>
            <a:custGeom>
              <a:avLst/>
              <a:gdLst/>
              <a:ahLst/>
              <a:cxnLst/>
              <a:rect l="l" t="t" r="r" b="b"/>
              <a:pathLst>
                <a:path w="254" h="3348" extrusionOk="0">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7"/>
            <p:cNvSpPr/>
            <p:nvPr/>
          </p:nvSpPr>
          <p:spPr>
            <a:xfrm>
              <a:off x="8727375" y="572662"/>
              <a:ext cx="13260" cy="9710"/>
            </a:xfrm>
            <a:custGeom>
              <a:avLst/>
              <a:gdLst/>
              <a:ahLst/>
              <a:cxnLst/>
              <a:rect l="l" t="t" r="r" b="b"/>
              <a:pathLst>
                <a:path w="254" h="186" extrusionOk="0">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7"/>
            <p:cNvSpPr/>
            <p:nvPr/>
          </p:nvSpPr>
          <p:spPr>
            <a:xfrm>
              <a:off x="8567149" y="4050012"/>
              <a:ext cx="232625" cy="135159"/>
            </a:xfrm>
            <a:custGeom>
              <a:avLst/>
              <a:gdLst/>
              <a:ahLst/>
              <a:cxnLst/>
              <a:rect l="l" t="t" r="r" b="b"/>
              <a:pathLst>
                <a:path w="4456" h="2589" extrusionOk="0">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7"/>
            <p:cNvSpPr/>
            <p:nvPr/>
          </p:nvSpPr>
          <p:spPr>
            <a:xfrm>
              <a:off x="8624500" y="4422243"/>
              <a:ext cx="86399" cy="55807"/>
            </a:xfrm>
            <a:custGeom>
              <a:avLst/>
              <a:gdLst/>
              <a:ahLst/>
              <a:cxnLst/>
              <a:rect l="l" t="t" r="r" b="b"/>
              <a:pathLst>
                <a:path w="1655" h="1069" extrusionOk="0">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7"/>
            <p:cNvSpPr/>
            <p:nvPr/>
          </p:nvSpPr>
          <p:spPr>
            <a:xfrm>
              <a:off x="8542225" y="4275912"/>
              <a:ext cx="258049" cy="158494"/>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7"/>
            <p:cNvSpPr/>
            <p:nvPr/>
          </p:nvSpPr>
          <p:spPr>
            <a:xfrm>
              <a:off x="8542225" y="4371343"/>
              <a:ext cx="99607" cy="64056"/>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7"/>
            <p:cNvSpPr/>
            <p:nvPr/>
          </p:nvSpPr>
          <p:spPr>
            <a:xfrm>
              <a:off x="8629616" y="4428246"/>
              <a:ext cx="14252" cy="11224"/>
            </a:xfrm>
            <a:custGeom>
              <a:avLst/>
              <a:gdLst/>
              <a:ahLst/>
              <a:cxnLst/>
              <a:rect l="l" t="t" r="r" b="b"/>
              <a:pathLst>
                <a:path w="273" h="215" extrusionOk="0">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7"/>
            <p:cNvSpPr/>
            <p:nvPr/>
          </p:nvSpPr>
          <p:spPr>
            <a:xfrm>
              <a:off x="8578821" y="4140806"/>
              <a:ext cx="13260" cy="165594"/>
            </a:xfrm>
            <a:custGeom>
              <a:avLst/>
              <a:gdLst/>
              <a:ahLst/>
              <a:cxnLst/>
              <a:rect l="l" t="t" r="r" b="b"/>
              <a:pathLst>
                <a:path w="254" h="3172" extrusionOk="0">
                  <a:moveTo>
                    <a:pt x="0" y="1"/>
                  </a:moveTo>
                  <a:lnTo>
                    <a:pt x="0" y="3016"/>
                  </a:lnTo>
                  <a:lnTo>
                    <a:pt x="253" y="3172"/>
                  </a:lnTo>
                  <a:lnTo>
                    <a:pt x="253" y="156"/>
                  </a:lnTo>
                  <a:cubicBezTo>
                    <a:pt x="175" y="98"/>
                    <a:pt x="78" y="5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7"/>
            <p:cNvSpPr/>
            <p:nvPr/>
          </p:nvSpPr>
          <p:spPr>
            <a:xfrm>
              <a:off x="8717947" y="4221045"/>
              <a:ext cx="12268" cy="165594"/>
            </a:xfrm>
            <a:custGeom>
              <a:avLst/>
              <a:gdLst/>
              <a:ahLst/>
              <a:cxnLst/>
              <a:rect l="l" t="t" r="r" b="b"/>
              <a:pathLst>
                <a:path w="235" h="3172" extrusionOk="0">
                  <a:moveTo>
                    <a:pt x="1" y="1"/>
                  </a:moveTo>
                  <a:lnTo>
                    <a:pt x="1" y="3016"/>
                  </a:lnTo>
                  <a:lnTo>
                    <a:pt x="234" y="3172"/>
                  </a:lnTo>
                  <a:lnTo>
                    <a:pt x="234" y="156"/>
                  </a:lnTo>
                  <a:cubicBezTo>
                    <a:pt x="156" y="98"/>
                    <a:pt x="59" y="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7"/>
            <p:cNvSpPr/>
            <p:nvPr/>
          </p:nvSpPr>
          <p:spPr>
            <a:xfrm>
              <a:off x="8717947" y="4378495"/>
              <a:ext cx="12268" cy="15244"/>
            </a:xfrm>
            <a:custGeom>
              <a:avLst/>
              <a:gdLst/>
              <a:ahLst/>
              <a:cxnLst/>
              <a:rect l="l" t="t" r="r" b="b"/>
              <a:pathLst>
                <a:path w="235" h="292" extrusionOk="0">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7"/>
            <p:cNvSpPr/>
            <p:nvPr/>
          </p:nvSpPr>
          <p:spPr>
            <a:xfrm>
              <a:off x="8578821" y="4298881"/>
              <a:ext cx="13260" cy="15244"/>
            </a:xfrm>
            <a:custGeom>
              <a:avLst/>
              <a:gdLst/>
              <a:ahLst/>
              <a:cxnLst/>
              <a:rect l="l" t="t" r="r" b="b"/>
              <a:pathLst>
                <a:path w="254" h="292" extrusionOk="0">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7"/>
            <p:cNvSpPr/>
            <p:nvPr/>
          </p:nvSpPr>
          <p:spPr>
            <a:xfrm rot="-7124984" flipH="1">
              <a:off x="8542225" y="4124687"/>
              <a:ext cx="258051" cy="158496"/>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7"/>
            <p:cNvSpPr/>
            <p:nvPr/>
          </p:nvSpPr>
          <p:spPr>
            <a:xfrm>
              <a:off x="8561047" y="4686627"/>
              <a:ext cx="193002" cy="83319"/>
            </a:xfrm>
            <a:custGeom>
              <a:avLst/>
              <a:gdLst/>
              <a:ahLst/>
              <a:cxnLst/>
              <a:rect l="l" t="t" r="r" b="b"/>
              <a:pathLst>
                <a:path w="3697" h="1596" extrusionOk="0">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7"/>
            <p:cNvSpPr/>
            <p:nvPr/>
          </p:nvSpPr>
          <p:spPr>
            <a:xfrm>
              <a:off x="8693075" y="4693725"/>
              <a:ext cx="40675" cy="31551"/>
            </a:xfrm>
            <a:custGeom>
              <a:avLst/>
              <a:gdLst/>
              <a:ahLst/>
              <a:cxnLst/>
              <a:rect l="l" t="t" r="r" b="b"/>
              <a:pathLst>
                <a:path w="779" h="546" extrusionOk="0">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7"/>
            <p:cNvSpPr/>
            <p:nvPr/>
          </p:nvSpPr>
          <p:spPr>
            <a:xfrm flipH="1">
              <a:off x="8709375" y="4646800"/>
              <a:ext cx="97575" cy="64049"/>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7"/>
            <p:cNvSpPr/>
            <p:nvPr/>
          </p:nvSpPr>
          <p:spPr>
            <a:xfrm>
              <a:off x="8783525" y="4424050"/>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952" name="Google Shape;952;p27"/>
            <p:cNvSpPr/>
            <p:nvPr/>
          </p:nvSpPr>
          <p:spPr>
            <a:xfrm>
              <a:off x="8633300" y="396950"/>
              <a:ext cx="12675" cy="88675"/>
            </a:xfrm>
            <a:custGeom>
              <a:avLst/>
              <a:gdLst/>
              <a:ahLst/>
              <a:cxnLst/>
              <a:rect l="l" t="t" r="r" b="b"/>
              <a:pathLst>
                <a:path w="507" h="3547" extrusionOk="0">
                  <a:moveTo>
                    <a:pt x="0" y="3547"/>
                  </a:moveTo>
                  <a:lnTo>
                    <a:pt x="0" y="0"/>
                  </a:lnTo>
                  <a:lnTo>
                    <a:pt x="507" y="0"/>
                  </a:lnTo>
                  <a:lnTo>
                    <a:pt x="507" y="3243"/>
                  </a:lnTo>
                  <a:close/>
                </a:path>
              </a:pathLst>
            </a:custGeom>
            <a:solidFill>
              <a:schemeClr val="accent6"/>
            </a:solidFill>
            <a:ln>
              <a:noFill/>
            </a:ln>
          </p:spPr>
        </p:sp>
        <p:sp>
          <p:nvSpPr>
            <p:cNvPr id="953" name="Google Shape;953;p27"/>
            <p:cNvSpPr/>
            <p:nvPr/>
          </p:nvSpPr>
          <p:spPr>
            <a:xfrm>
              <a:off x="8727025" y="396950"/>
              <a:ext cx="15200" cy="62075"/>
            </a:xfrm>
            <a:custGeom>
              <a:avLst/>
              <a:gdLst/>
              <a:ahLst/>
              <a:cxnLst/>
              <a:rect l="l" t="t" r="r" b="b"/>
              <a:pathLst>
                <a:path w="608" h="2483" extrusionOk="0">
                  <a:moveTo>
                    <a:pt x="0" y="2483"/>
                  </a:moveTo>
                  <a:lnTo>
                    <a:pt x="0" y="51"/>
                  </a:lnTo>
                  <a:lnTo>
                    <a:pt x="608" y="0"/>
                  </a:lnTo>
                  <a:lnTo>
                    <a:pt x="608" y="1318"/>
                  </a:lnTo>
                  <a:close/>
                </a:path>
              </a:pathLst>
            </a:custGeom>
            <a:solidFill>
              <a:schemeClr val="accent6"/>
            </a:solidFill>
            <a:ln>
              <a:noFill/>
            </a:ln>
          </p:spPr>
        </p:sp>
        <p:sp>
          <p:nvSpPr>
            <p:cNvPr id="954" name="Google Shape;954;p27"/>
            <p:cNvSpPr/>
            <p:nvPr/>
          </p:nvSpPr>
          <p:spPr>
            <a:xfrm>
              <a:off x="8783500" y="4171400"/>
              <a:ext cx="24075" cy="22150"/>
            </a:xfrm>
            <a:custGeom>
              <a:avLst/>
              <a:gdLst/>
              <a:ahLst/>
              <a:cxnLst/>
              <a:rect l="l" t="t" r="r" b="b"/>
              <a:pathLst>
                <a:path w="963" h="886" extrusionOk="0">
                  <a:moveTo>
                    <a:pt x="203" y="0"/>
                  </a:moveTo>
                  <a:lnTo>
                    <a:pt x="963" y="456"/>
                  </a:lnTo>
                  <a:lnTo>
                    <a:pt x="937" y="886"/>
                  </a:lnTo>
                  <a:lnTo>
                    <a:pt x="0" y="380"/>
                  </a:lnTo>
                  <a:close/>
                </a:path>
              </a:pathLst>
            </a:custGeom>
            <a:solidFill>
              <a:schemeClr val="accent6"/>
            </a:solidFill>
            <a:ln>
              <a:noFill/>
            </a:ln>
          </p:spPr>
        </p:sp>
        <p:sp>
          <p:nvSpPr>
            <p:cNvPr id="955" name="Google Shape;955;p27"/>
            <p:cNvSpPr/>
            <p:nvPr/>
          </p:nvSpPr>
          <p:spPr>
            <a:xfrm>
              <a:off x="8708025" y="422595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956" name="Google Shape;956;p27"/>
            <p:cNvSpPr/>
            <p:nvPr/>
          </p:nvSpPr>
          <p:spPr>
            <a:xfrm>
              <a:off x="8569300" y="414080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957" name="Google Shape;957;p27"/>
            <p:cNvSpPr/>
            <p:nvPr/>
          </p:nvSpPr>
          <p:spPr>
            <a:xfrm>
              <a:off x="8782713" y="4268275"/>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958" name="Google Shape;958;p27"/>
            <p:cNvSpPr/>
            <p:nvPr/>
          </p:nvSpPr>
          <p:spPr>
            <a:xfrm>
              <a:off x="8598126" y="743301"/>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7"/>
            <p:cNvSpPr/>
            <p:nvPr/>
          </p:nvSpPr>
          <p:spPr>
            <a:xfrm>
              <a:off x="8542269" y="846360"/>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038"/>
        <p:cNvGrpSpPr/>
        <p:nvPr/>
      </p:nvGrpSpPr>
      <p:grpSpPr>
        <a:xfrm>
          <a:off x="0" y="0"/>
          <a:ext cx="0" cy="0"/>
          <a:chOff x="0" y="0"/>
          <a:chExt cx="0" cy="0"/>
        </a:xfrm>
      </p:grpSpPr>
      <p:sp>
        <p:nvSpPr>
          <p:cNvPr id="1039" name="Google Shape;1039;p30"/>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0"/>
          <p:cNvSpPr txBox="1">
            <a:spLocks noGrp="1"/>
          </p:cNvSpPr>
          <p:nvPr>
            <p:ph type="title"/>
          </p:nvPr>
        </p:nvSpPr>
        <p:spPr>
          <a:xfrm>
            <a:off x="2855575" y="540000"/>
            <a:ext cx="49569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8000"/>
            </a:lvl1pPr>
            <a:lvl2pPr lvl="1" rtl="0">
              <a:spcBef>
                <a:spcPts val="0"/>
              </a:spcBef>
              <a:spcAft>
                <a:spcPts val="0"/>
              </a:spcAft>
              <a:buSzPts val="3500"/>
              <a:buFont typeface="Bakbak One"/>
              <a:buNone/>
              <a:defRPr>
                <a:latin typeface="Bakbak One"/>
                <a:ea typeface="Bakbak One"/>
                <a:cs typeface="Bakbak One"/>
                <a:sym typeface="Bakbak One"/>
              </a:defRPr>
            </a:lvl2pPr>
            <a:lvl3pPr lvl="2" rtl="0">
              <a:spcBef>
                <a:spcPts val="0"/>
              </a:spcBef>
              <a:spcAft>
                <a:spcPts val="0"/>
              </a:spcAft>
              <a:buSzPts val="3500"/>
              <a:buFont typeface="Bakbak One"/>
              <a:buNone/>
              <a:defRPr>
                <a:latin typeface="Bakbak One"/>
                <a:ea typeface="Bakbak One"/>
                <a:cs typeface="Bakbak One"/>
                <a:sym typeface="Bakbak One"/>
              </a:defRPr>
            </a:lvl3pPr>
            <a:lvl4pPr lvl="3" rtl="0">
              <a:spcBef>
                <a:spcPts val="0"/>
              </a:spcBef>
              <a:spcAft>
                <a:spcPts val="0"/>
              </a:spcAft>
              <a:buSzPts val="3500"/>
              <a:buFont typeface="Bakbak One"/>
              <a:buNone/>
              <a:defRPr>
                <a:latin typeface="Bakbak One"/>
                <a:ea typeface="Bakbak One"/>
                <a:cs typeface="Bakbak One"/>
                <a:sym typeface="Bakbak One"/>
              </a:defRPr>
            </a:lvl4pPr>
            <a:lvl5pPr lvl="4" rtl="0">
              <a:spcBef>
                <a:spcPts val="0"/>
              </a:spcBef>
              <a:spcAft>
                <a:spcPts val="0"/>
              </a:spcAft>
              <a:buSzPts val="3500"/>
              <a:buFont typeface="Bakbak One"/>
              <a:buNone/>
              <a:defRPr>
                <a:latin typeface="Bakbak One"/>
                <a:ea typeface="Bakbak One"/>
                <a:cs typeface="Bakbak One"/>
                <a:sym typeface="Bakbak One"/>
              </a:defRPr>
            </a:lvl5pPr>
            <a:lvl6pPr lvl="5" rtl="0">
              <a:spcBef>
                <a:spcPts val="0"/>
              </a:spcBef>
              <a:spcAft>
                <a:spcPts val="0"/>
              </a:spcAft>
              <a:buSzPts val="3500"/>
              <a:buFont typeface="Bakbak One"/>
              <a:buNone/>
              <a:defRPr>
                <a:latin typeface="Bakbak One"/>
                <a:ea typeface="Bakbak One"/>
                <a:cs typeface="Bakbak One"/>
                <a:sym typeface="Bakbak One"/>
              </a:defRPr>
            </a:lvl6pPr>
            <a:lvl7pPr lvl="6" rtl="0">
              <a:spcBef>
                <a:spcPts val="0"/>
              </a:spcBef>
              <a:spcAft>
                <a:spcPts val="0"/>
              </a:spcAft>
              <a:buSzPts val="3500"/>
              <a:buFont typeface="Bakbak One"/>
              <a:buNone/>
              <a:defRPr>
                <a:latin typeface="Bakbak One"/>
                <a:ea typeface="Bakbak One"/>
                <a:cs typeface="Bakbak One"/>
                <a:sym typeface="Bakbak One"/>
              </a:defRPr>
            </a:lvl7pPr>
            <a:lvl8pPr lvl="7" rtl="0">
              <a:spcBef>
                <a:spcPts val="0"/>
              </a:spcBef>
              <a:spcAft>
                <a:spcPts val="0"/>
              </a:spcAft>
              <a:buSzPts val="3500"/>
              <a:buFont typeface="Bakbak One"/>
              <a:buNone/>
              <a:defRPr>
                <a:latin typeface="Bakbak One"/>
                <a:ea typeface="Bakbak One"/>
                <a:cs typeface="Bakbak One"/>
                <a:sym typeface="Bakbak One"/>
              </a:defRPr>
            </a:lvl8pPr>
            <a:lvl9pPr lvl="8" rtl="0">
              <a:spcBef>
                <a:spcPts val="0"/>
              </a:spcBef>
              <a:spcAft>
                <a:spcPts val="0"/>
              </a:spcAft>
              <a:buSzPts val="3500"/>
              <a:buFont typeface="Bakbak One"/>
              <a:buNone/>
              <a:defRPr>
                <a:latin typeface="Bakbak One"/>
                <a:ea typeface="Bakbak One"/>
                <a:cs typeface="Bakbak One"/>
                <a:sym typeface="Bakbak One"/>
              </a:defRPr>
            </a:lvl9pPr>
          </a:lstStyle>
          <a:p>
            <a:endParaRPr/>
          </a:p>
        </p:txBody>
      </p:sp>
      <p:sp>
        <p:nvSpPr>
          <p:cNvPr id="1041" name="Google Shape;1041;p30"/>
          <p:cNvSpPr txBox="1">
            <a:spLocks noGrp="1"/>
          </p:cNvSpPr>
          <p:nvPr>
            <p:ph type="subTitle" idx="1"/>
          </p:nvPr>
        </p:nvSpPr>
        <p:spPr>
          <a:xfrm>
            <a:off x="2855575" y="1841450"/>
            <a:ext cx="4448100" cy="105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42" name="Google Shape;1042;p30"/>
          <p:cNvSpPr txBox="1"/>
          <p:nvPr/>
        </p:nvSpPr>
        <p:spPr>
          <a:xfrm>
            <a:off x="2855575" y="3611950"/>
            <a:ext cx="55752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a:solidFill>
                  <a:schemeClr val="dk1"/>
                </a:solidFill>
                <a:latin typeface="Asap"/>
                <a:ea typeface="Asap"/>
                <a:cs typeface="Asap"/>
                <a:sym typeface="Asap"/>
              </a:rPr>
              <a:t>CREDITS: This presentation template was created by </a:t>
            </a:r>
            <a:r>
              <a:rPr lang="en" b="1" u="sng">
                <a:solidFill>
                  <a:schemeClr val="dk1"/>
                </a:solidFill>
                <a:latin typeface="Asap"/>
                <a:ea typeface="Asap"/>
                <a:cs typeface="Asap"/>
                <a:sym typeface="Asap"/>
                <a:hlinkClick r:id="rId2">
                  <a:extLst>
                    <a:ext uri="{A12FA001-AC4F-418D-AE19-62706E023703}">
                      <ahyp:hlinkClr xmlns:ahyp="http://schemas.microsoft.com/office/drawing/2018/hyperlinkcolor" val="tx"/>
                    </a:ext>
                  </a:extLst>
                </a:hlinkClick>
              </a:rPr>
              <a:t>Slidesgo</a:t>
            </a:r>
            <a:r>
              <a:rPr lang="en">
                <a:solidFill>
                  <a:schemeClr val="dk1"/>
                </a:solidFill>
                <a:latin typeface="Asap"/>
                <a:ea typeface="Asap"/>
                <a:cs typeface="Asap"/>
                <a:sym typeface="Asap"/>
              </a:rPr>
              <a:t>, and includes icons by </a:t>
            </a:r>
            <a:r>
              <a:rPr lang="en" b="1" u="sng">
                <a:solidFill>
                  <a:schemeClr val="dk1"/>
                </a:solidFill>
                <a:latin typeface="Asap"/>
                <a:ea typeface="Asap"/>
                <a:cs typeface="Asap"/>
                <a:sym typeface="Asap"/>
                <a:hlinkClick r:id="rId3">
                  <a:extLst>
                    <a:ext uri="{A12FA001-AC4F-418D-AE19-62706E023703}">
                      <ahyp:hlinkClr xmlns:ahyp="http://schemas.microsoft.com/office/drawing/2018/hyperlinkcolor" val="tx"/>
                    </a:ext>
                  </a:extLst>
                </a:hlinkClick>
              </a:rPr>
              <a:t>Flaticon</a:t>
            </a:r>
            <a:r>
              <a:rPr lang="en">
                <a:solidFill>
                  <a:schemeClr val="dk1"/>
                </a:solidFill>
                <a:latin typeface="Asap"/>
                <a:ea typeface="Asap"/>
                <a:cs typeface="Asap"/>
                <a:sym typeface="Asap"/>
              </a:rPr>
              <a:t>, and infographics &amp; images by </a:t>
            </a:r>
            <a:r>
              <a:rPr lang="en" b="1" u="sng">
                <a:solidFill>
                  <a:schemeClr val="dk1"/>
                </a:solidFill>
                <a:latin typeface="Asap"/>
                <a:ea typeface="Asap"/>
                <a:cs typeface="Asap"/>
                <a:sym typeface="Asap"/>
                <a:hlinkClick r:id="rId4">
                  <a:extLst>
                    <a:ext uri="{A12FA001-AC4F-418D-AE19-62706E023703}">
                      <ahyp:hlinkClr xmlns:ahyp="http://schemas.microsoft.com/office/drawing/2018/hyperlinkcolor" val="tx"/>
                    </a:ext>
                  </a:extLst>
                </a:hlinkClick>
              </a:rPr>
              <a:t>Freepik</a:t>
            </a:r>
            <a:r>
              <a:rPr lang="en" b="1" u="sng">
                <a:solidFill>
                  <a:schemeClr val="dk1"/>
                </a:solidFill>
                <a:latin typeface="Asap"/>
                <a:ea typeface="Asap"/>
                <a:cs typeface="Asap"/>
                <a:sym typeface="Asap"/>
              </a:rPr>
              <a:t> </a:t>
            </a:r>
            <a:endParaRPr b="1" u="sng">
              <a:solidFill>
                <a:schemeClr val="dk1"/>
              </a:solidFill>
              <a:latin typeface="Asap"/>
              <a:ea typeface="Asap"/>
              <a:cs typeface="Asap"/>
              <a:sym typeface="As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43"/>
        <p:cNvGrpSpPr/>
        <p:nvPr/>
      </p:nvGrpSpPr>
      <p:grpSpPr>
        <a:xfrm>
          <a:off x="0" y="0"/>
          <a:ext cx="0" cy="0"/>
          <a:chOff x="0" y="0"/>
          <a:chExt cx="0" cy="0"/>
        </a:xfrm>
      </p:grpSpPr>
      <p:sp>
        <p:nvSpPr>
          <p:cNvPr id="1044" name="Google Shape;1044;p31"/>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31"/>
          <p:cNvGrpSpPr/>
          <p:nvPr/>
        </p:nvGrpSpPr>
        <p:grpSpPr>
          <a:xfrm>
            <a:off x="5604948" y="391075"/>
            <a:ext cx="3207789" cy="4383600"/>
            <a:chOff x="5309625" y="391075"/>
            <a:chExt cx="3503100" cy="4383600"/>
          </a:xfrm>
        </p:grpSpPr>
        <p:sp>
          <p:nvSpPr>
            <p:cNvPr id="1046" name="Google Shape;1046;p31"/>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 name="Google Shape;1047;p31"/>
            <p:cNvGrpSpPr/>
            <p:nvPr/>
          </p:nvGrpSpPr>
          <p:grpSpPr>
            <a:xfrm>
              <a:off x="5314549" y="395586"/>
              <a:ext cx="3493047" cy="4375061"/>
              <a:chOff x="697175" y="461850"/>
              <a:chExt cx="1672675" cy="2098250"/>
            </a:xfrm>
          </p:grpSpPr>
          <p:sp>
            <p:nvSpPr>
              <p:cNvPr id="1048" name="Google Shape;1048;p31"/>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1"/>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1"/>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1"/>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1"/>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1"/>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1"/>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1"/>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1"/>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1"/>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1"/>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1"/>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1"/>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1"/>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1"/>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1"/>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1"/>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1"/>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1"/>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1"/>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1"/>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1"/>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1"/>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1"/>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1"/>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1"/>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1"/>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1"/>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1"/>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1"/>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1"/>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1"/>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1"/>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1"/>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1"/>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1"/>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1"/>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1"/>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1"/>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1"/>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1"/>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1"/>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1"/>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1"/>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1"/>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1"/>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1"/>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1"/>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1"/>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1"/>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1"/>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1"/>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1"/>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1"/>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1"/>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1"/>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1"/>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1"/>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1"/>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1"/>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1"/>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1"/>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1"/>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1"/>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1"/>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1"/>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1"/>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1"/>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1"/>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1"/>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1"/>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1"/>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1"/>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1"/>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1"/>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1"/>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1"/>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1"/>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1"/>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1"/>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1"/>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1"/>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1"/>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1"/>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1"/>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1"/>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1"/>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1"/>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1"/>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1"/>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1"/>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1"/>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1"/>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1"/>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1"/>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1"/>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1"/>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1"/>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1"/>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1"/>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1"/>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1"/>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1"/>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1"/>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1"/>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1"/>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1"/>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1"/>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1"/>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1"/>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1"/>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1"/>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1"/>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1"/>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1"/>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1"/>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1"/>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1"/>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1"/>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1"/>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1"/>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1"/>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1"/>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1"/>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1"/>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1"/>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1"/>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1"/>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1"/>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1"/>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1"/>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1"/>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1"/>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1"/>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1"/>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1"/>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1"/>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1"/>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1"/>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1"/>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1"/>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1"/>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1"/>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1"/>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1"/>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1"/>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1"/>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1"/>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1"/>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1"/>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1"/>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1"/>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1"/>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1"/>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1"/>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1"/>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1"/>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1"/>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1"/>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1"/>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1"/>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1"/>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1"/>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1"/>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1"/>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1"/>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1"/>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1"/>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1"/>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1"/>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1"/>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1"/>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1"/>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1"/>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1"/>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1"/>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1"/>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1"/>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1"/>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1"/>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1"/>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1"/>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1"/>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1"/>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1"/>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1"/>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1"/>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1"/>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1"/>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1"/>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1"/>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1"/>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1"/>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1"/>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1"/>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1"/>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1"/>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1"/>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1"/>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1"/>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1"/>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1"/>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1"/>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1"/>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1"/>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1"/>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1"/>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1"/>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1"/>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1"/>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1"/>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1"/>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1"/>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1"/>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1"/>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1"/>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1"/>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1"/>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1"/>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1"/>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1"/>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1"/>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1"/>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1"/>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1"/>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1"/>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1"/>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1"/>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1"/>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1"/>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1"/>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1"/>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1"/>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1"/>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1"/>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1"/>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1"/>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1"/>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1"/>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1"/>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1"/>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1"/>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1"/>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1"/>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1"/>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1"/>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1"/>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1"/>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1"/>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31"/>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31"/>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31"/>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1"/>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1"/>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1"/>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1"/>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31"/>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31"/>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1"/>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1"/>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1"/>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1"/>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1"/>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1"/>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31"/>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31"/>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1"/>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1"/>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1"/>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1"/>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1"/>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1"/>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31"/>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31"/>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31"/>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31"/>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31"/>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31"/>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31"/>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32" name="Google Shape;1332;p31"/>
          <p:cNvGrpSpPr/>
          <p:nvPr/>
        </p:nvGrpSpPr>
        <p:grpSpPr>
          <a:xfrm>
            <a:off x="6152311" y="785725"/>
            <a:ext cx="2291370" cy="3820563"/>
            <a:chOff x="6152311" y="785725"/>
            <a:chExt cx="2291370" cy="3820563"/>
          </a:xfrm>
        </p:grpSpPr>
        <p:grpSp>
          <p:nvGrpSpPr>
            <p:cNvPr id="1333" name="Google Shape;1333;p31"/>
            <p:cNvGrpSpPr/>
            <p:nvPr/>
          </p:nvGrpSpPr>
          <p:grpSpPr>
            <a:xfrm>
              <a:off x="6162110" y="1896405"/>
              <a:ext cx="1791330" cy="1162830"/>
              <a:chOff x="-4004340" y="2465518"/>
              <a:chExt cx="1791330" cy="1162830"/>
            </a:xfrm>
          </p:grpSpPr>
          <p:sp>
            <p:nvSpPr>
              <p:cNvPr id="1334" name="Google Shape;1334;p31"/>
              <p:cNvSpPr/>
              <p:nvPr/>
            </p:nvSpPr>
            <p:spPr>
              <a:xfrm>
                <a:off x="-3238869" y="3540443"/>
                <a:ext cx="296388" cy="76122"/>
              </a:xfrm>
              <a:custGeom>
                <a:avLst/>
                <a:gdLst/>
                <a:ahLst/>
                <a:cxnLst/>
                <a:rect l="l" t="t" r="r" b="b"/>
                <a:pathLst>
                  <a:path w="2671" h="686" extrusionOk="0">
                    <a:moveTo>
                      <a:pt x="1" y="0"/>
                    </a:moveTo>
                    <a:lnTo>
                      <a:pt x="1" y="685"/>
                    </a:lnTo>
                    <a:lnTo>
                      <a:pt x="2671" y="685"/>
                    </a:lnTo>
                    <a:lnTo>
                      <a:pt x="267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31"/>
              <p:cNvSpPr/>
              <p:nvPr/>
            </p:nvSpPr>
            <p:spPr>
              <a:xfrm>
                <a:off x="-2741963" y="2725067"/>
                <a:ext cx="14536" cy="14536"/>
              </a:xfrm>
              <a:custGeom>
                <a:avLst/>
                <a:gdLst/>
                <a:ahLst/>
                <a:cxnLst/>
                <a:rect l="l" t="t" r="r" b="b"/>
                <a:pathLst>
                  <a:path w="131" h="131" extrusionOk="0">
                    <a:moveTo>
                      <a:pt x="0" y="0"/>
                    </a:moveTo>
                    <a:lnTo>
                      <a:pt x="0" y="60"/>
                    </a:lnTo>
                    <a:lnTo>
                      <a:pt x="130" y="130"/>
                    </a:lnTo>
                    <a:lnTo>
                      <a:pt x="130" y="83"/>
                    </a:lnTo>
                    <a:lnTo>
                      <a:pt x="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31"/>
              <p:cNvSpPr/>
              <p:nvPr/>
            </p:nvSpPr>
            <p:spPr>
              <a:xfrm>
                <a:off x="-3461689" y="2727730"/>
                <a:ext cx="14536" cy="15757"/>
              </a:xfrm>
              <a:custGeom>
                <a:avLst/>
                <a:gdLst/>
                <a:ahLst/>
                <a:cxnLst/>
                <a:rect l="l" t="t" r="r" b="b"/>
                <a:pathLst>
                  <a:path w="131" h="142" extrusionOk="0">
                    <a:moveTo>
                      <a:pt x="131" y="0"/>
                    </a:moveTo>
                    <a:lnTo>
                      <a:pt x="1" y="83"/>
                    </a:lnTo>
                    <a:lnTo>
                      <a:pt x="1" y="142"/>
                    </a:lnTo>
                    <a:lnTo>
                      <a:pt x="131" y="47"/>
                    </a:lnTo>
                    <a:lnTo>
                      <a:pt x="13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31"/>
              <p:cNvSpPr/>
              <p:nvPr/>
            </p:nvSpPr>
            <p:spPr>
              <a:xfrm>
                <a:off x="-2942590" y="3124876"/>
                <a:ext cx="714504" cy="491686"/>
              </a:xfrm>
              <a:custGeom>
                <a:avLst/>
                <a:gdLst/>
                <a:ahLst/>
                <a:cxnLst/>
                <a:rect l="l" t="t" r="r" b="b"/>
                <a:pathLst>
                  <a:path w="6439" h="4431" extrusionOk="0">
                    <a:moveTo>
                      <a:pt x="6439" y="0"/>
                    </a:moveTo>
                    <a:lnTo>
                      <a:pt x="1" y="3745"/>
                    </a:lnTo>
                    <a:lnTo>
                      <a:pt x="1" y="4430"/>
                    </a:lnTo>
                    <a:lnTo>
                      <a:pt x="6439" y="697"/>
                    </a:lnTo>
                    <a:lnTo>
                      <a:pt x="643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31"/>
              <p:cNvSpPr/>
              <p:nvPr/>
            </p:nvSpPr>
            <p:spPr>
              <a:xfrm>
                <a:off x="-3958484" y="3126208"/>
                <a:ext cx="719719" cy="490354"/>
              </a:xfrm>
              <a:custGeom>
                <a:avLst/>
                <a:gdLst/>
                <a:ahLst/>
                <a:cxnLst/>
                <a:rect l="l" t="t" r="r" b="b"/>
                <a:pathLst>
                  <a:path w="6486" h="4419" extrusionOk="0">
                    <a:moveTo>
                      <a:pt x="1" y="0"/>
                    </a:moveTo>
                    <a:lnTo>
                      <a:pt x="1" y="685"/>
                    </a:lnTo>
                    <a:lnTo>
                      <a:pt x="6486" y="4418"/>
                    </a:lnTo>
                    <a:lnTo>
                      <a:pt x="6486" y="3733"/>
                    </a:lnTo>
                    <a:lnTo>
                      <a:pt x="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31"/>
              <p:cNvSpPr/>
              <p:nvPr/>
            </p:nvSpPr>
            <p:spPr>
              <a:xfrm>
                <a:off x="-3958484" y="2537645"/>
                <a:ext cx="1730388" cy="1002902"/>
              </a:xfrm>
              <a:custGeom>
                <a:avLst/>
                <a:gdLst/>
                <a:ahLst/>
                <a:cxnLst/>
                <a:rect l="l" t="t" r="r" b="b"/>
                <a:pathLst>
                  <a:path w="15594" h="9038" extrusionOk="0">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31"/>
              <p:cNvSpPr/>
              <p:nvPr/>
            </p:nvSpPr>
            <p:spPr>
              <a:xfrm>
                <a:off x="-2709228" y="2744708"/>
                <a:ext cx="15868" cy="14536"/>
              </a:xfrm>
              <a:custGeom>
                <a:avLst/>
                <a:gdLst/>
                <a:ahLst/>
                <a:cxnLst/>
                <a:rect l="l" t="t" r="r" b="b"/>
                <a:pathLst>
                  <a:path w="143" h="131" extrusionOk="0">
                    <a:moveTo>
                      <a:pt x="1" y="1"/>
                    </a:moveTo>
                    <a:lnTo>
                      <a:pt x="12" y="60"/>
                    </a:lnTo>
                    <a:lnTo>
                      <a:pt x="142" y="131"/>
                    </a:lnTo>
                    <a:lnTo>
                      <a:pt x="142" y="83"/>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31"/>
              <p:cNvSpPr/>
              <p:nvPr/>
            </p:nvSpPr>
            <p:spPr>
              <a:xfrm>
                <a:off x="-2709228" y="2725067"/>
                <a:ext cx="48603" cy="28962"/>
              </a:xfrm>
              <a:custGeom>
                <a:avLst/>
                <a:gdLst/>
                <a:ahLst/>
                <a:cxnLst/>
                <a:rect l="l" t="t" r="r" b="b"/>
                <a:pathLst>
                  <a:path w="438" h="261" extrusionOk="0">
                    <a:moveTo>
                      <a:pt x="308" y="0"/>
                    </a:moveTo>
                    <a:lnTo>
                      <a:pt x="1" y="178"/>
                    </a:lnTo>
                    <a:lnTo>
                      <a:pt x="142" y="260"/>
                    </a:lnTo>
                    <a:lnTo>
                      <a:pt x="438" y="83"/>
                    </a:lnTo>
                    <a:lnTo>
                      <a:pt x="3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31"/>
              <p:cNvSpPr/>
              <p:nvPr/>
            </p:nvSpPr>
            <p:spPr>
              <a:xfrm>
                <a:off x="-3495755" y="2747371"/>
                <a:ext cx="15868" cy="15868"/>
              </a:xfrm>
              <a:custGeom>
                <a:avLst/>
                <a:gdLst/>
                <a:ahLst/>
                <a:cxnLst/>
                <a:rect l="l" t="t" r="r" b="b"/>
                <a:pathLst>
                  <a:path w="143" h="143" extrusionOk="0">
                    <a:moveTo>
                      <a:pt x="142" y="0"/>
                    </a:moveTo>
                    <a:lnTo>
                      <a:pt x="1" y="83"/>
                    </a:lnTo>
                    <a:lnTo>
                      <a:pt x="1" y="142"/>
                    </a:lnTo>
                    <a:lnTo>
                      <a:pt x="142" y="48"/>
                    </a:lnTo>
                    <a:lnTo>
                      <a:pt x="142"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1"/>
              <p:cNvSpPr/>
              <p:nvPr/>
            </p:nvSpPr>
            <p:spPr>
              <a:xfrm>
                <a:off x="-3528490" y="2727730"/>
                <a:ext cx="48603" cy="28851"/>
              </a:xfrm>
              <a:custGeom>
                <a:avLst/>
                <a:gdLst/>
                <a:ahLst/>
                <a:cxnLst/>
                <a:rect l="l" t="t" r="r" b="b"/>
                <a:pathLst>
                  <a:path w="438" h="260" extrusionOk="0">
                    <a:moveTo>
                      <a:pt x="130" y="0"/>
                    </a:moveTo>
                    <a:lnTo>
                      <a:pt x="0" y="83"/>
                    </a:lnTo>
                    <a:lnTo>
                      <a:pt x="296" y="260"/>
                    </a:lnTo>
                    <a:lnTo>
                      <a:pt x="437" y="177"/>
                    </a:lnTo>
                    <a:lnTo>
                      <a:pt x="13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1"/>
              <p:cNvSpPr/>
              <p:nvPr/>
            </p:nvSpPr>
            <p:spPr>
              <a:xfrm>
                <a:off x="-2942590" y="3054080"/>
                <a:ext cx="714504" cy="462835"/>
              </a:xfrm>
              <a:custGeom>
                <a:avLst/>
                <a:gdLst/>
                <a:ahLst/>
                <a:cxnLst/>
                <a:rect l="l" t="t" r="r" b="b"/>
                <a:pathLst>
                  <a:path w="6439" h="4171" extrusionOk="0">
                    <a:moveTo>
                      <a:pt x="6439" y="1"/>
                    </a:moveTo>
                    <a:lnTo>
                      <a:pt x="1" y="3734"/>
                    </a:lnTo>
                    <a:lnTo>
                      <a:pt x="1" y="4171"/>
                    </a:lnTo>
                    <a:lnTo>
                      <a:pt x="6439" y="414"/>
                    </a:lnTo>
                    <a:lnTo>
                      <a:pt x="6439"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1"/>
              <p:cNvSpPr/>
              <p:nvPr/>
            </p:nvSpPr>
            <p:spPr>
              <a:xfrm>
                <a:off x="-3958484" y="3054080"/>
                <a:ext cx="719719" cy="462835"/>
              </a:xfrm>
              <a:custGeom>
                <a:avLst/>
                <a:gdLst/>
                <a:ahLst/>
                <a:cxnLst/>
                <a:rect l="l" t="t" r="r" b="b"/>
                <a:pathLst>
                  <a:path w="6486" h="4171" extrusionOk="0">
                    <a:moveTo>
                      <a:pt x="1" y="1"/>
                    </a:moveTo>
                    <a:lnTo>
                      <a:pt x="1" y="414"/>
                    </a:lnTo>
                    <a:lnTo>
                      <a:pt x="6486" y="4171"/>
                    </a:lnTo>
                    <a:lnTo>
                      <a:pt x="6486" y="373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1"/>
              <p:cNvSpPr/>
              <p:nvPr/>
            </p:nvSpPr>
            <p:spPr>
              <a:xfrm>
                <a:off x="-3238869" y="3468316"/>
                <a:ext cx="296388" cy="48603"/>
              </a:xfrm>
              <a:custGeom>
                <a:avLst/>
                <a:gdLst/>
                <a:ahLst/>
                <a:cxnLst/>
                <a:rect l="l" t="t" r="r" b="b"/>
                <a:pathLst>
                  <a:path w="2671" h="438" extrusionOk="0">
                    <a:moveTo>
                      <a:pt x="1" y="1"/>
                    </a:moveTo>
                    <a:lnTo>
                      <a:pt x="1" y="438"/>
                    </a:lnTo>
                    <a:lnTo>
                      <a:pt x="2671" y="438"/>
                    </a:lnTo>
                    <a:lnTo>
                      <a:pt x="2671"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1"/>
              <p:cNvSpPr/>
              <p:nvPr/>
            </p:nvSpPr>
            <p:spPr>
              <a:xfrm>
                <a:off x="-3958484" y="2465518"/>
                <a:ext cx="1730388" cy="1002902"/>
              </a:xfrm>
              <a:custGeom>
                <a:avLst/>
                <a:gdLst/>
                <a:ahLst/>
                <a:cxnLst/>
                <a:rect l="l" t="t" r="r" b="b"/>
                <a:pathLst>
                  <a:path w="15594" h="9038" extrusionOk="0">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1"/>
              <p:cNvSpPr/>
              <p:nvPr/>
            </p:nvSpPr>
            <p:spPr>
              <a:xfrm>
                <a:off x="-3904776" y="2516673"/>
                <a:ext cx="1625637" cy="899371"/>
              </a:xfrm>
              <a:custGeom>
                <a:avLst/>
                <a:gdLst/>
                <a:ahLst/>
                <a:cxnLst/>
                <a:rect l="l" t="t" r="r" b="b"/>
                <a:pathLst>
                  <a:path w="14650" h="8105" extrusionOk="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31"/>
              <p:cNvSpPr/>
              <p:nvPr/>
            </p:nvSpPr>
            <p:spPr>
              <a:xfrm>
                <a:off x="-3722570" y="2675243"/>
                <a:ext cx="668675" cy="385492"/>
              </a:xfrm>
              <a:custGeom>
                <a:avLst/>
                <a:gdLst/>
                <a:ahLst/>
                <a:cxnLst/>
                <a:rect l="l" t="t" r="r" b="b"/>
                <a:pathLst>
                  <a:path w="6026" h="3474" extrusionOk="0">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31"/>
              <p:cNvSpPr/>
              <p:nvPr/>
            </p:nvSpPr>
            <p:spPr>
              <a:xfrm>
                <a:off x="-3537701" y="2688337"/>
                <a:ext cx="778752" cy="449741"/>
              </a:xfrm>
              <a:custGeom>
                <a:avLst/>
                <a:gdLst/>
                <a:ahLst/>
                <a:cxnLst/>
                <a:rect l="l" t="t" r="r" b="b"/>
                <a:pathLst>
                  <a:path w="7018" h="4053" extrusionOk="0">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1"/>
              <p:cNvSpPr/>
              <p:nvPr/>
            </p:nvSpPr>
            <p:spPr>
              <a:xfrm>
                <a:off x="-3402655" y="2832593"/>
                <a:ext cx="624067" cy="360525"/>
              </a:xfrm>
              <a:custGeom>
                <a:avLst/>
                <a:gdLst/>
                <a:ahLst/>
                <a:cxnLst/>
                <a:rect l="l" t="t" r="r" b="b"/>
                <a:pathLst>
                  <a:path w="5624" h="3249" extrusionOk="0">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1"/>
              <p:cNvSpPr/>
              <p:nvPr/>
            </p:nvSpPr>
            <p:spPr>
              <a:xfrm>
                <a:off x="-3210018" y="2946554"/>
                <a:ext cx="626730" cy="360636"/>
              </a:xfrm>
              <a:custGeom>
                <a:avLst/>
                <a:gdLst/>
                <a:ahLst/>
                <a:cxnLst/>
                <a:rect l="l" t="t" r="r" b="b"/>
                <a:pathLst>
                  <a:path w="5648" h="3250" extrusionOk="0">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1"/>
              <p:cNvSpPr/>
              <p:nvPr/>
            </p:nvSpPr>
            <p:spPr>
              <a:xfrm>
                <a:off x="-3305671" y="3060627"/>
                <a:ext cx="329122" cy="188862"/>
              </a:xfrm>
              <a:custGeom>
                <a:avLst/>
                <a:gdLst/>
                <a:ahLst/>
                <a:cxnLst/>
                <a:rect l="l" t="t" r="r" b="b"/>
                <a:pathLst>
                  <a:path w="2966" h="1702" extrusionOk="0">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1"/>
              <p:cNvSpPr/>
              <p:nvPr/>
            </p:nvSpPr>
            <p:spPr>
              <a:xfrm>
                <a:off x="-3009391" y="2888963"/>
                <a:ext cx="327791" cy="190194"/>
              </a:xfrm>
              <a:custGeom>
                <a:avLst/>
                <a:gdLst/>
                <a:ahLst/>
                <a:cxnLst/>
                <a:rect l="l" t="t" r="r" b="b"/>
                <a:pathLst>
                  <a:path w="2954" h="1714" extrusionOk="0">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 name="Google Shape;1355;p31"/>
              <p:cNvGrpSpPr/>
              <p:nvPr/>
            </p:nvGrpSpPr>
            <p:grpSpPr>
              <a:xfrm>
                <a:off x="-4004340" y="3104789"/>
                <a:ext cx="1791330" cy="523558"/>
                <a:chOff x="-4004340" y="3104789"/>
                <a:chExt cx="1791330" cy="523558"/>
              </a:xfrm>
            </p:grpSpPr>
            <p:grpSp>
              <p:nvGrpSpPr>
                <p:cNvPr id="1356" name="Google Shape;1356;p31"/>
                <p:cNvGrpSpPr/>
                <p:nvPr/>
              </p:nvGrpSpPr>
              <p:grpSpPr>
                <a:xfrm>
                  <a:off x="-2940565" y="3136014"/>
                  <a:ext cx="727555" cy="492333"/>
                  <a:chOff x="-2940565" y="3136014"/>
                  <a:chExt cx="727555" cy="492333"/>
                </a:xfrm>
              </p:grpSpPr>
              <p:grpSp>
                <p:nvGrpSpPr>
                  <p:cNvPr id="1357" name="Google Shape;1357;p31"/>
                  <p:cNvGrpSpPr/>
                  <p:nvPr/>
                </p:nvGrpSpPr>
                <p:grpSpPr>
                  <a:xfrm>
                    <a:off x="-2940565" y="3490627"/>
                    <a:ext cx="107580" cy="137721"/>
                    <a:chOff x="-1475840" y="2934777"/>
                    <a:chExt cx="107580" cy="137721"/>
                  </a:xfrm>
                </p:grpSpPr>
                <p:sp>
                  <p:nvSpPr>
                    <p:cNvPr id="1358" name="Google Shape;135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 name="Google Shape;1367;p31"/>
                  <p:cNvGrpSpPr/>
                  <p:nvPr/>
                </p:nvGrpSpPr>
                <p:grpSpPr>
                  <a:xfrm>
                    <a:off x="-2901816" y="3468463"/>
                    <a:ext cx="107580" cy="137721"/>
                    <a:chOff x="-1475840" y="2934777"/>
                    <a:chExt cx="107580" cy="137721"/>
                  </a:xfrm>
                </p:grpSpPr>
                <p:sp>
                  <p:nvSpPr>
                    <p:cNvPr id="1368" name="Google Shape;136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31"/>
                  <p:cNvGrpSpPr/>
                  <p:nvPr/>
                </p:nvGrpSpPr>
                <p:grpSpPr>
                  <a:xfrm>
                    <a:off x="-2863068" y="3446300"/>
                    <a:ext cx="107580" cy="137721"/>
                    <a:chOff x="-1475840" y="2934777"/>
                    <a:chExt cx="107580" cy="137721"/>
                  </a:xfrm>
                </p:grpSpPr>
                <p:sp>
                  <p:nvSpPr>
                    <p:cNvPr id="1378" name="Google Shape;137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31"/>
                  <p:cNvGrpSpPr/>
                  <p:nvPr/>
                </p:nvGrpSpPr>
                <p:grpSpPr>
                  <a:xfrm>
                    <a:off x="-2824319" y="3424137"/>
                    <a:ext cx="107580" cy="137721"/>
                    <a:chOff x="-1475840" y="2934777"/>
                    <a:chExt cx="107580" cy="137721"/>
                  </a:xfrm>
                </p:grpSpPr>
                <p:sp>
                  <p:nvSpPr>
                    <p:cNvPr id="1388" name="Google Shape;138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 name="Google Shape;1397;p31"/>
                  <p:cNvGrpSpPr/>
                  <p:nvPr/>
                </p:nvGrpSpPr>
                <p:grpSpPr>
                  <a:xfrm>
                    <a:off x="-2785571" y="3401973"/>
                    <a:ext cx="107580" cy="137721"/>
                    <a:chOff x="-1475840" y="2934777"/>
                    <a:chExt cx="107580" cy="137721"/>
                  </a:xfrm>
                </p:grpSpPr>
                <p:sp>
                  <p:nvSpPr>
                    <p:cNvPr id="1398" name="Google Shape;139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 name="Google Shape;1407;p31"/>
                  <p:cNvGrpSpPr/>
                  <p:nvPr/>
                </p:nvGrpSpPr>
                <p:grpSpPr>
                  <a:xfrm>
                    <a:off x="-2746822" y="3379810"/>
                    <a:ext cx="107580" cy="137721"/>
                    <a:chOff x="-1475840" y="2934777"/>
                    <a:chExt cx="107580" cy="137721"/>
                  </a:xfrm>
                </p:grpSpPr>
                <p:sp>
                  <p:nvSpPr>
                    <p:cNvPr id="1408" name="Google Shape;140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 name="Google Shape;1417;p31"/>
                  <p:cNvGrpSpPr/>
                  <p:nvPr/>
                </p:nvGrpSpPr>
                <p:grpSpPr>
                  <a:xfrm>
                    <a:off x="-2708074" y="3357647"/>
                    <a:ext cx="107580" cy="137721"/>
                    <a:chOff x="-1475840" y="2934777"/>
                    <a:chExt cx="107580" cy="137721"/>
                  </a:xfrm>
                </p:grpSpPr>
                <p:sp>
                  <p:nvSpPr>
                    <p:cNvPr id="1418" name="Google Shape;141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 name="Google Shape;1427;p31"/>
                  <p:cNvGrpSpPr/>
                  <p:nvPr/>
                </p:nvGrpSpPr>
                <p:grpSpPr>
                  <a:xfrm>
                    <a:off x="-2669325" y="3335484"/>
                    <a:ext cx="107580" cy="137721"/>
                    <a:chOff x="-1475840" y="2934777"/>
                    <a:chExt cx="107580" cy="137721"/>
                  </a:xfrm>
                </p:grpSpPr>
                <p:sp>
                  <p:nvSpPr>
                    <p:cNvPr id="1428" name="Google Shape;142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31"/>
                  <p:cNvGrpSpPr/>
                  <p:nvPr/>
                </p:nvGrpSpPr>
                <p:grpSpPr>
                  <a:xfrm>
                    <a:off x="-2630577" y="3313320"/>
                    <a:ext cx="107580" cy="137721"/>
                    <a:chOff x="-1475840" y="2934777"/>
                    <a:chExt cx="107580" cy="137721"/>
                  </a:xfrm>
                </p:grpSpPr>
                <p:sp>
                  <p:nvSpPr>
                    <p:cNvPr id="1438" name="Google Shape;143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 name="Google Shape;1447;p31"/>
                  <p:cNvGrpSpPr/>
                  <p:nvPr/>
                </p:nvGrpSpPr>
                <p:grpSpPr>
                  <a:xfrm>
                    <a:off x="-2591829" y="3291157"/>
                    <a:ext cx="107580" cy="137721"/>
                    <a:chOff x="-1475840" y="2934777"/>
                    <a:chExt cx="107580" cy="137721"/>
                  </a:xfrm>
                </p:grpSpPr>
                <p:sp>
                  <p:nvSpPr>
                    <p:cNvPr id="1448" name="Google Shape;144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 name="Google Shape;1457;p31"/>
                  <p:cNvGrpSpPr/>
                  <p:nvPr/>
                </p:nvGrpSpPr>
                <p:grpSpPr>
                  <a:xfrm>
                    <a:off x="-2553080" y="3268994"/>
                    <a:ext cx="107580" cy="137721"/>
                    <a:chOff x="-1475840" y="2934777"/>
                    <a:chExt cx="107580" cy="137721"/>
                  </a:xfrm>
                </p:grpSpPr>
                <p:sp>
                  <p:nvSpPr>
                    <p:cNvPr id="1458" name="Google Shape;145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31"/>
                  <p:cNvGrpSpPr/>
                  <p:nvPr/>
                </p:nvGrpSpPr>
                <p:grpSpPr>
                  <a:xfrm>
                    <a:off x="-2514332" y="3246830"/>
                    <a:ext cx="107580" cy="137721"/>
                    <a:chOff x="-1475840" y="2934777"/>
                    <a:chExt cx="107580" cy="137721"/>
                  </a:xfrm>
                </p:grpSpPr>
                <p:sp>
                  <p:nvSpPr>
                    <p:cNvPr id="1468" name="Google Shape;146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31"/>
                  <p:cNvGrpSpPr/>
                  <p:nvPr/>
                </p:nvGrpSpPr>
                <p:grpSpPr>
                  <a:xfrm>
                    <a:off x="-2475583" y="3224667"/>
                    <a:ext cx="107580" cy="137721"/>
                    <a:chOff x="-1475840" y="2934777"/>
                    <a:chExt cx="107580" cy="137721"/>
                  </a:xfrm>
                </p:grpSpPr>
                <p:sp>
                  <p:nvSpPr>
                    <p:cNvPr id="1478" name="Google Shape;147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7" name="Google Shape;1487;p31"/>
                  <p:cNvGrpSpPr/>
                  <p:nvPr/>
                </p:nvGrpSpPr>
                <p:grpSpPr>
                  <a:xfrm>
                    <a:off x="-2436835" y="3202504"/>
                    <a:ext cx="107580" cy="137721"/>
                    <a:chOff x="-1475840" y="2934777"/>
                    <a:chExt cx="107580" cy="137721"/>
                  </a:xfrm>
                </p:grpSpPr>
                <p:sp>
                  <p:nvSpPr>
                    <p:cNvPr id="1488" name="Google Shape;148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 name="Google Shape;1497;p31"/>
                  <p:cNvGrpSpPr/>
                  <p:nvPr/>
                </p:nvGrpSpPr>
                <p:grpSpPr>
                  <a:xfrm>
                    <a:off x="-2398086" y="3180341"/>
                    <a:ext cx="107580" cy="137721"/>
                    <a:chOff x="-1475840" y="2934777"/>
                    <a:chExt cx="107580" cy="137721"/>
                  </a:xfrm>
                </p:grpSpPr>
                <p:sp>
                  <p:nvSpPr>
                    <p:cNvPr id="1498" name="Google Shape;149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31"/>
                  <p:cNvGrpSpPr/>
                  <p:nvPr/>
                </p:nvGrpSpPr>
                <p:grpSpPr>
                  <a:xfrm>
                    <a:off x="-2359338" y="3158177"/>
                    <a:ext cx="107580" cy="137721"/>
                    <a:chOff x="-1475840" y="2934777"/>
                    <a:chExt cx="107580" cy="137721"/>
                  </a:xfrm>
                </p:grpSpPr>
                <p:sp>
                  <p:nvSpPr>
                    <p:cNvPr id="1508" name="Google Shape;150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7" name="Google Shape;1517;p31"/>
                  <p:cNvGrpSpPr/>
                  <p:nvPr/>
                </p:nvGrpSpPr>
                <p:grpSpPr>
                  <a:xfrm>
                    <a:off x="-2320590" y="3136014"/>
                    <a:ext cx="107580" cy="137721"/>
                    <a:chOff x="-1475840" y="2934777"/>
                    <a:chExt cx="107580" cy="137721"/>
                  </a:xfrm>
                </p:grpSpPr>
                <p:sp>
                  <p:nvSpPr>
                    <p:cNvPr id="1518" name="Google Shape;1518;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7" name="Google Shape;1527;p31"/>
                <p:cNvGrpSpPr/>
                <p:nvPr/>
              </p:nvGrpSpPr>
              <p:grpSpPr>
                <a:xfrm flipH="1">
                  <a:off x="-4004340" y="3104789"/>
                  <a:ext cx="727555" cy="492333"/>
                  <a:chOff x="-2940565" y="3136014"/>
                  <a:chExt cx="727555" cy="492333"/>
                </a:xfrm>
              </p:grpSpPr>
              <p:grpSp>
                <p:nvGrpSpPr>
                  <p:cNvPr id="1528" name="Google Shape;1528;p31"/>
                  <p:cNvGrpSpPr/>
                  <p:nvPr/>
                </p:nvGrpSpPr>
                <p:grpSpPr>
                  <a:xfrm>
                    <a:off x="-2940565" y="3490627"/>
                    <a:ext cx="107580" cy="137721"/>
                    <a:chOff x="-1475840" y="2934777"/>
                    <a:chExt cx="107580" cy="137721"/>
                  </a:xfrm>
                </p:grpSpPr>
                <p:sp>
                  <p:nvSpPr>
                    <p:cNvPr id="1529" name="Google Shape;152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 name="Google Shape;1538;p31"/>
                  <p:cNvGrpSpPr/>
                  <p:nvPr/>
                </p:nvGrpSpPr>
                <p:grpSpPr>
                  <a:xfrm>
                    <a:off x="-2901816" y="3468463"/>
                    <a:ext cx="107580" cy="137721"/>
                    <a:chOff x="-1475840" y="2934777"/>
                    <a:chExt cx="107580" cy="137721"/>
                  </a:xfrm>
                </p:grpSpPr>
                <p:sp>
                  <p:nvSpPr>
                    <p:cNvPr id="1539" name="Google Shape;153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31"/>
                  <p:cNvGrpSpPr/>
                  <p:nvPr/>
                </p:nvGrpSpPr>
                <p:grpSpPr>
                  <a:xfrm>
                    <a:off x="-2863068" y="3446300"/>
                    <a:ext cx="107580" cy="137721"/>
                    <a:chOff x="-1475840" y="2934777"/>
                    <a:chExt cx="107580" cy="137721"/>
                  </a:xfrm>
                </p:grpSpPr>
                <p:sp>
                  <p:nvSpPr>
                    <p:cNvPr id="1549" name="Google Shape;154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 name="Google Shape;1558;p31"/>
                  <p:cNvGrpSpPr/>
                  <p:nvPr/>
                </p:nvGrpSpPr>
                <p:grpSpPr>
                  <a:xfrm>
                    <a:off x="-2824319" y="3424137"/>
                    <a:ext cx="107580" cy="137721"/>
                    <a:chOff x="-1475840" y="2934777"/>
                    <a:chExt cx="107580" cy="137721"/>
                  </a:xfrm>
                </p:grpSpPr>
                <p:sp>
                  <p:nvSpPr>
                    <p:cNvPr id="1559" name="Google Shape;155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31"/>
                  <p:cNvGrpSpPr/>
                  <p:nvPr/>
                </p:nvGrpSpPr>
                <p:grpSpPr>
                  <a:xfrm>
                    <a:off x="-2785571" y="3401973"/>
                    <a:ext cx="107580" cy="137721"/>
                    <a:chOff x="-1475840" y="2934777"/>
                    <a:chExt cx="107580" cy="137721"/>
                  </a:xfrm>
                </p:grpSpPr>
                <p:sp>
                  <p:nvSpPr>
                    <p:cNvPr id="1569" name="Google Shape;156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31"/>
                  <p:cNvGrpSpPr/>
                  <p:nvPr/>
                </p:nvGrpSpPr>
                <p:grpSpPr>
                  <a:xfrm>
                    <a:off x="-2746822" y="3379810"/>
                    <a:ext cx="107580" cy="137721"/>
                    <a:chOff x="-1475840" y="2934777"/>
                    <a:chExt cx="107580" cy="137721"/>
                  </a:xfrm>
                </p:grpSpPr>
                <p:sp>
                  <p:nvSpPr>
                    <p:cNvPr id="1579" name="Google Shape;157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 name="Google Shape;1588;p31"/>
                  <p:cNvGrpSpPr/>
                  <p:nvPr/>
                </p:nvGrpSpPr>
                <p:grpSpPr>
                  <a:xfrm>
                    <a:off x="-2708074" y="3357647"/>
                    <a:ext cx="107580" cy="137721"/>
                    <a:chOff x="-1475840" y="2934777"/>
                    <a:chExt cx="107580" cy="137721"/>
                  </a:xfrm>
                </p:grpSpPr>
                <p:sp>
                  <p:nvSpPr>
                    <p:cNvPr id="1589" name="Google Shape;158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8" name="Google Shape;1598;p31"/>
                  <p:cNvGrpSpPr/>
                  <p:nvPr/>
                </p:nvGrpSpPr>
                <p:grpSpPr>
                  <a:xfrm>
                    <a:off x="-2669325" y="3335484"/>
                    <a:ext cx="107580" cy="137721"/>
                    <a:chOff x="-1475840" y="2934777"/>
                    <a:chExt cx="107580" cy="137721"/>
                  </a:xfrm>
                </p:grpSpPr>
                <p:sp>
                  <p:nvSpPr>
                    <p:cNvPr id="1599" name="Google Shape;159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31"/>
                  <p:cNvGrpSpPr/>
                  <p:nvPr/>
                </p:nvGrpSpPr>
                <p:grpSpPr>
                  <a:xfrm>
                    <a:off x="-2630577" y="3313320"/>
                    <a:ext cx="107580" cy="137721"/>
                    <a:chOff x="-1475840" y="2934777"/>
                    <a:chExt cx="107580" cy="137721"/>
                  </a:xfrm>
                </p:grpSpPr>
                <p:sp>
                  <p:nvSpPr>
                    <p:cNvPr id="1609" name="Google Shape;160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 name="Google Shape;1618;p31"/>
                  <p:cNvGrpSpPr/>
                  <p:nvPr/>
                </p:nvGrpSpPr>
                <p:grpSpPr>
                  <a:xfrm>
                    <a:off x="-2591829" y="3291157"/>
                    <a:ext cx="107580" cy="137721"/>
                    <a:chOff x="-1475840" y="2934777"/>
                    <a:chExt cx="107580" cy="137721"/>
                  </a:xfrm>
                </p:grpSpPr>
                <p:sp>
                  <p:nvSpPr>
                    <p:cNvPr id="1619" name="Google Shape;161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8" name="Google Shape;1628;p31"/>
                  <p:cNvGrpSpPr/>
                  <p:nvPr/>
                </p:nvGrpSpPr>
                <p:grpSpPr>
                  <a:xfrm>
                    <a:off x="-2553080" y="3268994"/>
                    <a:ext cx="107580" cy="137721"/>
                    <a:chOff x="-1475840" y="2934777"/>
                    <a:chExt cx="107580" cy="137721"/>
                  </a:xfrm>
                </p:grpSpPr>
                <p:sp>
                  <p:nvSpPr>
                    <p:cNvPr id="1629" name="Google Shape;162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8" name="Google Shape;1638;p31"/>
                  <p:cNvGrpSpPr/>
                  <p:nvPr/>
                </p:nvGrpSpPr>
                <p:grpSpPr>
                  <a:xfrm>
                    <a:off x="-2514332" y="3246830"/>
                    <a:ext cx="107580" cy="137721"/>
                    <a:chOff x="-1475840" y="2934777"/>
                    <a:chExt cx="107580" cy="137721"/>
                  </a:xfrm>
                </p:grpSpPr>
                <p:sp>
                  <p:nvSpPr>
                    <p:cNvPr id="1639" name="Google Shape;163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 name="Google Shape;1648;p31"/>
                  <p:cNvGrpSpPr/>
                  <p:nvPr/>
                </p:nvGrpSpPr>
                <p:grpSpPr>
                  <a:xfrm>
                    <a:off x="-2475583" y="3224667"/>
                    <a:ext cx="107580" cy="137721"/>
                    <a:chOff x="-1475840" y="2934777"/>
                    <a:chExt cx="107580" cy="137721"/>
                  </a:xfrm>
                </p:grpSpPr>
                <p:sp>
                  <p:nvSpPr>
                    <p:cNvPr id="1649" name="Google Shape;164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8" name="Google Shape;1658;p31"/>
                  <p:cNvGrpSpPr/>
                  <p:nvPr/>
                </p:nvGrpSpPr>
                <p:grpSpPr>
                  <a:xfrm>
                    <a:off x="-2436835" y="3202504"/>
                    <a:ext cx="107580" cy="137721"/>
                    <a:chOff x="-1475840" y="2934777"/>
                    <a:chExt cx="107580" cy="137721"/>
                  </a:xfrm>
                </p:grpSpPr>
                <p:sp>
                  <p:nvSpPr>
                    <p:cNvPr id="1659" name="Google Shape;165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31"/>
                  <p:cNvGrpSpPr/>
                  <p:nvPr/>
                </p:nvGrpSpPr>
                <p:grpSpPr>
                  <a:xfrm>
                    <a:off x="-2398086" y="3180341"/>
                    <a:ext cx="107580" cy="137721"/>
                    <a:chOff x="-1475840" y="2934777"/>
                    <a:chExt cx="107580" cy="137721"/>
                  </a:xfrm>
                </p:grpSpPr>
                <p:sp>
                  <p:nvSpPr>
                    <p:cNvPr id="1669" name="Google Shape;166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8" name="Google Shape;1678;p31"/>
                  <p:cNvGrpSpPr/>
                  <p:nvPr/>
                </p:nvGrpSpPr>
                <p:grpSpPr>
                  <a:xfrm>
                    <a:off x="-2359338" y="3158177"/>
                    <a:ext cx="107580" cy="137721"/>
                    <a:chOff x="-1475840" y="2934777"/>
                    <a:chExt cx="107580" cy="137721"/>
                  </a:xfrm>
                </p:grpSpPr>
                <p:sp>
                  <p:nvSpPr>
                    <p:cNvPr id="1679" name="Google Shape;167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 name="Google Shape;1688;p31"/>
                  <p:cNvGrpSpPr/>
                  <p:nvPr/>
                </p:nvGrpSpPr>
                <p:grpSpPr>
                  <a:xfrm>
                    <a:off x="-2320590" y="3136014"/>
                    <a:ext cx="107580" cy="137721"/>
                    <a:chOff x="-1475840" y="2934777"/>
                    <a:chExt cx="107580" cy="137721"/>
                  </a:xfrm>
                </p:grpSpPr>
                <p:sp>
                  <p:nvSpPr>
                    <p:cNvPr id="1689" name="Google Shape;1689;p31"/>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1"/>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31"/>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1"/>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1"/>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31"/>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31"/>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698" name="Google Shape;1698;p31"/>
            <p:cNvGrpSpPr/>
            <p:nvPr/>
          </p:nvGrpSpPr>
          <p:grpSpPr>
            <a:xfrm>
              <a:off x="6152311" y="1282007"/>
              <a:ext cx="664880" cy="790316"/>
              <a:chOff x="-2482589" y="3634532"/>
              <a:chExt cx="664880" cy="790316"/>
            </a:xfrm>
          </p:grpSpPr>
          <p:sp>
            <p:nvSpPr>
              <p:cNvPr id="1699" name="Google Shape;1699;p31"/>
              <p:cNvSpPr/>
              <p:nvPr/>
            </p:nvSpPr>
            <p:spPr>
              <a:xfrm>
                <a:off x="-2430238" y="3857088"/>
                <a:ext cx="47925" cy="403375"/>
              </a:xfrm>
              <a:custGeom>
                <a:avLst/>
                <a:gdLst/>
                <a:ahLst/>
                <a:cxnLst/>
                <a:rect l="l" t="t" r="r" b="b"/>
                <a:pathLst>
                  <a:path w="379" h="3190" extrusionOk="0">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1"/>
              <p:cNvSpPr/>
              <p:nvPr/>
            </p:nvSpPr>
            <p:spPr>
              <a:xfrm>
                <a:off x="-2174805" y="3857088"/>
                <a:ext cx="49315" cy="551322"/>
              </a:xfrm>
              <a:custGeom>
                <a:avLst/>
                <a:gdLst/>
                <a:ahLst/>
                <a:cxnLst/>
                <a:rect l="l" t="t" r="r" b="b"/>
                <a:pathLst>
                  <a:path w="390" h="4360" extrusionOk="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31"/>
              <p:cNvSpPr/>
              <p:nvPr/>
            </p:nvSpPr>
            <p:spPr>
              <a:xfrm>
                <a:off x="-1919371" y="3857088"/>
                <a:ext cx="49442" cy="403375"/>
              </a:xfrm>
              <a:custGeom>
                <a:avLst/>
                <a:gdLst/>
                <a:ahLst/>
                <a:cxnLst/>
                <a:rect l="l" t="t" r="r" b="b"/>
                <a:pathLst>
                  <a:path w="391" h="3190" extrusionOk="0">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1"/>
              <p:cNvSpPr/>
              <p:nvPr/>
            </p:nvSpPr>
            <p:spPr>
              <a:xfrm>
                <a:off x="-2174805" y="3873526"/>
                <a:ext cx="49315" cy="551322"/>
              </a:xfrm>
              <a:custGeom>
                <a:avLst/>
                <a:gdLst/>
                <a:ahLst/>
                <a:cxnLst/>
                <a:rect l="l" t="t" r="r" b="b"/>
                <a:pathLst>
                  <a:path w="390" h="4360" extrusionOk="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31"/>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31"/>
              <p:cNvSpPr/>
              <p:nvPr/>
            </p:nvSpPr>
            <p:spPr>
              <a:xfrm>
                <a:off x="-2482589" y="3827118"/>
                <a:ext cx="331805" cy="378086"/>
              </a:xfrm>
              <a:custGeom>
                <a:avLst/>
                <a:gdLst/>
                <a:ahLst/>
                <a:cxnLst/>
                <a:rect l="l" t="t" r="r" b="b"/>
                <a:pathLst>
                  <a:path w="2624" h="2990" extrusionOk="0">
                    <a:moveTo>
                      <a:pt x="1" y="1"/>
                    </a:moveTo>
                    <a:lnTo>
                      <a:pt x="1" y="1466"/>
                    </a:lnTo>
                    <a:lnTo>
                      <a:pt x="2623" y="2990"/>
                    </a:lnTo>
                    <a:lnTo>
                      <a:pt x="2623" y="1525"/>
                    </a:lnTo>
                    <a:lnTo>
                      <a:pt x="1"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31"/>
              <p:cNvSpPr/>
              <p:nvPr/>
            </p:nvSpPr>
            <p:spPr>
              <a:xfrm>
                <a:off x="-2482589" y="3634532"/>
                <a:ext cx="664874" cy="385420"/>
              </a:xfrm>
              <a:custGeom>
                <a:avLst/>
                <a:gdLst/>
                <a:ahLst/>
                <a:cxnLst/>
                <a:rect l="l" t="t" r="r" b="b"/>
                <a:pathLst>
                  <a:path w="5258" h="3048" extrusionOk="0">
                    <a:moveTo>
                      <a:pt x="2611" y="0"/>
                    </a:moveTo>
                    <a:lnTo>
                      <a:pt x="1" y="1524"/>
                    </a:lnTo>
                    <a:lnTo>
                      <a:pt x="2623" y="3048"/>
                    </a:lnTo>
                    <a:lnTo>
                      <a:pt x="5257" y="1524"/>
                    </a:lnTo>
                    <a:lnTo>
                      <a:pt x="2611"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31"/>
              <p:cNvSpPr/>
              <p:nvPr/>
            </p:nvSpPr>
            <p:spPr>
              <a:xfrm>
                <a:off x="-2437825" y="3661340"/>
                <a:ext cx="321309" cy="185376"/>
              </a:xfrm>
              <a:custGeom>
                <a:avLst/>
                <a:gdLst/>
                <a:ahLst/>
                <a:cxnLst/>
                <a:rect l="l" t="t" r="r" b="b"/>
                <a:pathLst>
                  <a:path w="2541" h="1466" extrusionOk="0">
                    <a:moveTo>
                      <a:pt x="2293" y="1"/>
                    </a:moveTo>
                    <a:lnTo>
                      <a:pt x="1" y="1312"/>
                    </a:lnTo>
                    <a:lnTo>
                      <a:pt x="249" y="1466"/>
                    </a:lnTo>
                    <a:lnTo>
                      <a:pt x="2541" y="131"/>
                    </a:lnTo>
                    <a:lnTo>
                      <a:pt x="2293"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31"/>
              <p:cNvSpPr/>
              <p:nvPr/>
            </p:nvSpPr>
            <p:spPr>
              <a:xfrm>
                <a:off x="-2349688" y="3801828"/>
                <a:ext cx="213827" cy="122530"/>
              </a:xfrm>
              <a:custGeom>
                <a:avLst/>
                <a:gdLst/>
                <a:ahLst/>
                <a:cxnLst/>
                <a:rect l="l" t="t" r="r" b="b"/>
                <a:pathLst>
                  <a:path w="1691" h="969" extrusionOk="0">
                    <a:moveTo>
                      <a:pt x="1064" y="0"/>
                    </a:moveTo>
                    <a:lnTo>
                      <a:pt x="1" y="603"/>
                    </a:lnTo>
                    <a:lnTo>
                      <a:pt x="627" y="969"/>
                    </a:lnTo>
                    <a:lnTo>
                      <a:pt x="1690" y="355"/>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31"/>
              <p:cNvSpPr/>
              <p:nvPr/>
            </p:nvSpPr>
            <p:spPr>
              <a:xfrm>
                <a:off x="-2392935" y="3774894"/>
                <a:ext cx="164385" cy="95723"/>
              </a:xfrm>
              <a:custGeom>
                <a:avLst/>
                <a:gdLst/>
                <a:ahLst/>
                <a:cxnLst/>
                <a:rect l="l" t="t" r="r" b="b"/>
                <a:pathLst>
                  <a:path w="1300" h="757" extrusionOk="0">
                    <a:moveTo>
                      <a:pt x="1064" y="1"/>
                    </a:moveTo>
                    <a:lnTo>
                      <a:pt x="0" y="615"/>
                    </a:lnTo>
                    <a:lnTo>
                      <a:pt x="237" y="757"/>
                    </a:lnTo>
                    <a:lnTo>
                      <a:pt x="1300"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1"/>
              <p:cNvSpPr/>
              <p:nvPr/>
            </p:nvSpPr>
            <p:spPr>
              <a:xfrm>
                <a:off x="-2240560" y="3685239"/>
                <a:ext cx="167420" cy="97240"/>
              </a:xfrm>
              <a:custGeom>
                <a:avLst/>
                <a:gdLst/>
                <a:ahLst/>
                <a:cxnLst/>
                <a:rect l="l" t="t" r="r" b="b"/>
                <a:pathLst>
                  <a:path w="1324" h="769" extrusionOk="0">
                    <a:moveTo>
                      <a:pt x="1064" y="1"/>
                    </a:moveTo>
                    <a:lnTo>
                      <a:pt x="0" y="627"/>
                    </a:lnTo>
                    <a:lnTo>
                      <a:pt x="260" y="769"/>
                    </a:lnTo>
                    <a:lnTo>
                      <a:pt x="1323"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31"/>
              <p:cNvSpPr/>
              <p:nvPr/>
            </p:nvSpPr>
            <p:spPr>
              <a:xfrm>
                <a:off x="-2195796" y="3712174"/>
                <a:ext cx="167420" cy="94205"/>
              </a:xfrm>
              <a:custGeom>
                <a:avLst/>
                <a:gdLst/>
                <a:ahLst/>
                <a:cxnLst/>
                <a:rect l="l" t="t" r="r" b="b"/>
                <a:pathLst>
                  <a:path w="1324" h="745" extrusionOk="0">
                    <a:moveTo>
                      <a:pt x="1064" y="0"/>
                    </a:moveTo>
                    <a:lnTo>
                      <a:pt x="1" y="615"/>
                    </a:lnTo>
                    <a:lnTo>
                      <a:pt x="261" y="745"/>
                    </a:lnTo>
                    <a:lnTo>
                      <a:pt x="1324"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31"/>
              <p:cNvSpPr/>
              <p:nvPr/>
            </p:nvSpPr>
            <p:spPr>
              <a:xfrm>
                <a:off x="-2146479" y="3739108"/>
                <a:ext cx="164511" cy="95723"/>
              </a:xfrm>
              <a:custGeom>
                <a:avLst/>
                <a:gdLst/>
                <a:ahLst/>
                <a:cxnLst/>
                <a:rect l="l" t="t" r="r" b="b"/>
                <a:pathLst>
                  <a:path w="1301" h="757" extrusionOk="0">
                    <a:moveTo>
                      <a:pt x="1064" y="0"/>
                    </a:moveTo>
                    <a:lnTo>
                      <a:pt x="1" y="602"/>
                    </a:lnTo>
                    <a:lnTo>
                      <a:pt x="237" y="756"/>
                    </a:lnTo>
                    <a:lnTo>
                      <a:pt x="1300"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1"/>
              <p:cNvSpPr/>
              <p:nvPr/>
            </p:nvSpPr>
            <p:spPr>
              <a:xfrm>
                <a:off x="-2031408" y="3754029"/>
                <a:ext cx="159959" cy="122530"/>
              </a:xfrm>
              <a:custGeom>
                <a:avLst/>
                <a:gdLst/>
                <a:ahLst/>
                <a:cxnLst/>
                <a:rect l="l" t="t" r="r" b="b"/>
                <a:pathLst>
                  <a:path w="1265" h="969" extrusionOk="0">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1"/>
              <p:cNvSpPr/>
              <p:nvPr/>
            </p:nvSpPr>
            <p:spPr>
              <a:xfrm>
                <a:off x="-2013578" y="3755420"/>
                <a:ext cx="142130" cy="120380"/>
              </a:xfrm>
              <a:custGeom>
                <a:avLst/>
                <a:gdLst/>
                <a:ahLst/>
                <a:cxnLst/>
                <a:rect l="l" t="t" r="r" b="b"/>
                <a:pathLst>
                  <a:path w="1124" h="952" extrusionOk="0">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1"/>
              <p:cNvSpPr/>
              <p:nvPr/>
            </p:nvSpPr>
            <p:spPr>
              <a:xfrm>
                <a:off x="-2032925" y="3754029"/>
                <a:ext cx="18082" cy="104701"/>
              </a:xfrm>
              <a:custGeom>
                <a:avLst/>
                <a:gdLst/>
                <a:ahLst/>
                <a:cxnLst/>
                <a:rect l="l" t="t" r="r" b="b"/>
                <a:pathLst>
                  <a:path w="143" h="828" extrusionOk="0">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1"/>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1"/>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1"/>
              <p:cNvSpPr/>
              <p:nvPr/>
            </p:nvSpPr>
            <p:spPr>
              <a:xfrm>
                <a:off x="-2014969" y="3722669"/>
                <a:ext cx="125565" cy="65375"/>
              </a:xfrm>
              <a:custGeom>
                <a:avLst/>
                <a:gdLst/>
                <a:ahLst/>
                <a:cxnLst/>
                <a:rect l="l" t="t" r="r" b="b"/>
                <a:pathLst>
                  <a:path w="993" h="517" extrusionOk="0">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1"/>
              <p:cNvSpPr/>
              <p:nvPr/>
            </p:nvSpPr>
            <p:spPr>
              <a:xfrm>
                <a:off x="-2010543" y="3722669"/>
                <a:ext cx="116587" cy="37429"/>
              </a:xfrm>
              <a:custGeom>
                <a:avLst/>
                <a:gdLst/>
                <a:ahLst/>
                <a:cxnLst/>
                <a:rect l="l" t="t" r="r" b="b"/>
                <a:pathLst>
                  <a:path w="922" h="296" extrusionOk="0">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1"/>
              <p:cNvSpPr/>
              <p:nvPr/>
            </p:nvSpPr>
            <p:spPr>
              <a:xfrm>
                <a:off x="-2014969" y="3783872"/>
                <a:ext cx="53868" cy="92688"/>
              </a:xfrm>
              <a:custGeom>
                <a:avLst/>
                <a:gdLst/>
                <a:ahLst/>
                <a:cxnLst/>
                <a:rect l="l" t="t" r="r" b="b"/>
                <a:pathLst>
                  <a:path w="426" h="733" extrusionOk="0">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1"/>
              <p:cNvSpPr/>
              <p:nvPr/>
            </p:nvSpPr>
            <p:spPr>
              <a:xfrm>
                <a:off x="-2457172" y="3877952"/>
                <a:ext cx="280972" cy="245060"/>
              </a:xfrm>
              <a:custGeom>
                <a:avLst/>
                <a:gdLst/>
                <a:ahLst/>
                <a:cxnLst/>
                <a:rect l="l" t="t" r="r" b="b"/>
                <a:pathLst>
                  <a:path w="2222" h="1938" extrusionOk="0">
                    <a:moveTo>
                      <a:pt x="0" y="1"/>
                    </a:moveTo>
                    <a:lnTo>
                      <a:pt x="0" y="650"/>
                    </a:lnTo>
                    <a:lnTo>
                      <a:pt x="2221" y="1938"/>
                    </a:lnTo>
                    <a:lnTo>
                      <a:pt x="2221" y="1265"/>
                    </a:lnTo>
                    <a:lnTo>
                      <a:pt x="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1"/>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 name="Google Shape;1722;p31"/>
            <p:cNvGrpSpPr/>
            <p:nvPr/>
          </p:nvGrpSpPr>
          <p:grpSpPr>
            <a:xfrm>
              <a:off x="6241543" y="3620771"/>
              <a:ext cx="486408" cy="985516"/>
              <a:chOff x="-1021989" y="255195"/>
              <a:chExt cx="353263" cy="715750"/>
            </a:xfrm>
          </p:grpSpPr>
          <p:sp>
            <p:nvSpPr>
              <p:cNvPr id="1723" name="Google Shape;1723;p31"/>
              <p:cNvSpPr/>
              <p:nvPr/>
            </p:nvSpPr>
            <p:spPr>
              <a:xfrm>
                <a:off x="-929916" y="585798"/>
                <a:ext cx="164427" cy="385146"/>
              </a:xfrm>
              <a:custGeom>
                <a:avLst/>
                <a:gdLst/>
                <a:ahLst/>
                <a:cxnLst/>
                <a:rect l="l" t="t" r="r" b="b"/>
                <a:pathLst>
                  <a:path w="2068" h="4844" extrusionOk="0">
                    <a:moveTo>
                      <a:pt x="547" y="1"/>
                    </a:moveTo>
                    <a:cubicBezTo>
                      <a:pt x="451" y="1"/>
                      <a:pt x="362" y="24"/>
                      <a:pt x="284" y="71"/>
                    </a:cubicBezTo>
                    <a:cubicBezTo>
                      <a:pt x="107" y="178"/>
                      <a:pt x="0" y="378"/>
                      <a:pt x="0" y="662"/>
                    </a:cubicBezTo>
                    <a:lnTo>
                      <a:pt x="0" y="3674"/>
                    </a:lnTo>
                    <a:cubicBezTo>
                      <a:pt x="0" y="3769"/>
                      <a:pt x="83" y="3828"/>
                      <a:pt x="154" y="3828"/>
                    </a:cubicBezTo>
                    <a:cubicBezTo>
                      <a:pt x="237" y="3828"/>
                      <a:pt x="296" y="3745"/>
                      <a:pt x="296" y="3674"/>
                    </a:cubicBezTo>
                    <a:lnTo>
                      <a:pt x="296" y="662"/>
                    </a:lnTo>
                    <a:cubicBezTo>
                      <a:pt x="296" y="496"/>
                      <a:pt x="355" y="367"/>
                      <a:pt x="449" y="319"/>
                    </a:cubicBezTo>
                    <a:cubicBezTo>
                      <a:pt x="483" y="295"/>
                      <a:pt x="526" y="283"/>
                      <a:pt x="574" y="283"/>
                    </a:cubicBezTo>
                    <a:cubicBezTo>
                      <a:pt x="646" y="283"/>
                      <a:pt x="731" y="310"/>
                      <a:pt x="816" y="367"/>
                    </a:cubicBezTo>
                    <a:lnTo>
                      <a:pt x="1146" y="556"/>
                    </a:lnTo>
                    <a:cubicBezTo>
                      <a:pt x="1501" y="768"/>
                      <a:pt x="1796" y="1264"/>
                      <a:pt x="1796" y="1678"/>
                    </a:cubicBezTo>
                    <a:lnTo>
                      <a:pt x="1796" y="4690"/>
                    </a:lnTo>
                    <a:cubicBezTo>
                      <a:pt x="1796" y="4785"/>
                      <a:pt x="1867" y="4844"/>
                      <a:pt x="1938" y="4844"/>
                    </a:cubicBezTo>
                    <a:cubicBezTo>
                      <a:pt x="2009" y="4844"/>
                      <a:pt x="2068" y="4785"/>
                      <a:pt x="2056" y="4690"/>
                    </a:cubicBezTo>
                    <a:lnTo>
                      <a:pt x="2056" y="1678"/>
                    </a:lnTo>
                    <a:cubicBezTo>
                      <a:pt x="2056" y="1170"/>
                      <a:pt x="1702" y="556"/>
                      <a:pt x="1264" y="307"/>
                    </a:cubicBezTo>
                    <a:lnTo>
                      <a:pt x="934" y="118"/>
                    </a:lnTo>
                    <a:cubicBezTo>
                      <a:pt x="801" y="39"/>
                      <a:pt x="669" y="1"/>
                      <a:pt x="547" y="1"/>
                    </a:cubicBezTo>
                    <a:close/>
                  </a:path>
                </a:pathLst>
              </a:custGeom>
              <a:solidFill>
                <a:schemeClr val="accent5"/>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1"/>
              <p:cNvSpPr/>
              <p:nvPr/>
            </p:nvSpPr>
            <p:spPr>
              <a:xfrm>
                <a:off x="-1007915" y="681608"/>
                <a:ext cx="322254" cy="140256"/>
              </a:xfrm>
              <a:custGeom>
                <a:avLst/>
                <a:gdLst/>
                <a:ahLst/>
                <a:cxnLst/>
                <a:rect l="l" t="t" r="r" b="b"/>
                <a:pathLst>
                  <a:path w="4053" h="1764" extrusionOk="0">
                    <a:moveTo>
                      <a:pt x="4053" y="0"/>
                    </a:moveTo>
                    <a:lnTo>
                      <a:pt x="4052" y="28"/>
                    </a:lnTo>
                    <a:lnTo>
                      <a:pt x="4052" y="28"/>
                    </a:lnTo>
                    <a:cubicBezTo>
                      <a:pt x="4053" y="19"/>
                      <a:pt x="4053" y="10"/>
                      <a:pt x="4053" y="0"/>
                    </a:cubicBezTo>
                    <a:close/>
                    <a:moveTo>
                      <a:pt x="13" y="0"/>
                    </a:moveTo>
                    <a:lnTo>
                      <a:pt x="1" y="591"/>
                    </a:lnTo>
                    <a:cubicBezTo>
                      <a:pt x="1" y="886"/>
                      <a:pt x="190" y="1182"/>
                      <a:pt x="592" y="1418"/>
                    </a:cubicBezTo>
                    <a:cubicBezTo>
                      <a:pt x="987" y="1648"/>
                      <a:pt x="1507" y="1763"/>
                      <a:pt x="2025" y="1763"/>
                    </a:cubicBezTo>
                    <a:cubicBezTo>
                      <a:pt x="2544" y="1763"/>
                      <a:pt x="3061" y="1648"/>
                      <a:pt x="3450" y="1418"/>
                    </a:cubicBezTo>
                    <a:cubicBezTo>
                      <a:pt x="3852" y="1182"/>
                      <a:pt x="4041" y="886"/>
                      <a:pt x="4041" y="591"/>
                    </a:cubicBezTo>
                    <a:lnTo>
                      <a:pt x="4052" y="28"/>
                    </a:lnTo>
                    <a:lnTo>
                      <a:pt x="4052" y="28"/>
                    </a:lnTo>
                    <a:cubicBezTo>
                      <a:pt x="4041" y="314"/>
                      <a:pt x="3851" y="598"/>
                      <a:pt x="3462" y="827"/>
                    </a:cubicBezTo>
                    <a:cubicBezTo>
                      <a:pt x="3066" y="1058"/>
                      <a:pt x="2550" y="1173"/>
                      <a:pt x="2033" y="1173"/>
                    </a:cubicBezTo>
                    <a:cubicBezTo>
                      <a:pt x="1516" y="1173"/>
                      <a:pt x="999" y="1058"/>
                      <a:pt x="603" y="827"/>
                    </a:cubicBezTo>
                    <a:cubicBezTo>
                      <a:pt x="202" y="615"/>
                      <a:pt x="13" y="296"/>
                      <a:pt x="13"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1"/>
              <p:cNvSpPr/>
              <p:nvPr/>
            </p:nvSpPr>
            <p:spPr>
              <a:xfrm>
                <a:off x="-1006483" y="680654"/>
                <a:ext cx="323208" cy="141210"/>
              </a:xfrm>
              <a:custGeom>
                <a:avLst/>
                <a:gdLst/>
                <a:ahLst/>
                <a:cxnLst/>
                <a:rect l="l" t="t" r="r" b="b"/>
                <a:pathLst>
                  <a:path w="4065" h="1776" extrusionOk="0">
                    <a:moveTo>
                      <a:pt x="13" y="0"/>
                    </a:moveTo>
                    <a:lnTo>
                      <a:pt x="1" y="591"/>
                    </a:lnTo>
                    <a:cubicBezTo>
                      <a:pt x="1" y="650"/>
                      <a:pt x="13" y="721"/>
                      <a:pt x="24" y="780"/>
                    </a:cubicBezTo>
                    <a:cubicBezTo>
                      <a:pt x="83" y="981"/>
                      <a:pt x="225" y="1170"/>
                      <a:pt x="438" y="1335"/>
                    </a:cubicBezTo>
                    <a:cubicBezTo>
                      <a:pt x="485" y="1359"/>
                      <a:pt x="544" y="1394"/>
                      <a:pt x="591" y="1430"/>
                    </a:cubicBezTo>
                    <a:cubicBezTo>
                      <a:pt x="851" y="1583"/>
                      <a:pt x="1182" y="1690"/>
                      <a:pt x="1525" y="1749"/>
                    </a:cubicBezTo>
                    <a:cubicBezTo>
                      <a:pt x="1690" y="1767"/>
                      <a:pt x="1858" y="1775"/>
                      <a:pt x="2028" y="1775"/>
                    </a:cubicBezTo>
                    <a:cubicBezTo>
                      <a:pt x="2198" y="1775"/>
                      <a:pt x="2369" y="1767"/>
                      <a:pt x="2541" y="1749"/>
                    </a:cubicBezTo>
                    <a:cubicBezTo>
                      <a:pt x="2883" y="1702"/>
                      <a:pt x="3190" y="1595"/>
                      <a:pt x="3450" y="1430"/>
                    </a:cubicBezTo>
                    <a:cubicBezTo>
                      <a:pt x="3840" y="1217"/>
                      <a:pt x="4041" y="898"/>
                      <a:pt x="4041" y="603"/>
                    </a:cubicBezTo>
                    <a:lnTo>
                      <a:pt x="4065" y="12"/>
                    </a:lnTo>
                    <a:lnTo>
                      <a:pt x="4065" y="12"/>
                    </a:lnTo>
                    <a:cubicBezTo>
                      <a:pt x="4041" y="308"/>
                      <a:pt x="3852" y="603"/>
                      <a:pt x="3474" y="839"/>
                    </a:cubicBezTo>
                    <a:cubicBezTo>
                      <a:pt x="3202" y="993"/>
                      <a:pt x="2895" y="1099"/>
                      <a:pt x="2552" y="1158"/>
                    </a:cubicBezTo>
                    <a:cubicBezTo>
                      <a:pt x="2381" y="1176"/>
                      <a:pt x="2213" y="1185"/>
                      <a:pt x="2044" y="1185"/>
                    </a:cubicBezTo>
                    <a:cubicBezTo>
                      <a:pt x="1876" y="1185"/>
                      <a:pt x="1708" y="1176"/>
                      <a:pt x="1536" y="1158"/>
                    </a:cubicBezTo>
                    <a:cubicBezTo>
                      <a:pt x="1194" y="1111"/>
                      <a:pt x="875" y="1005"/>
                      <a:pt x="603" y="839"/>
                    </a:cubicBezTo>
                    <a:cubicBezTo>
                      <a:pt x="544" y="816"/>
                      <a:pt x="497" y="780"/>
                      <a:pt x="461" y="745"/>
                    </a:cubicBezTo>
                    <a:cubicBezTo>
                      <a:pt x="237" y="579"/>
                      <a:pt x="83" y="390"/>
                      <a:pt x="48" y="189"/>
                    </a:cubicBezTo>
                    <a:cubicBezTo>
                      <a:pt x="24" y="130"/>
                      <a:pt x="13" y="60"/>
                      <a:pt x="13"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1"/>
              <p:cNvSpPr/>
              <p:nvPr/>
            </p:nvSpPr>
            <p:spPr>
              <a:xfrm>
                <a:off x="-1021989" y="589058"/>
                <a:ext cx="353263" cy="185815"/>
              </a:xfrm>
              <a:custGeom>
                <a:avLst/>
                <a:gdLst/>
                <a:ahLst/>
                <a:cxnLst/>
                <a:rect l="l" t="t" r="r" b="b"/>
                <a:pathLst>
                  <a:path w="4443" h="2337" extrusionOk="0">
                    <a:moveTo>
                      <a:pt x="2210" y="1"/>
                    </a:moveTo>
                    <a:cubicBezTo>
                      <a:pt x="1693" y="1"/>
                      <a:pt x="1176" y="113"/>
                      <a:pt x="780" y="337"/>
                    </a:cubicBezTo>
                    <a:cubicBezTo>
                      <a:pt x="1" y="798"/>
                      <a:pt x="1" y="1530"/>
                      <a:pt x="792" y="1991"/>
                    </a:cubicBezTo>
                    <a:cubicBezTo>
                      <a:pt x="1194" y="2222"/>
                      <a:pt x="1714" y="2337"/>
                      <a:pt x="2232" y="2337"/>
                    </a:cubicBezTo>
                    <a:cubicBezTo>
                      <a:pt x="2750" y="2337"/>
                      <a:pt x="3267" y="2222"/>
                      <a:pt x="3663" y="1991"/>
                    </a:cubicBezTo>
                    <a:cubicBezTo>
                      <a:pt x="4443" y="1542"/>
                      <a:pt x="4443" y="798"/>
                      <a:pt x="3639" y="337"/>
                    </a:cubicBezTo>
                    <a:cubicBezTo>
                      <a:pt x="3243" y="113"/>
                      <a:pt x="2727" y="1"/>
                      <a:pt x="2210" y="1"/>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1"/>
              <p:cNvSpPr/>
              <p:nvPr/>
            </p:nvSpPr>
            <p:spPr>
              <a:xfrm>
                <a:off x="-982552" y="562343"/>
                <a:ext cx="273435" cy="194481"/>
              </a:xfrm>
              <a:custGeom>
                <a:avLst/>
                <a:gdLst/>
                <a:ahLst/>
                <a:cxnLst/>
                <a:rect l="l" t="t" r="r" b="b"/>
                <a:pathLst>
                  <a:path w="3439" h="2446" extrusionOk="0">
                    <a:moveTo>
                      <a:pt x="1" y="0"/>
                    </a:moveTo>
                    <a:lnTo>
                      <a:pt x="1" y="12"/>
                    </a:lnTo>
                    <a:lnTo>
                      <a:pt x="1" y="1465"/>
                    </a:lnTo>
                    <a:lnTo>
                      <a:pt x="1" y="1500"/>
                    </a:lnTo>
                    <a:lnTo>
                      <a:pt x="1" y="1524"/>
                    </a:lnTo>
                    <a:lnTo>
                      <a:pt x="1" y="1548"/>
                    </a:lnTo>
                    <a:lnTo>
                      <a:pt x="1" y="1559"/>
                    </a:lnTo>
                    <a:lnTo>
                      <a:pt x="1" y="1595"/>
                    </a:lnTo>
                    <a:lnTo>
                      <a:pt x="1" y="1607"/>
                    </a:lnTo>
                    <a:lnTo>
                      <a:pt x="1" y="1618"/>
                    </a:lnTo>
                    <a:cubicBezTo>
                      <a:pt x="1" y="1642"/>
                      <a:pt x="1" y="1642"/>
                      <a:pt x="13" y="1654"/>
                    </a:cubicBezTo>
                    <a:cubicBezTo>
                      <a:pt x="13" y="1666"/>
                      <a:pt x="36" y="1677"/>
                      <a:pt x="36" y="1701"/>
                    </a:cubicBezTo>
                    <a:lnTo>
                      <a:pt x="36" y="1713"/>
                    </a:lnTo>
                    <a:cubicBezTo>
                      <a:pt x="36" y="1725"/>
                      <a:pt x="48" y="1737"/>
                      <a:pt x="48" y="1760"/>
                    </a:cubicBezTo>
                    <a:cubicBezTo>
                      <a:pt x="48" y="1772"/>
                      <a:pt x="60" y="1784"/>
                      <a:pt x="72" y="1796"/>
                    </a:cubicBezTo>
                    <a:lnTo>
                      <a:pt x="72" y="1819"/>
                    </a:lnTo>
                    <a:cubicBezTo>
                      <a:pt x="95" y="1831"/>
                      <a:pt x="95" y="1843"/>
                      <a:pt x="107" y="1855"/>
                    </a:cubicBezTo>
                    <a:cubicBezTo>
                      <a:pt x="119" y="1878"/>
                      <a:pt x="119" y="1890"/>
                      <a:pt x="131" y="1890"/>
                    </a:cubicBezTo>
                    <a:lnTo>
                      <a:pt x="131" y="1902"/>
                    </a:lnTo>
                    <a:cubicBezTo>
                      <a:pt x="154" y="1914"/>
                      <a:pt x="154" y="1937"/>
                      <a:pt x="166" y="1949"/>
                    </a:cubicBezTo>
                    <a:cubicBezTo>
                      <a:pt x="178" y="1961"/>
                      <a:pt x="178" y="1973"/>
                      <a:pt x="190" y="1973"/>
                    </a:cubicBezTo>
                    <a:lnTo>
                      <a:pt x="214" y="1996"/>
                    </a:lnTo>
                    <a:cubicBezTo>
                      <a:pt x="225" y="2008"/>
                      <a:pt x="237" y="2020"/>
                      <a:pt x="249" y="2020"/>
                    </a:cubicBezTo>
                    <a:lnTo>
                      <a:pt x="273" y="2020"/>
                    </a:lnTo>
                    <a:cubicBezTo>
                      <a:pt x="284" y="2032"/>
                      <a:pt x="296" y="2032"/>
                      <a:pt x="308" y="2056"/>
                    </a:cubicBezTo>
                    <a:lnTo>
                      <a:pt x="332" y="2067"/>
                    </a:lnTo>
                    <a:cubicBezTo>
                      <a:pt x="343" y="2079"/>
                      <a:pt x="355" y="2079"/>
                      <a:pt x="367" y="2091"/>
                    </a:cubicBezTo>
                    <a:cubicBezTo>
                      <a:pt x="391" y="2115"/>
                      <a:pt x="403" y="2115"/>
                      <a:pt x="414" y="2126"/>
                    </a:cubicBezTo>
                    <a:lnTo>
                      <a:pt x="426" y="2138"/>
                    </a:lnTo>
                    <a:cubicBezTo>
                      <a:pt x="450" y="2150"/>
                      <a:pt x="473" y="2174"/>
                      <a:pt x="485" y="2185"/>
                    </a:cubicBezTo>
                    <a:cubicBezTo>
                      <a:pt x="521" y="2197"/>
                      <a:pt x="533" y="2209"/>
                      <a:pt x="568" y="2233"/>
                    </a:cubicBezTo>
                    <a:cubicBezTo>
                      <a:pt x="580" y="2233"/>
                      <a:pt x="580" y="2245"/>
                      <a:pt x="592" y="2245"/>
                    </a:cubicBezTo>
                    <a:cubicBezTo>
                      <a:pt x="603" y="2256"/>
                      <a:pt x="639" y="2256"/>
                      <a:pt x="651" y="2268"/>
                    </a:cubicBezTo>
                    <a:cubicBezTo>
                      <a:pt x="662" y="2268"/>
                      <a:pt x="662" y="2268"/>
                      <a:pt x="686" y="2292"/>
                    </a:cubicBezTo>
                    <a:cubicBezTo>
                      <a:pt x="710" y="2304"/>
                      <a:pt x="745" y="2315"/>
                      <a:pt x="769" y="2315"/>
                    </a:cubicBezTo>
                    <a:cubicBezTo>
                      <a:pt x="804" y="2327"/>
                      <a:pt x="828" y="2327"/>
                      <a:pt x="840" y="2351"/>
                    </a:cubicBezTo>
                    <a:cubicBezTo>
                      <a:pt x="863" y="2351"/>
                      <a:pt x="863" y="2351"/>
                      <a:pt x="875" y="2363"/>
                    </a:cubicBezTo>
                    <a:cubicBezTo>
                      <a:pt x="899" y="2363"/>
                      <a:pt x="922" y="2374"/>
                      <a:pt x="946" y="2374"/>
                    </a:cubicBezTo>
                    <a:lnTo>
                      <a:pt x="981" y="2374"/>
                    </a:lnTo>
                    <a:cubicBezTo>
                      <a:pt x="1005" y="2386"/>
                      <a:pt x="1040" y="2386"/>
                      <a:pt x="1064" y="2410"/>
                    </a:cubicBezTo>
                    <a:lnTo>
                      <a:pt x="1076" y="2410"/>
                    </a:lnTo>
                    <a:cubicBezTo>
                      <a:pt x="1111" y="2410"/>
                      <a:pt x="1135" y="2422"/>
                      <a:pt x="1170" y="2422"/>
                    </a:cubicBezTo>
                    <a:lnTo>
                      <a:pt x="1194" y="2422"/>
                    </a:lnTo>
                    <a:cubicBezTo>
                      <a:pt x="1229" y="2422"/>
                      <a:pt x="1241" y="2434"/>
                      <a:pt x="1277" y="2434"/>
                    </a:cubicBezTo>
                    <a:lnTo>
                      <a:pt x="1300" y="2434"/>
                    </a:lnTo>
                    <a:cubicBezTo>
                      <a:pt x="1336" y="2434"/>
                      <a:pt x="1359" y="2445"/>
                      <a:pt x="1395" y="2445"/>
                    </a:cubicBezTo>
                    <a:lnTo>
                      <a:pt x="1950" y="2445"/>
                    </a:lnTo>
                    <a:cubicBezTo>
                      <a:pt x="1986" y="2445"/>
                      <a:pt x="2009" y="2445"/>
                      <a:pt x="2056" y="2434"/>
                    </a:cubicBezTo>
                    <a:cubicBezTo>
                      <a:pt x="2080" y="2434"/>
                      <a:pt x="2115" y="2422"/>
                      <a:pt x="2139" y="2422"/>
                    </a:cubicBezTo>
                    <a:lnTo>
                      <a:pt x="2175" y="2422"/>
                    </a:lnTo>
                    <a:cubicBezTo>
                      <a:pt x="2198" y="2422"/>
                      <a:pt x="2222" y="2410"/>
                      <a:pt x="2245" y="2410"/>
                    </a:cubicBezTo>
                    <a:lnTo>
                      <a:pt x="2281" y="2410"/>
                    </a:lnTo>
                    <a:cubicBezTo>
                      <a:pt x="2304" y="2410"/>
                      <a:pt x="2340" y="2386"/>
                      <a:pt x="2364" y="2386"/>
                    </a:cubicBezTo>
                    <a:cubicBezTo>
                      <a:pt x="2399" y="2386"/>
                      <a:pt x="2423" y="2374"/>
                      <a:pt x="2458" y="2363"/>
                    </a:cubicBezTo>
                    <a:cubicBezTo>
                      <a:pt x="2470" y="2363"/>
                      <a:pt x="2470" y="2363"/>
                      <a:pt x="2482" y="2351"/>
                    </a:cubicBezTo>
                    <a:cubicBezTo>
                      <a:pt x="2493" y="2351"/>
                      <a:pt x="2529" y="2327"/>
                      <a:pt x="2541" y="2327"/>
                    </a:cubicBezTo>
                    <a:cubicBezTo>
                      <a:pt x="2553" y="2327"/>
                      <a:pt x="2553" y="2327"/>
                      <a:pt x="2576" y="2315"/>
                    </a:cubicBezTo>
                    <a:cubicBezTo>
                      <a:pt x="2600" y="2304"/>
                      <a:pt x="2635" y="2304"/>
                      <a:pt x="2659" y="2292"/>
                    </a:cubicBezTo>
                    <a:cubicBezTo>
                      <a:pt x="2694" y="2268"/>
                      <a:pt x="2718" y="2256"/>
                      <a:pt x="2753" y="2256"/>
                    </a:cubicBezTo>
                    <a:cubicBezTo>
                      <a:pt x="2765" y="2256"/>
                      <a:pt x="2765" y="2256"/>
                      <a:pt x="2777" y="2245"/>
                    </a:cubicBezTo>
                    <a:cubicBezTo>
                      <a:pt x="2789" y="2233"/>
                      <a:pt x="2824" y="2233"/>
                      <a:pt x="2836" y="2209"/>
                    </a:cubicBezTo>
                    <a:cubicBezTo>
                      <a:pt x="2848" y="2209"/>
                      <a:pt x="2848" y="2197"/>
                      <a:pt x="2872" y="2197"/>
                    </a:cubicBezTo>
                    <a:cubicBezTo>
                      <a:pt x="2895" y="2185"/>
                      <a:pt x="2931" y="2174"/>
                      <a:pt x="2942" y="2150"/>
                    </a:cubicBezTo>
                    <a:cubicBezTo>
                      <a:pt x="3261" y="1961"/>
                      <a:pt x="3439" y="1713"/>
                      <a:pt x="3439" y="1465"/>
                    </a:cubicBezTo>
                    <a:lnTo>
                      <a:pt x="3439" y="0"/>
                    </a:ln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1"/>
              <p:cNvSpPr/>
              <p:nvPr/>
            </p:nvSpPr>
            <p:spPr>
              <a:xfrm>
                <a:off x="-995671"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4099"/>
                      <a:pt x="178" y="4383"/>
                      <a:pt x="556" y="4584"/>
                    </a:cubicBezTo>
                    <a:cubicBezTo>
                      <a:pt x="922" y="4796"/>
                      <a:pt x="1400" y="4903"/>
                      <a:pt x="1877" y="4903"/>
                    </a:cubicBezTo>
                    <a:cubicBezTo>
                      <a:pt x="2354" y="4903"/>
                      <a:pt x="2830" y="4796"/>
                      <a:pt x="3190" y="4584"/>
                    </a:cubicBezTo>
                    <a:cubicBezTo>
                      <a:pt x="3568" y="4383"/>
                      <a:pt x="3745" y="4111"/>
                      <a:pt x="3745" y="3828"/>
                    </a:cubicBezTo>
                    <a:lnTo>
                      <a:pt x="3757" y="16"/>
                    </a:lnTo>
                    <a:lnTo>
                      <a:pt x="3757" y="16"/>
                    </a:lnTo>
                    <a:cubicBezTo>
                      <a:pt x="3755" y="298"/>
                      <a:pt x="3578" y="556"/>
                      <a:pt x="3214" y="768"/>
                    </a:cubicBezTo>
                    <a:cubicBezTo>
                      <a:pt x="2848" y="981"/>
                      <a:pt x="2369" y="1087"/>
                      <a:pt x="1891" y="1087"/>
                    </a:cubicBezTo>
                    <a:cubicBezTo>
                      <a:pt x="1412" y="1087"/>
                      <a:pt x="934" y="981"/>
                      <a:pt x="568" y="768"/>
                    </a:cubicBezTo>
                    <a:cubicBezTo>
                      <a:pt x="201" y="555"/>
                      <a:pt x="24" y="272"/>
                      <a:pt x="24"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1"/>
              <p:cNvSpPr/>
              <p:nvPr/>
            </p:nvSpPr>
            <p:spPr>
              <a:xfrm>
                <a:off x="-994277"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3875"/>
                      <a:pt x="24" y="3934"/>
                      <a:pt x="36" y="3993"/>
                    </a:cubicBezTo>
                    <a:cubicBezTo>
                      <a:pt x="83" y="4170"/>
                      <a:pt x="213" y="4347"/>
                      <a:pt x="414" y="4501"/>
                    </a:cubicBezTo>
                    <a:lnTo>
                      <a:pt x="556" y="4584"/>
                    </a:lnTo>
                    <a:cubicBezTo>
                      <a:pt x="804" y="4737"/>
                      <a:pt x="1099" y="4820"/>
                      <a:pt x="1406" y="4867"/>
                    </a:cubicBezTo>
                    <a:cubicBezTo>
                      <a:pt x="1560" y="4891"/>
                      <a:pt x="1719" y="4903"/>
                      <a:pt x="1879" y="4903"/>
                    </a:cubicBezTo>
                    <a:cubicBezTo>
                      <a:pt x="2038" y="4903"/>
                      <a:pt x="2198" y="4891"/>
                      <a:pt x="2351" y="4867"/>
                    </a:cubicBezTo>
                    <a:cubicBezTo>
                      <a:pt x="2658" y="4820"/>
                      <a:pt x="2954" y="4714"/>
                      <a:pt x="3190" y="4584"/>
                    </a:cubicBezTo>
                    <a:cubicBezTo>
                      <a:pt x="3544" y="4383"/>
                      <a:pt x="3745" y="4099"/>
                      <a:pt x="3745" y="3828"/>
                    </a:cubicBezTo>
                    <a:lnTo>
                      <a:pt x="3757" y="16"/>
                    </a:lnTo>
                    <a:lnTo>
                      <a:pt x="3757" y="16"/>
                    </a:lnTo>
                    <a:cubicBezTo>
                      <a:pt x="3755" y="298"/>
                      <a:pt x="3578" y="556"/>
                      <a:pt x="3214" y="768"/>
                    </a:cubicBezTo>
                    <a:cubicBezTo>
                      <a:pt x="2977" y="910"/>
                      <a:pt x="2682" y="1004"/>
                      <a:pt x="2363" y="1040"/>
                    </a:cubicBezTo>
                    <a:cubicBezTo>
                      <a:pt x="2210" y="1063"/>
                      <a:pt x="2053" y="1075"/>
                      <a:pt x="1895" y="1075"/>
                    </a:cubicBezTo>
                    <a:cubicBezTo>
                      <a:pt x="1737" y="1075"/>
                      <a:pt x="1578" y="1063"/>
                      <a:pt x="1418" y="1040"/>
                    </a:cubicBezTo>
                    <a:cubicBezTo>
                      <a:pt x="1111" y="992"/>
                      <a:pt x="816" y="898"/>
                      <a:pt x="568" y="768"/>
                    </a:cubicBezTo>
                    <a:cubicBezTo>
                      <a:pt x="520" y="733"/>
                      <a:pt x="461" y="709"/>
                      <a:pt x="438" y="673"/>
                    </a:cubicBezTo>
                    <a:cubicBezTo>
                      <a:pt x="225" y="520"/>
                      <a:pt x="95" y="355"/>
                      <a:pt x="48" y="177"/>
                    </a:cubicBezTo>
                    <a:cubicBezTo>
                      <a:pt x="36" y="118"/>
                      <a:pt x="24" y="59"/>
                      <a:pt x="24"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1"/>
              <p:cNvSpPr/>
              <p:nvPr/>
            </p:nvSpPr>
            <p:spPr>
              <a:xfrm>
                <a:off x="-1007915" y="255195"/>
                <a:ext cx="326071" cy="172855"/>
              </a:xfrm>
              <a:custGeom>
                <a:avLst/>
                <a:gdLst/>
                <a:ahLst/>
                <a:cxnLst/>
                <a:rect l="l" t="t" r="r" b="b"/>
                <a:pathLst>
                  <a:path w="4101" h="2174" extrusionOk="0">
                    <a:moveTo>
                      <a:pt x="2036" y="0"/>
                    </a:moveTo>
                    <a:cubicBezTo>
                      <a:pt x="1557" y="0"/>
                      <a:pt x="1082" y="106"/>
                      <a:pt x="722" y="319"/>
                    </a:cubicBezTo>
                    <a:cubicBezTo>
                      <a:pt x="1" y="744"/>
                      <a:pt x="1" y="1430"/>
                      <a:pt x="733" y="1855"/>
                    </a:cubicBezTo>
                    <a:cubicBezTo>
                      <a:pt x="1105" y="2067"/>
                      <a:pt x="1587" y="2174"/>
                      <a:pt x="2065" y="2174"/>
                    </a:cubicBezTo>
                    <a:cubicBezTo>
                      <a:pt x="2544" y="2174"/>
                      <a:pt x="3019" y="2067"/>
                      <a:pt x="3380" y="1855"/>
                    </a:cubicBezTo>
                    <a:cubicBezTo>
                      <a:pt x="4100" y="1430"/>
                      <a:pt x="4100" y="744"/>
                      <a:pt x="3368" y="319"/>
                    </a:cubicBezTo>
                    <a:cubicBezTo>
                      <a:pt x="2996" y="106"/>
                      <a:pt x="2514" y="0"/>
                      <a:pt x="2036"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1"/>
              <p:cNvSpPr/>
              <p:nvPr/>
            </p:nvSpPr>
            <p:spPr>
              <a:xfrm>
                <a:off x="-960925" y="280797"/>
                <a:ext cx="230181" cy="120776"/>
              </a:xfrm>
              <a:custGeom>
                <a:avLst/>
                <a:gdLst/>
                <a:ahLst/>
                <a:cxnLst/>
                <a:rect l="l" t="t" r="r" b="b"/>
                <a:pathLst>
                  <a:path w="2895" h="1519" extrusionOk="0">
                    <a:moveTo>
                      <a:pt x="1442" y="0"/>
                    </a:moveTo>
                    <a:cubicBezTo>
                      <a:pt x="1105" y="0"/>
                      <a:pt x="768" y="74"/>
                      <a:pt x="509" y="222"/>
                    </a:cubicBezTo>
                    <a:cubicBezTo>
                      <a:pt x="1" y="517"/>
                      <a:pt x="1" y="1001"/>
                      <a:pt x="509" y="1297"/>
                    </a:cubicBezTo>
                    <a:cubicBezTo>
                      <a:pt x="768" y="1444"/>
                      <a:pt x="1105" y="1518"/>
                      <a:pt x="1442" y="1518"/>
                    </a:cubicBezTo>
                    <a:cubicBezTo>
                      <a:pt x="1779" y="1518"/>
                      <a:pt x="2115" y="1444"/>
                      <a:pt x="2375" y="1297"/>
                    </a:cubicBezTo>
                    <a:cubicBezTo>
                      <a:pt x="2895" y="1001"/>
                      <a:pt x="2895" y="517"/>
                      <a:pt x="2375" y="222"/>
                    </a:cubicBezTo>
                    <a:cubicBezTo>
                      <a:pt x="2115" y="74"/>
                      <a:pt x="1779" y="0"/>
                      <a:pt x="1442"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1"/>
              <p:cNvSpPr/>
              <p:nvPr/>
            </p:nvSpPr>
            <p:spPr>
              <a:xfrm>
                <a:off x="-995671" y="384796"/>
                <a:ext cx="298799" cy="116562"/>
              </a:xfrm>
              <a:custGeom>
                <a:avLst/>
                <a:gdLst/>
                <a:ahLst/>
                <a:cxnLst/>
                <a:rect l="l" t="t" r="r" b="b"/>
                <a:pathLst>
                  <a:path w="3758" h="1466" extrusionOk="0">
                    <a:moveTo>
                      <a:pt x="3757" y="12"/>
                    </a:moveTo>
                    <a:lnTo>
                      <a:pt x="3756" y="50"/>
                    </a:lnTo>
                    <a:lnTo>
                      <a:pt x="3756" y="50"/>
                    </a:lnTo>
                    <a:cubicBezTo>
                      <a:pt x="3757" y="37"/>
                      <a:pt x="3757" y="25"/>
                      <a:pt x="3757" y="12"/>
                    </a:cubicBezTo>
                    <a:close/>
                    <a:moveTo>
                      <a:pt x="24" y="0"/>
                    </a:moveTo>
                    <a:lnTo>
                      <a:pt x="1" y="390"/>
                    </a:lnTo>
                    <a:cubicBezTo>
                      <a:pt x="1" y="449"/>
                      <a:pt x="24" y="508"/>
                      <a:pt x="36" y="567"/>
                    </a:cubicBezTo>
                    <a:cubicBezTo>
                      <a:pt x="83" y="745"/>
                      <a:pt x="213" y="922"/>
                      <a:pt x="414" y="1064"/>
                    </a:cubicBezTo>
                    <a:lnTo>
                      <a:pt x="556" y="1158"/>
                    </a:lnTo>
                    <a:cubicBezTo>
                      <a:pt x="804" y="1300"/>
                      <a:pt x="1099" y="1394"/>
                      <a:pt x="1406" y="1430"/>
                    </a:cubicBezTo>
                    <a:cubicBezTo>
                      <a:pt x="1560" y="1453"/>
                      <a:pt x="1719" y="1465"/>
                      <a:pt x="1879" y="1465"/>
                    </a:cubicBezTo>
                    <a:cubicBezTo>
                      <a:pt x="2038" y="1465"/>
                      <a:pt x="2198" y="1453"/>
                      <a:pt x="2351" y="1430"/>
                    </a:cubicBezTo>
                    <a:cubicBezTo>
                      <a:pt x="2658" y="1394"/>
                      <a:pt x="2954" y="1288"/>
                      <a:pt x="3190" y="1158"/>
                    </a:cubicBezTo>
                    <a:cubicBezTo>
                      <a:pt x="3544" y="945"/>
                      <a:pt x="3745" y="662"/>
                      <a:pt x="3745" y="402"/>
                    </a:cubicBezTo>
                    <a:lnTo>
                      <a:pt x="3756" y="50"/>
                    </a:lnTo>
                    <a:lnTo>
                      <a:pt x="3756" y="50"/>
                    </a:lnTo>
                    <a:cubicBezTo>
                      <a:pt x="3740" y="308"/>
                      <a:pt x="3563" y="554"/>
                      <a:pt x="3214" y="768"/>
                    </a:cubicBezTo>
                    <a:cubicBezTo>
                      <a:pt x="2977" y="922"/>
                      <a:pt x="2682" y="1004"/>
                      <a:pt x="2363" y="1052"/>
                    </a:cubicBezTo>
                    <a:cubicBezTo>
                      <a:pt x="2210" y="1075"/>
                      <a:pt x="2053" y="1087"/>
                      <a:pt x="1895" y="1087"/>
                    </a:cubicBezTo>
                    <a:cubicBezTo>
                      <a:pt x="1737" y="1087"/>
                      <a:pt x="1578" y="1075"/>
                      <a:pt x="1418" y="1052"/>
                    </a:cubicBezTo>
                    <a:cubicBezTo>
                      <a:pt x="1111" y="1004"/>
                      <a:pt x="816" y="898"/>
                      <a:pt x="568" y="768"/>
                    </a:cubicBezTo>
                    <a:cubicBezTo>
                      <a:pt x="520" y="745"/>
                      <a:pt x="461" y="709"/>
                      <a:pt x="438" y="685"/>
                    </a:cubicBezTo>
                    <a:cubicBezTo>
                      <a:pt x="225" y="532"/>
                      <a:pt x="95" y="355"/>
                      <a:pt x="48" y="178"/>
                    </a:cubicBezTo>
                    <a:cubicBezTo>
                      <a:pt x="36" y="118"/>
                      <a:pt x="24" y="59"/>
                      <a:pt x="24"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1"/>
              <p:cNvSpPr/>
              <p:nvPr/>
            </p:nvSpPr>
            <p:spPr>
              <a:xfrm>
                <a:off x="-953371" y="280797"/>
                <a:ext cx="216108" cy="69333"/>
              </a:xfrm>
              <a:custGeom>
                <a:avLst/>
                <a:gdLst/>
                <a:ahLst/>
                <a:cxnLst/>
                <a:rect l="l" t="t" r="r" b="b"/>
                <a:pathLst>
                  <a:path w="2718" h="872" extrusionOk="0">
                    <a:moveTo>
                      <a:pt x="1359" y="0"/>
                    </a:moveTo>
                    <a:cubicBezTo>
                      <a:pt x="1022" y="0"/>
                      <a:pt x="685" y="74"/>
                      <a:pt x="425" y="222"/>
                    </a:cubicBezTo>
                    <a:cubicBezTo>
                      <a:pt x="118" y="399"/>
                      <a:pt x="0" y="635"/>
                      <a:pt x="59" y="871"/>
                    </a:cubicBezTo>
                    <a:cubicBezTo>
                      <a:pt x="106" y="706"/>
                      <a:pt x="225" y="552"/>
                      <a:pt x="425" y="434"/>
                    </a:cubicBezTo>
                    <a:cubicBezTo>
                      <a:pt x="685" y="286"/>
                      <a:pt x="1022" y="213"/>
                      <a:pt x="1359" y="213"/>
                    </a:cubicBezTo>
                    <a:cubicBezTo>
                      <a:pt x="1695" y="213"/>
                      <a:pt x="2032" y="286"/>
                      <a:pt x="2292" y="434"/>
                    </a:cubicBezTo>
                    <a:cubicBezTo>
                      <a:pt x="2493" y="552"/>
                      <a:pt x="2623" y="706"/>
                      <a:pt x="2658" y="871"/>
                    </a:cubicBezTo>
                    <a:cubicBezTo>
                      <a:pt x="2717" y="647"/>
                      <a:pt x="2587" y="387"/>
                      <a:pt x="2292" y="222"/>
                    </a:cubicBezTo>
                    <a:cubicBezTo>
                      <a:pt x="2032" y="74"/>
                      <a:pt x="1695" y="0"/>
                      <a:pt x="1359"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1"/>
              <p:cNvSpPr/>
              <p:nvPr/>
            </p:nvSpPr>
            <p:spPr>
              <a:xfrm>
                <a:off x="-963708" y="634618"/>
                <a:ext cx="35780" cy="64880"/>
              </a:xfrm>
              <a:custGeom>
                <a:avLst/>
                <a:gdLst/>
                <a:ahLst/>
                <a:cxnLst/>
                <a:rect l="l" t="t" r="r" b="b"/>
                <a:pathLst>
                  <a:path w="450" h="816" extrusionOk="0">
                    <a:moveTo>
                      <a:pt x="0" y="1"/>
                    </a:moveTo>
                    <a:lnTo>
                      <a:pt x="0" y="556"/>
                    </a:lnTo>
                    <a:lnTo>
                      <a:pt x="449" y="816"/>
                    </a:lnTo>
                    <a:lnTo>
                      <a:pt x="449" y="272"/>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1"/>
              <p:cNvSpPr/>
              <p:nvPr/>
            </p:nvSpPr>
            <p:spPr>
              <a:xfrm>
                <a:off x="-963708" y="592398"/>
                <a:ext cx="35780" cy="53590"/>
              </a:xfrm>
              <a:custGeom>
                <a:avLst/>
                <a:gdLst/>
                <a:ahLst/>
                <a:cxnLst/>
                <a:rect l="l" t="t" r="r" b="b"/>
                <a:pathLst>
                  <a:path w="450" h="674" extrusionOk="0">
                    <a:moveTo>
                      <a:pt x="0" y="0"/>
                    </a:moveTo>
                    <a:lnTo>
                      <a:pt x="0" y="402"/>
                    </a:lnTo>
                    <a:lnTo>
                      <a:pt x="449" y="673"/>
                    </a:lnTo>
                    <a:lnTo>
                      <a:pt x="449" y="272"/>
                    </a:lnTo>
                    <a:lnTo>
                      <a:pt x="0" y="0"/>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1"/>
              <p:cNvSpPr/>
              <p:nvPr/>
            </p:nvSpPr>
            <p:spPr>
              <a:xfrm>
                <a:off x="-963708" y="487126"/>
                <a:ext cx="35780" cy="118470"/>
              </a:xfrm>
              <a:custGeom>
                <a:avLst/>
                <a:gdLst/>
                <a:ahLst/>
                <a:cxnLst/>
                <a:rect l="l" t="t" r="r" b="b"/>
                <a:pathLst>
                  <a:path w="450" h="1490" extrusionOk="0">
                    <a:moveTo>
                      <a:pt x="0" y="1"/>
                    </a:moveTo>
                    <a:lnTo>
                      <a:pt x="0" y="1230"/>
                    </a:lnTo>
                    <a:lnTo>
                      <a:pt x="449" y="1489"/>
                    </a:lnTo>
                    <a:lnTo>
                      <a:pt x="449" y="261"/>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31"/>
            <p:cNvGrpSpPr/>
            <p:nvPr/>
          </p:nvGrpSpPr>
          <p:grpSpPr>
            <a:xfrm>
              <a:off x="7953455" y="3059215"/>
              <a:ext cx="329844" cy="472596"/>
              <a:chOff x="5036880" y="-8005297"/>
              <a:chExt cx="719554" cy="1030968"/>
            </a:xfrm>
          </p:grpSpPr>
          <p:sp>
            <p:nvSpPr>
              <p:cNvPr id="1738" name="Google Shape;1738;p31"/>
              <p:cNvSpPr/>
              <p:nvPr/>
            </p:nvSpPr>
            <p:spPr>
              <a:xfrm>
                <a:off x="5036880" y="-7874903"/>
                <a:ext cx="288011" cy="502944"/>
              </a:xfrm>
              <a:custGeom>
                <a:avLst/>
                <a:gdLst/>
                <a:ahLst/>
                <a:cxnLst/>
                <a:rect l="l" t="t" r="r" b="b"/>
                <a:pathLst>
                  <a:path w="1206" h="2106" extrusionOk="0">
                    <a:moveTo>
                      <a:pt x="299" y="0"/>
                    </a:moveTo>
                    <a:cubicBezTo>
                      <a:pt x="248" y="0"/>
                      <a:pt x="200" y="12"/>
                      <a:pt x="154" y="38"/>
                    </a:cubicBezTo>
                    <a:cubicBezTo>
                      <a:pt x="60" y="97"/>
                      <a:pt x="1" y="215"/>
                      <a:pt x="1" y="357"/>
                    </a:cubicBezTo>
                    <a:lnTo>
                      <a:pt x="1" y="2023"/>
                    </a:lnTo>
                    <a:cubicBezTo>
                      <a:pt x="1" y="2070"/>
                      <a:pt x="36" y="2105"/>
                      <a:pt x="83" y="2105"/>
                    </a:cubicBezTo>
                    <a:cubicBezTo>
                      <a:pt x="107" y="2105"/>
                      <a:pt x="142" y="2070"/>
                      <a:pt x="142" y="2023"/>
                    </a:cubicBezTo>
                    <a:lnTo>
                      <a:pt x="142" y="357"/>
                    </a:lnTo>
                    <a:cubicBezTo>
                      <a:pt x="142" y="251"/>
                      <a:pt x="166" y="180"/>
                      <a:pt x="225" y="156"/>
                    </a:cubicBezTo>
                    <a:cubicBezTo>
                      <a:pt x="248" y="142"/>
                      <a:pt x="273" y="136"/>
                      <a:pt x="301" y="136"/>
                    </a:cubicBezTo>
                    <a:cubicBezTo>
                      <a:pt x="344" y="136"/>
                      <a:pt x="392" y="151"/>
                      <a:pt x="449" y="180"/>
                    </a:cubicBezTo>
                    <a:lnTo>
                      <a:pt x="1099" y="546"/>
                    </a:lnTo>
                    <a:cubicBezTo>
                      <a:pt x="1106" y="553"/>
                      <a:pt x="1115" y="556"/>
                      <a:pt x="1125" y="556"/>
                    </a:cubicBezTo>
                    <a:cubicBezTo>
                      <a:pt x="1147" y="556"/>
                      <a:pt x="1173" y="539"/>
                      <a:pt x="1182" y="522"/>
                    </a:cubicBezTo>
                    <a:cubicBezTo>
                      <a:pt x="1205" y="487"/>
                      <a:pt x="1182" y="451"/>
                      <a:pt x="1158" y="428"/>
                    </a:cubicBezTo>
                    <a:lnTo>
                      <a:pt x="508" y="62"/>
                    </a:lnTo>
                    <a:cubicBezTo>
                      <a:pt x="435" y="21"/>
                      <a:pt x="365" y="0"/>
                      <a:pt x="299"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1"/>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1"/>
              <p:cNvSpPr/>
              <p:nvPr/>
            </p:nvSpPr>
            <p:spPr>
              <a:xfrm>
                <a:off x="5166557" y="-8005297"/>
                <a:ext cx="434882" cy="238337"/>
              </a:xfrm>
              <a:custGeom>
                <a:avLst/>
                <a:gdLst/>
                <a:ahLst/>
                <a:cxnLst/>
                <a:rect l="l" t="t" r="r" b="b"/>
                <a:pathLst>
                  <a:path w="1821" h="998" extrusionOk="0">
                    <a:moveTo>
                      <a:pt x="24" y="169"/>
                    </a:moveTo>
                    <a:lnTo>
                      <a:pt x="24" y="169"/>
                    </a:lnTo>
                    <a:cubicBezTo>
                      <a:pt x="16" y="172"/>
                      <a:pt x="8" y="177"/>
                      <a:pt x="1" y="182"/>
                    </a:cubicBezTo>
                    <a:lnTo>
                      <a:pt x="24" y="169"/>
                    </a:lnTo>
                    <a:close/>
                    <a:moveTo>
                      <a:pt x="344" y="1"/>
                    </a:moveTo>
                    <a:cubicBezTo>
                      <a:pt x="317" y="1"/>
                      <a:pt x="294" y="6"/>
                      <a:pt x="273" y="17"/>
                    </a:cubicBezTo>
                    <a:lnTo>
                      <a:pt x="24" y="169"/>
                    </a:lnTo>
                    <a:lnTo>
                      <a:pt x="24" y="169"/>
                    </a:lnTo>
                    <a:cubicBezTo>
                      <a:pt x="39" y="161"/>
                      <a:pt x="57" y="157"/>
                      <a:pt x="76" y="157"/>
                    </a:cubicBezTo>
                    <a:cubicBezTo>
                      <a:pt x="108" y="157"/>
                      <a:pt x="146" y="169"/>
                      <a:pt x="190" y="194"/>
                    </a:cubicBezTo>
                    <a:lnTo>
                      <a:pt x="1560" y="997"/>
                    </a:lnTo>
                    <a:lnTo>
                      <a:pt x="1820" y="832"/>
                    </a:lnTo>
                    <a:lnTo>
                      <a:pt x="450" y="29"/>
                    </a:lnTo>
                    <a:cubicBezTo>
                      <a:pt x="411" y="9"/>
                      <a:pt x="375" y="1"/>
                      <a:pt x="344"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1"/>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1"/>
              <p:cNvSpPr/>
              <p:nvPr/>
            </p:nvSpPr>
            <p:spPr>
              <a:xfrm>
                <a:off x="5149840" y="-7966131"/>
                <a:ext cx="448733" cy="606829"/>
              </a:xfrm>
              <a:custGeom>
                <a:avLst/>
                <a:gdLst/>
                <a:ahLst/>
                <a:cxnLst/>
                <a:rect l="l" t="t" r="r" b="b"/>
                <a:pathLst>
                  <a:path w="1879" h="2541" extrusionOk="0">
                    <a:moveTo>
                      <a:pt x="149" y="1"/>
                    </a:moveTo>
                    <a:cubicBezTo>
                      <a:pt x="61" y="1"/>
                      <a:pt x="0" y="65"/>
                      <a:pt x="0" y="184"/>
                    </a:cubicBezTo>
                    <a:lnTo>
                      <a:pt x="0" y="1271"/>
                    </a:lnTo>
                    <a:cubicBezTo>
                      <a:pt x="0" y="1436"/>
                      <a:pt x="118" y="1625"/>
                      <a:pt x="260" y="1708"/>
                    </a:cubicBezTo>
                    <a:lnTo>
                      <a:pt x="1630" y="2511"/>
                    </a:lnTo>
                    <a:cubicBezTo>
                      <a:pt x="1667" y="2531"/>
                      <a:pt x="1702" y="2540"/>
                      <a:pt x="1734" y="2540"/>
                    </a:cubicBezTo>
                    <a:cubicBezTo>
                      <a:pt x="1817" y="2540"/>
                      <a:pt x="1878" y="2476"/>
                      <a:pt x="1878" y="2357"/>
                    </a:cubicBezTo>
                    <a:lnTo>
                      <a:pt x="1878" y="1271"/>
                    </a:lnTo>
                    <a:cubicBezTo>
                      <a:pt x="1878" y="1105"/>
                      <a:pt x="1760" y="916"/>
                      <a:pt x="1630" y="822"/>
                    </a:cubicBezTo>
                    <a:lnTo>
                      <a:pt x="260" y="30"/>
                    </a:lnTo>
                    <a:cubicBezTo>
                      <a:pt x="220" y="10"/>
                      <a:pt x="182" y="1"/>
                      <a:pt x="149"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1"/>
              <p:cNvSpPr/>
              <p:nvPr/>
            </p:nvSpPr>
            <p:spPr>
              <a:xfrm>
                <a:off x="5178021" y="-7905471"/>
                <a:ext cx="129915" cy="169559"/>
              </a:xfrm>
              <a:custGeom>
                <a:avLst/>
                <a:gdLst/>
                <a:ahLst/>
                <a:cxnLst/>
                <a:rect l="l" t="t" r="r" b="b"/>
                <a:pathLst>
                  <a:path w="544" h="710" extrusionOk="0">
                    <a:moveTo>
                      <a:pt x="0" y="1"/>
                    </a:moveTo>
                    <a:lnTo>
                      <a:pt x="0" y="402"/>
                    </a:lnTo>
                    <a:lnTo>
                      <a:pt x="544" y="709"/>
                    </a:lnTo>
                    <a:lnTo>
                      <a:pt x="544" y="308"/>
                    </a:lnTo>
                    <a:lnTo>
                      <a:pt x="0"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1"/>
              <p:cNvSpPr/>
              <p:nvPr/>
            </p:nvSpPr>
            <p:spPr>
              <a:xfrm>
                <a:off x="5178021" y="-7778421"/>
                <a:ext cx="319057" cy="273921"/>
              </a:xfrm>
              <a:custGeom>
                <a:avLst/>
                <a:gdLst/>
                <a:ahLst/>
                <a:cxnLst/>
                <a:rect l="l" t="t" r="r" b="b"/>
                <a:pathLst>
                  <a:path w="1336" h="1147" extrusionOk="0">
                    <a:moveTo>
                      <a:pt x="0" y="0"/>
                    </a:moveTo>
                    <a:lnTo>
                      <a:pt x="0" y="402"/>
                    </a:lnTo>
                    <a:lnTo>
                      <a:pt x="1335" y="1146"/>
                    </a:lnTo>
                    <a:lnTo>
                      <a:pt x="1335" y="768"/>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1"/>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rgbClr val="282A2E">
                  <a:alpha val="7044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1"/>
              <p:cNvSpPr/>
              <p:nvPr/>
            </p:nvSpPr>
            <p:spPr>
              <a:xfrm>
                <a:off x="5623653" y="-7576381"/>
                <a:ext cx="132781" cy="602053"/>
              </a:xfrm>
              <a:custGeom>
                <a:avLst/>
                <a:gdLst/>
                <a:ahLst/>
                <a:cxnLst/>
                <a:rect l="l" t="t" r="r" b="b"/>
                <a:pathLst>
                  <a:path w="556" h="2521" extrusionOk="0">
                    <a:moveTo>
                      <a:pt x="74" y="0"/>
                    </a:moveTo>
                    <a:cubicBezTo>
                      <a:pt x="50" y="0"/>
                      <a:pt x="21" y="14"/>
                      <a:pt x="12" y="40"/>
                    </a:cubicBezTo>
                    <a:cubicBezTo>
                      <a:pt x="1" y="64"/>
                      <a:pt x="12" y="111"/>
                      <a:pt x="48" y="123"/>
                    </a:cubicBezTo>
                    <a:cubicBezTo>
                      <a:pt x="237" y="241"/>
                      <a:pt x="414" y="536"/>
                      <a:pt x="414" y="773"/>
                    </a:cubicBezTo>
                    <a:lnTo>
                      <a:pt x="414" y="2450"/>
                    </a:lnTo>
                    <a:cubicBezTo>
                      <a:pt x="414" y="2486"/>
                      <a:pt x="438" y="2521"/>
                      <a:pt x="485" y="2521"/>
                    </a:cubicBezTo>
                    <a:cubicBezTo>
                      <a:pt x="532" y="2521"/>
                      <a:pt x="556" y="2486"/>
                      <a:pt x="544" y="2450"/>
                    </a:cubicBezTo>
                    <a:lnTo>
                      <a:pt x="544" y="773"/>
                    </a:lnTo>
                    <a:cubicBezTo>
                      <a:pt x="544" y="501"/>
                      <a:pt x="331" y="158"/>
                      <a:pt x="95" y="5"/>
                    </a:cubicBezTo>
                    <a:cubicBezTo>
                      <a:pt x="89" y="2"/>
                      <a:pt x="82" y="0"/>
                      <a:pt x="74"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1"/>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31"/>
            <p:cNvGrpSpPr/>
            <p:nvPr/>
          </p:nvGrpSpPr>
          <p:grpSpPr>
            <a:xfrm>
              <a:off x="7793080" y="785725"/>
              <a:ext cx="650600" cy="601775"/>
              <a:chOff x="7309269" y="-7683723"/>
              <a:chExt cx="1419284" cy="1312773"/>
            </a:xfrm>
          </p:grpSpPr>
          <p:sp>
            <p:nvSpPr>
              <p:cNvPr id="1749" name="Google Shape;1749;p31"/>
              <p:cNvSpPr/>
              <p:nvPr/>
            </p:nvSpPr>
            <p:spPr>
              <a:xfrm>
                <a:off x="7529219" y="-7273913"/>
                <a:ext cx="1100460" cy="581276"/>
              </a:xfrm>
              <a:custGeom>
                <a:avLst/>
                <a:gdLst/>
                <a:ahLst/>
                <a:cxnLst/>
                <a:rect l="l" t="t" r="r" b="b"/>
                <a:pathLst>
                  <a:path w="4608" h="2434" extrusionOk="0">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1"/>
              <p:cNvSpPr/>
              <p:nvPr/>
            </p:nvSpPr>
            <p:spPr>
              <a:xfrm>
                <a:off x="8141546" y="-6833773"/>
                <a:ext cx="587007" cy="462823"/>
              </a:xfrm>
              <a:custGeom>
                <a:avLst/>
                <a:gdLst/>
                <a:ahLst/>
                <a:cxnLst/>
                <a:rect l="l" t="t" r="r" b="b"/>
                <a:pathLst>
                  <a:path w="2458" h="1938" extrusionOk="0">
                    <a:moveTo>
                      <a:pt x="2457" y="0"/>
                    </a:moveTo>
                    <a:lnTo>
                      <a:pt x="0" y="1430"/>
                    </a:lnTo>
                    <a:lnTo>
                      <a:pt x="0" y="1938"/>
                    </a:lnTo>
                    <a:lnTo>
                      <a:pt x="2434" y="508"/>
                    </a:lnTo>
                    <a:lnTo>
                      <a:pt x="2457"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1"/>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7309269" y="-7313318"/>
                <a:ext cx="1419278" cy="818180"/>
              </a:xfrm>
              <a:custGeom>
                <a:avLst/>
                <a:gdLst/>
                <a:ahLst/>
                <a:cxnLst/>
                <a:rect l="l" t="t" r="r" b="b"/>
                <a:pathLst>
                  <a:path w="5943" h="3426" extrusionOk="0">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1"/>
              <p:cNvSpPr/>
              <p:nvPr/>
            </p:nvSpPr>
            <p:spPr>
              <a:xfrm>
                <a:off x="7599909" y="-7028409"/>
                <a:ext cx="651726" cy="409329"/>
              </a:xfrm>
              <a:custGeom>
                <a:avLst/>
                <a:gdLst/>
                <a:ahLst/>
                <a:cxnLst/>
                <a:rect l="l" t="t" r="r" b="b"/>
                <a:pathLst>
                  <a:path w="2729" h="1714" extrusionOk="0">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1"/>
              <p:cNvSpPr/>
              <p:nvPr/>
            </p:nvSpPr>
            <p:spPr>
              <a:xfrm>
                <a:off x="7599909" y="-6833773"/>
                <a:ext cx="48002" cy="96004"/>
              </a:xfrm>
              <a:custGeom>
                <a:avLst/>
                <a:gdLst/>
                <a:ahLst/>
                <a:cxnLst/>
                <a:rect l="l" t="t" r="r" b="b"/>
                <a:pathLst>
                  <a:path w="201" h="402" extrusionOk="0">
                    <a:moveTo>
                      <a:pt x="201" y="0"/>
                    </a:moveTo>
                    <a:lnTo>
                      <a:pt x="0" y="118"/>
                    </a:lnTo>
                    <a:lnTo>
                      <a:pt x="0" y="402"/>
                    </a:lnTo>
                    <a:lnTo>
                      <a:pt x="201" y="284"/>
                    </a:lnTo>
                    <a:lnTo>
                      <a:pt x="201"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7588446" y="-7065187"/>
                <a:ext cx="962424" cy="367775"/>
              </a:xfrm>
              <a:custGeom>
                <a:avLst/>
                <a:gdLst/>
                <a:ahLst/>
                <a:cxnLst/>
                <a:rect l="l" t="t" r="r" b="b"/>
                <a:pathLst>
                  <a:path w="4030" h="1540" extrusionOk="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a:off x="7695659" y="-7062321"/>
                <a:ext cx="858062" cy="364193"/>
              </a:xfrm>
              <a:custGeom>
                <a:avLst/>
                <a:gdLst/>
                <a:ahLst/>
                <a:cxnLst/>
                <a:rect l="l" t="t" r="r" b="b"/>
                <a:pathLst>
                  <a:path w="3593" h="1525" extrusionOk="0">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1"/>
              <p:cNvSpPr/>
              <p:nvPr/>
            </p:nvSpPr>
            <p:spPr>
              <a:xfrm>
                <a:off x="7588446" y="-7070918"/>
                <a:ext cx="110333" cy="265562"/>
              </a:xfrm>
              <a:custGeom>
                <a:avLst/>
                <a:gdLst/>
                <a:ahLst/>
                <a:cxnLst/>
                <a:rect l="l" t="t" r="r" b="b"/>
                <a:pathLst>
                  <a:path w="462" h="1112" extrusionOk="0">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1"/>
              <p:cNvSpPr/>
              <p:nvPr/>
            </p:nvSpPr>
            <p:spPr>
              <a:xfrm>
                <a:off x="7546175" y="-7342453"/>
                <a:ext cx="1052458" cy="555484"/>
              </a:xfrm>
              <a:custGeom>
                <a:avLst/>
                <a:gdLst/>
                <a:ahLst/>
                <a:cxnLst/>
                <a:rect l="l" t="t" r="r" b="b"/>
                <a:pathLst>
                  <a:path w="4407" h="2326" extrusionOk="0">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1"/>
              <p:cNvSpPr/>
              <p:nvPr/>
            </p:nvSpPr>
            <p:spPr>
              <a:xfrm>
                <a:off x="7664613" y="-7409322"/>
                <a:ext cx="821285" cy="587007"/>
              </a:xfrm>
              <a:custGeom>
                <a:avLst/>
                <a:gdLst/>
                <a:ahLst/>
                <a:cxnLst/>
                <a:rect l="l" t="t" r="r" b="b"/>
                <a:pathLst>
                  <a:path w="3439" h="2458" extrusionOk="0">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1"/>
              <p:cNvSpPr/>
              <p:nvPr/>
            </p:nvSpPr>
            <p:spPr>
              <a:xfrm>
                <a:off x="7619492" y="-7426278"/>
                <a:ext cx="897467" cy="546886"/>
              </a:xfrm>
              <a:custGeom>
                <a:avLst/>
                <a:gdLst/>
                <a:ahLst/>
                <a:cxnLst/>
                <a:rect l="l" t="t" r="r" b="b"/>
                <a:pathLst>
                  <a:path w="3758" h="2290" extrusionOk="0">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1"/>
              <p:cNvSpPr/>
              <p:nvPr/>
            </p:nvSpPr>
            <p:spPr>
              <a:xfrm>
                <a:off x="7626514" y="-7426278"/>
                <a:ext cx="897467" cy="544737"/>
              </a:xfrm>
              <a:custGeom>
                <a:avLst/>
                <a:gdLst/>
                <a:ahLst/>
                <a:cxnLst/>
                <a:rect l="l" t="t" r="r" b="b"/>
                <a:pathLst>
                  <a:path w="3758" h="2281" extrusionOk="0">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1"/>
              <p:cNvSpPr/>
              <p:nvPr/>
            </p:nvSpPr>
            <p:spPr>
              <a:xfrm>
                <a:off x="7580087" y="-7683723"/>
                <a:ext cx="982007" cy="517273"/>
              </a:xfrm>
              <a:custGeom>
                <a:avLst/>
                <a:gdLst/>
                <a:ahLst/>
                <a:cxnLst/>
                <a:rect l="l" t="t" r="r" b="b"/>
                <a:pathLst>
                  <a:path w="4112" h="2166" extrusionOk="0">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1"/>
              <p:cNvSpPr/>
              <p:nvPr/>
            </p:nvSpPr>
            <p:spPr>
              <a:xfrm>
                <a:off x="7580087" y="-7683723"/>
                <a:ext cx="804329" cy="441091"/>
              </a:xfrm>
              <a:custGeom>
                <a:avLst/>
                <a:gdLst/>
                <a:ahLst/>
                <a:cxnLst/>
                <a:rect l="l" t="t" r="r" b="b"/>
                <a:pathLst>
                  <a:path w="3368" h="1847" extrusionOk="0">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1"/>
              <p:cNvSpPr/>
              <p:nvPr/>
            </p:nvSpPr>
            <p:spPr>
              <a:xfrm>
                <a:off x="7887683" y="-7460190"/>
                <a:ext cx="375417" cy="214695"/>
              </a:xfrm>
              <a:custGeom>
                <a:avLst/>
                <a:gdLst/>
                <a:ahLst/>
                <a:cxnLst/>
                <a:rect l="l" t="t" r="r" b="b"/>
                <a:pathLst>
                  <a:path w="1572" h="899" extrusionOk="0">
                    <a:moveTo>
                      <a:pt x="1311" y="1"/>
                    </a:moveTo>
                    <a:lnTo>
                      <a:pt x="0" y="745"/>
                    </a:lnTo>
                    <a:lnTo>
                      <a:pt x="272" y="899"/>
                    </a:lnTo>
                    <a:lnTo>
                      <a:pt x="1571" y="142"/>
                    </a:lnTo>
                    <a:lnTo>
                      <a:pt x="131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1"/>
              <p:cNvSpPr/>
              <p:nvPr/>
            </p:nvSpPr>
            <p:spPr>
              <a:xfrm>
                <a:off x="7975090" y="-7313318"/>
                <a:ext cx="206097" cy="115825"/>
              </a:xfrm>
              <a:custGeom>
                <a:avLst/>
                <a:gdLst/>
                <a:ahLst/>
                <a:cxnLst/>
                <a:rect l="l" t="t" r="r" b="b"/>
                <a:pathLst>
                  <a:path w="863" h="485" extrusionOk="0">
                    <a:moveTo>
                      <a:pt x="591" y="0"/>
                    </a:moveTo>
                    <a:lnTo>
                      <a:pt x="0" y="343"/>
                    </a:lnTo>
                    <a:lnTo>
                      <a:pt x="272" y="484"/>
                    </a:lnTo>
                    <a:lnTo>
                      <a:pt x="863" y="154"/>
                    </a:lnTo>
                    <a:lnTo>
                      <a:pt x="5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1"/>
              <p:cNvSpPr/>
              <p:nvPr/>
            </p:nvSpPr>
            <p:spPr>
              <a:xfrm>
                <a:off x="7622358" y="-7211821"/>
                <a:ext cx="756327" cy="290877"/>
              </a:xfrm>
              <a:custGeom>
                <a:avLst/>
                <a:gdLst/>
                <a:ahLst/>
                <a:cxnLst/>
                <a:rect l="l" t="t" r="r" b="b"/>
                <a:pathLst>
                  <a:path w="3167" h="1218" extrusionOk="0">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1"/>
              <p:cNvSpPr/>
              <p:nvPr/>
            </p:nvSpPr>
            <p:spPr>
              <a:xfrm>
                <a:off x="7622358" y="-7290869"/>
                <a:ext cx="756327" cy="288727"/>
              </a:xfrm>
              <a:custGeom>
                <a:avLst/>
                <a:gdLst/>
                <a:ahLst/>
                <a:cxnLst/>
                <a:rect l="l" t="t" r="r" b="b"/>
                <a:pathLst>
                  <a:path w="3167" h="1209" extrusionOk="0">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1"/>
              <p:cNvSpPr/>
              <p:nvPr/>
            </p:nvSpPr>
            <p:spPr>
              <a:xfrm>
                <a:off x="8004226" y="-7076411"/>
                <a:ext cx="7642" cy="1433"/>
              </a:xfrm>
              <a:custGeom>
                <a:avLst/>
                <a:gdLst/>
                <a:ahLst/>
                <a:cxnLst/>
                <a:rect l="l" t="t" r="r" b="b"/>
                <a:pathLst>
                  <a:path w="32" h="6" extrusionOk="0">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1"/>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txBox="1">
            <a:spLocks noGrp="1"/>
          </p:cNvSpPr>
          <p:nvPr>
            <p:ph type="title"/>
          </p:nvPr>
        </p:nvSpPr>
        <p:spPr>
          <a:xfrm>
            <a:off x="713225" y="2031775"/>
            <a:ext cx="3712200" cy="15912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Font typeface="Bakbak One"/>
              <a:buNone/>
              <a:defRPr sz="3600">
                <a:latin typeface="Bakbak One"/>
                <a:ea typeface="Bakbak One"/>
                <a:cs typeface="Bakbak One"/>
                <a:sym typeface="Bakbak One"/>
              </a:defRPr>
            </a:lvl2pPr>
            <a:lvl3pPr lvl="2" algn="ctr">
              <a:spcBef>
                <a:spcPts val="0"/>
              </a:spcBef>
              <a:spcAft>
                <a:spcPts val="0"/>
              </a:spcAft>
              <a:buSzPts val="3600"/>
              <a:buFont typeface="Bakbak One"/>
              <a:buNone/>
              <a:defRPr sz="3600">
                <a:latin typeface="Bakbak One"/>
                <a:ea typeface="Bakbak One"/>
                <a:cs typeface="Bakbak One"/>
                <a:sym typeface="Bakbak One"/>
              </a:defRPr>
            </a:lvl3pPr>
            <a:lvl4pPr lvl="3" algn="ctr">
              <a:spcBef>
                <a:spcPts val="0"/>
              </a:spcBef>
              <a:spcAft>
                <a:spcPts val="0"/>
              </a:spcAft>
              <a:buSzPts val="3600"/>
              <a:buFont typeface="Bakbak One"/>
              <a:buNone/>
              <a:defRPr sz="3600">
                <a:latin typeface="Bakbak One"/>
                <a:ea typeface="Bakbak One"/>
                <a:cs typeface="Bakbak One"/>
                <a:sym typeface="Bakbak One"/>
              </a:defRPr>
            </a:lvl4pPr>
            <a:lvl5pPr lvl="4" algn="ctr">
              <a:spcBef>
                <a:spcPts val="0"/>
              </a:spcBef>
              <a:spcAft>
                <a:spcPts val="0"/>
              </a:spcAft>
              <a:buSzPts val="3600"/>
              <a:buFont typeface="Bakbak One"/>
              <a:buNone/>
              <a:defRPr sz="3600">
                <a:latin typeface="Bakbak One"/>
                <a:ea typeface="Bakbak One"/>
                <a:cs typeface="Bakbak One"/>
                <a:sym typeface="Bakbak One"/>
              </a:defRPr>
            </a:lvl5pPr>
            <a:lvl6pPr lvl="5" algn="ctr">
              <a:spcBef>
                <a:spcPts val="0"/>
              </a:spcBef>
              <a:spcAft>
                <a:spcPts val="0"/>
              </a:spcAft>
              <a:buSzPts val="3600"/>
              <a:buFont typeface="Bakbak One"/>
              <a:buNone/>
              <a:defRPr sz="3600">
                <a:latin typeface="Bakbak One"/>
                <a:ea typeface="Bakbak One"/>
                <a:cs typeface="Bakbak One"/>
                <a:sym typeface="Bakbak One"/>
              </a:defRPr>
            </a:lvl6pPr>
            <a:lvl7pPr lvl="6" algn="ctr">
              <a:spcBef>
                <a:spcPts val="0"/>
              </a:spcBef>
              <a:spcAft>
                <a:spcPts val="0"/>
              </a:spcAft>
              <a:buSzPts val="3600"/>
              <a:buFont typeface="Bakbak One"/>
              <a:buNone/>
              <a:defRPr sz="3600">
                <a:latin typeface="Bakbak One"/>
                <a:ea typeface="Bakbak One"/>
                <a:cs typeface="Bakbak One"/>
                <a:sym typeface="Bakbak One"/>
              </a:defRPr>
            </a:lvl7pPr>
            <a:lvl8pPr lvl="7" algn="ctr">
              <a:spcBef>
                <a:spcPts val="0"/>
              </a:spcBef>
              <a:spcAft>
                <a:spcPts val="0"/>
              </a:spcAft>
              <a:buSzPts val="3600"/>
              <a:buFont typeface="Bakbak One"/>
              <a:buNone/>
              <a:defRPr sz="3600">
                <a:latin typeface="Bakbak One"/>
                <a:ea typeface="Bakbak One"/>
                <a:cs typeface="Bakbak One"/>
                <a:sym typeface="Bakbak One"/>
              </a:defRPr>
            </a:lvl8pPr>
            <a:lvl9pPr lvl="8" algn="ctr">
              <a:spcBef>
                <a:spcPts val="0"/>
              </a:spcBef>
              <a:spcAft>
                <a:spcPts val="0"/>
              </a:spcAft>
              <a:buSzPts val="3600"/>
              <a:buFont typeface="Bakbak One"/>
              <a:buNone/>
              <a:defRPr sz="3600">
                <a:latin typeface="Bakbak One"/>
                <a:ea typeface="Bakbak One"/>
                <a:cs typeface="Bakbak One"/>
                <a:sym typeface="Bakbak One"/>
              </a:defRPr>
            </a:lvl9pPr>
          </a:lstStyle>
          <a:p>
            <a:endParaRPr/>
          </a:p>
        </p:txBody>
      </p:sp>
      <p:sp>
        <p:nvSpPr>
          <p:cNvPr id="16" name="Google Shape;16;p3"/>
          <p:cNvSpPr txBox="1">
            <a:spLocks noGrp="1"/>
          </p:cNvSpPr>
          <p:nvPr>
            <p:ph type="subTitle" idx="1"/>
          </p:nvPr>
        </p:nvSpPr>
        <p:spPr>
          <a:xfrm>
            <a:off x="713175" y="3623275"/>
            <a:ext cx="3712200" cy="5325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 name="Google Shape;17;p3"/>
          <p:cNvSpPr txBox="1">
            <a:spLocks noGrp="1"/>
          </p:cNvSpPr>
          <p:nvPr>
            <p:ph type="title" idx="2" hasCustomPrompt="1"/>
          </p:nvPr>
        </p:nvSpPr>
        <p:spPr>
          <a:xfrm>
            <a:off x="776475" y="1216350"/>
            <a:ext cx="1233300" cy="8094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9600"/>
              <a:buNone/>
              <a:defRPr sz="5000" b="1">
                <a:solidFill>
                  <a:schemeClr val="lt1"/>
                </a:solidFill>
              </a:defRPr>
            </a:lvl1pPr>
            <a:lvl2pPr lvl="1" algn="ctr" rtl="0">
              <a:spcBef>
                <a:spcPts val="0"/>
              </a:spcBef>
              <a:spcAft>
                <a:spcPts val="0"/>
              </a:spcAft>
              <a:buSzPts val="9600"/>
              <a:buFont typeface="Bakbak One"/>
              <a:buNone/>
              <a:defRPr sz="9600">
                <a:latin typeface="Bakbak One"/>
                <a:ea typeface="Bakbak One"/>
                <a:cs typeface="Bakbak One"/>
                <a:sym typeface="Bakbak One"/>
              </a:defRPr>
            </a:lvl2pPr>
            <a:lvl3pPr lvl="2" algn="ctr" rtl="0">
              <a:spcBef>
                <a:spcPts val="0"/>
              </a:spcBef>
              <a:spcAft>
                <a:spcPts val="0"/>
              </a:spcAft>
              <a:buSzPts val="9600"/>
              <a:buFont typeface="Bakbak One"/>
              <a:buNone/>
              <a:defRPr sz="9600">
                <a:latin typeface="Bakbak One"/>
                <a:ea typeface="Bakbak One"/>
                <a:cs typeface="Bakbak One"/>
                <a:sym typeface="Bakbak One"/>
              </a:defRPr>
            </a:lvl3pPr>
            <a:lvl4pPr lvl="3" algn="ctr" rtl="0">
              <a:spcBef>
                <a:spcPts val="0"/>
              </a:spcBef>
              <a:spcAft>
                <a:spcPts val="0"/>
              </a:spcAft>
              <a:buSzPts val="9600"/>
              <a:buFont typeface="Bakbak One"/>
              <a:buNone/>
              <a:defRPr sz="9600">
                <a:latin typeface="Bakbak One"/>
                <a:ea typeface="Bakbak One"/>
                <a:cs typeface="Bakbak One"/>
                <a:sym typeface="Bakbak One"/>
              </a:defRPr>
            </a:lvl4pPr>
            <a:lvl5pPr lvl="4" algn="ctr" rtl="0">
              <a:spcBef>
                <a:spcPts val="0"/>
              </a:spcBef>
              <a:spcAft>
                <a:spcPts val="0"/>
              </a:spcAft>
              <a:buSzPts val="9600"/>
              <a:buFont typeface="Bakbak One"/>
              <a:buNone/>
              <a:defRPr sz="9600">
                <a:latin typeface="Bakbak One"/>
                <a:ea typeface="Bakbak One"/>
                <a:cs typeface="Bakbak One"/>
                <a:sym typeface="Bakbak One"/>
              </a:defRPr>
            </a:lvl5pPr>
            <a:lvl6pPr lvl="5" algn="ctr" rtl="0">
              <a:spcBef>
                <a:spcPts val="0"/>
              </a:spcBef>
              <a:spcAft>
                <a:spcPts val="0"/>
              </a:spcAft>
              <a:buSzPts val="9600"/>
              <a:buFont typeface="Bakbak One"/>
              <a:buNone/>
              <a:defRPr sz="9600">
                <a:latin typeface="Bakbak One"/>
                <a:ea typeface="Bakbak One"/>
                <a:cs typeface="Bakbak One"/>
                <a:sym typeface="Bakbak One"/>
              </a:defRPr>
            </a:lvl6pPr>
            <a:lvl7pPr lvl="6" algn="ctr" rtl="0">
              <a:spcBef>
                <a:spcPts val="0"/>
              </a:spcBef>
              <a:spcAft>
                <a:spcPts val="0"/>
              </a:spcAft>
              <a:buSzPts val="9600"/>
              <a:buFont typeface="Bakbak One"/>
              <a:buNone/>
              <a:defRPr sz="9600">
                <a:latin typeface="Bakbak One"/>
                <a:ea typeface="Bakbak One"/>
                <a:cs typeface="Bakbak One"/>
                <a:sym typeface="Bakbak One"/>
              </a:defRPr>
            </a:lvl7pPr>
            <a:lvl8pPr lvl="7" algn="ctr" rtl="0">
              <a:spcBef>
                <a:spcPts val="0"/>
              </a:spcBef>
              <a:spcAft>
                <a:spcPts val="0"/>
              </a:spcAft>
              <a:buSzPts val="9600"/>
              <a:buFont typeface="Bakbak One"/>
              <a:buNone/>
              <a:defRPr sz="9600">
                <a:latin typeface="Bakbak One"/>
                <a:ea typeface="Bakbak One"/>
                <a:cs typeface="Bakbak One"/>
                <a:sym typeface="Bakbak One"/>
              </a:defRPr>
            </a:lvl8pPr>
            <a:lvl9pPr lvl="8" algn="ctr" rtl="0">
              <a:spcBef>
                <a:spcPts val="0"/>
              </a:spcBef>
              <a:spcAft>
                <a:spcPts val="0"/>
              </a:spcAft>
              <a:buSzPts val="9600"/>
              <a:buFont typeface="Bakbak One"/>
              <a:buNone/>
              <a:defRPr sz="9600">
                <a:latin typeface="Bakbak One"/>
                <a:ea typeface="Bakbak One"/>
                <a:cs typeface="Bakbak One"/>
                <a:sym typeface="Bakbak One"/>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770"/>
        <p:cNvGrpSpPr/>
        <p:nvPr/>
      </p:nvGrpSpPr>
      <p:grpSpPr>
        <a:xfrm>
          <a:off x="0" y="0"/>
          <a:ext cx="0" cy="0"/>
          <a:chOff x="0" y="0"/>
          <a:chExt cx="0" cy="0"/>
        </a:xfrm>
      </p:grpSpPr>
      <p:sp>
        <p:nvSpPr>
          <p:cNvPr id="1771" name="Google Shape;1771;p32"/>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2" name="Google Shape;1772;p32"/>
          <p:cNvGrpSpPr/>
          <p:nvPr/>
        </p:nvGrpSpPr>
        <p:grpSpPr>
          <a:xfrm>
            <a:off x="350675" y="391075"/>
            <a:ext cx="2354462" cy="4383600"/>
            <a:chOff x="356625" y="391075"/>
            <a:chExt cx="2354462" cy="4383600"/>
          </a:xfrm>
        </p:grpSpPr>
        <p:sp>
          <p:nvSpPr>
            <p:cNvPr id="1773" name="Google Shape;1773;p32"/>
            <p:cNvSpPr/>
            <p:nvPr/>
          </p:nvSpPr>
          <p:spPr>
            <a:xfrm>
              <a:off x="356625" y="391075"/>
              <a:ext cx="23544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4" name="Google Shape;1774;p32"/>
            <p:cNvGrpSpPr/>
            <p:nvPr/>
          </p:nvGrpSpPr>
          <p:grpSpPr>
            <a:xfrm>
              <a:off x="361847" y="397942"/>
              <a:ext cx="2349240" cy="4370437"/>
              <a:chOff x="356625" y="391075"/>
              <a:chExt cx="1126950" cy="2098750"/>
            </a:xfrm>
          </p:grpSpPr>
          <p:sp>
            <p:nvSpPr>
              <p:cNvPr id="1775" name="Google Shape;1775;p32"/>
              <p:cNvSpPr/>
              <p:nvPr/>
            </p:nvSpPr>
            <p:spPr>
              <a:xfrm>
                <a:off x="472375" y="2195050"/>
                <a:ext cx="34075" cy="18500"/>
              </a:xfrm>
              <a:custGeom>
                <a:avLst/>
                <a:gdLst/>
                <a:ahLst/>
                <a:cxnLst/>
                <a:rect l="l" t="t" r="r" b="b"/>
                <a:pathLst>
                  <a:path w="1363" h="740" extrusionOk="0">
                    <a:moveTo>
                      <a:pt x="684" y="0"/>
                    </a:moveTo>
                    <a:cubicBezTo>
                      <a:pt x="526" y="0"/>
                      <a:pt x="370" y="39"/>
                      <a:pt x="254" y="117"/>
                    </a:cubicBezTo>
                    <a:cubicBezTo>
                      <a:pt x="1" y="234"/>
                      <a:pt x="1" y="487"/>
                      <a:pt x="254" y="623"/>
                    </a:cubicBezTo>
                    <a:cubicBezTo>
                      <a:pt x="370"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2"/>
              <p:cNvSpPr/>
              <p:nvPr/>
            </p:nvSpPr>
            <p:spPr>
              <a:xfrm>
                <a:off x="435425" y="2216450"/>
                <a:ext cx="34075" cy="18125"/>
              </a:xfrm>
              <a:custGeom>
                <a:avLst/>
                <a:gdLst/>
                <a:ahLst/>
                <a:cxnLst/>
                <a:rect l="l" t="t" r="r" b="b"/>
                <a:pathLst>
                  <a:path w="1363" h="725" extrusionOk="0">
                    <a:moveTo>
                      <a:pt x="679" y="0"/>
                    </a:moveTo>
                    <a:cubicBezTo>
                      <a:pt x="521" y="0"/>
                      <a:pt x="360" y="39"/>
                      <a:pt x="234" y="117"/>
                    </a:cubicBezTo>
                    <a:cubicBezTo>
                      <a:pt x="0" y="253"/>
                      <a:pt x="0" y="487"/>
                      <a:pt x="234" y="623"/>
                    </a:cubicBezTo>
                    <a:cubicBezTo>
                      <a:pt x="357" y="697"/>
                      <a:pt x="520" y="724"/>
                      <a:pt x="681" y="724"/>
                    </a:cubicBezTo>
                    <a:cubicBezTo>
                      <a:pt x="775" y="724"/>
                      <a:pt x="868" y="715"/>
                      <a:pt x="954" y="701"/>
                    </a:cubicBezTo>
                    <a:cubicBezTo>
                      <a:pt x="759" y="584"/>
                      <a:pt x="642" y="526"/>
                      <a:pt x="642" y="526"/>
                    </a:cubicBezTo>
                    <a:cubicBezTo>
                      <a:pt x="584" y="506"/>
                      <a:pt x="564" y="409"/>
                      <a:pt x="603" y="351"/>
                    </a:cubicBezTo>
                    <a:cubicBezTo>
                      <a:pt x="618" y="322"/>
                      <a:pt x="663" y="304"/>
                      <a:pt x="717" y="304"/>
                    </a:cubicBezTo>
                    <a:cubicBezTo>
                      <a:pt x="737" y="304"/>
                      <a:pt x="758" y="306"/>
                      <a:pt x="778" y="312"/>
                    </a:cubicBezTo>
                    <a:lnTo>
                      <a:pt x="1206" y="545"/>
                    </a:lnTo>
                    <a:cubicBezTo>
                      <a:pt x="1362" y="409"/>
                      <a:pt x="1343" y="234"/>
                      <a:pt x="1109" y="117"/>
                    </a:cubicBezTo>
                    <a:cubicBezTo>
                      <a:pt x="992" y="39"/>
                      <a:pt x="837"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2"/>
              <p:cNvSpPr/>
              <p:nvPr/>
            </p:nvSpPr>
            <p:spPr>
              <a:xfrm>
                <a:off x="356625" y="1553825"/>
                <a:ext cx="22400" cy="17225"/>
              </a:xfrm>
              <a:custGeom>
                <a:avLst/>
                <a:gdLst/>
                <a:ahLst/>
                <a:cxnLst/>
                <a:rect l="l" t="t" r="r" b="b"/>
                <a:pathLst>
                  <a:path w="896" h="689" extrusionOk="0">
                    <a:moveTo>
                      <a:pt x="719" y="0"/>
                    </a:moveTo>
                    <a:cubicBezTo>
                      <a:pt x="701" y="0"/>
                      <a:pt x="681" y="3"/>
                      <a:pt x="662" y="8"/>
                    </a:cubicBezTo>
                    <a:lnTo>
                      <a:pt x="1" y="397"/>
                    </a:lnTo>
                    <a:lnTo>
                      <a:pt x="1" y="689"/>
                    </a:lnTo>
                    <a:lnTo>
                      <a:pt x="798" y="261"/>
                    </a:lnTo>
                    <a:cubicBezTo>
                      <a:pt x="857" y="202"/>
                      <a:pt x="895" y="144"/>
                      <a:pt x="837" y="66"/>
                    </a:cubicBezTo>
                    <a:cubicBezTo>
                      <a:pt x="823" y="22"/>
                      <a:pt x="775" y="0"/>
                      <a:pt x="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2"/>
              <p:cNvSpPr/>
              <p:nvPr/>
            </p:nvSpPr>
            <p:spPr>
              <a:xfrm>
                <a:off x="357600" y="1570850"/>
                <a:ext cx="49625" cy="33750"/>
              </a:xfrm>
              <a:custGeom>
                <a:avLst/>
                <a:gdLst/>
                <a:ahLst/>
                <a:cxnLst/>
                <a:rect l="l" t="t" r="r" b="b"/>
                <a:pathLst>
                  <a:path w="1985" h="1350" extrusionOk="0">
                    <a:moveTo>
                      <a:pt x="1848" y="0"/>
                    </a:moveTo>
                    <a:cubicBezTo>
                      <a:pt x="1829" y="0"/>
                      <a:pt x="1810" y="3"/>
                      <a:pt x="1790" y="8"/>
                    </a:cubicBezTo>
                    <a:lnTo>
                      <a:pt x="0" y="1058"/>
                    </a:lnTo>
                    <a:lnTo>
                      <a:pt x="0" y="1350"/>
                    </a:lnTo>
                    <a:lnTo>
                      <a:pt x="1927" y="241"/>
                    </a:lnTo>
                    <a:cubicBezTo>
                      <a:pt x="1965" y="183"/>
                      <a:pt x="1985" y="105"/>
                      <a:pt x="1965" y="66"/>
                    </a:cubicBezTo>
                    <a:cubicBezTo>
                      <a:pt x="1951" y="22"/>
                      <a:pt x="1903" y="0"/>
                      <a:pt x="1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2"/>
              <p:cNvSpPr/>
              <p:nvPr/>
            </p:nvSpPr>
            <p:spPr>
              <a:xfrm>
                <a:off x="356625" y="1587375"/>
                <a:ext cx="79300" cy="50300"/>
              </a:xfrm>
              <a:custGeom>
                <a:avLst/>
                <a:gdLst/>
                <a:ahLst/>
                <a:cxnLst/>
                <a:rect l="l" t="t" r="r" b="b"/>
                <a:pathLst>
                  <a:path w="3172" h="2012" extrusionOk="0">
                    <a:moveTo>
                      <a:pt x="3035" y="1"/>
                    </a:moveTo>
                    <a:cubicBezTo>
                      <a:pt x="3016" y="1"/>
                      <a:pt x="2997" y="3"/>
                      <a:pt x="2977" y="8"/>
                    </a:cubicBezTo>
                    <a:lnTo>
                      <a:pt x="1" y="1720"/>
                    </a:lnTo>
                    <a:lnTo>
                      <a:pt x="1" y="2012"/>
                    </a:lnTo>
                    <a:lnTo>
                      <a:pt x="3094" y="222"/>
                    </a:lnTo>
                    <a:cubicBezTo>
                      <a:pt x="3152" y="183"/>
                      <a:pt x="3172" y="105"/>
                      <a:pt x="3152" y="66"/>
                    </a:cubicBezTo>
                    <a:cubicBezTo>
                      <a:pt x="3138" y="23"/>
                      <a:pt x="3090" y="1"/>
                      <a:pt x="3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2"/>
              <p:cNvSpPr/>
              <p:nvPr/>
            </p:nvSpPr>
            <p:spPr>
              <a:xfrm>
                <a:off x="357125" y="1603900"/>
                <a:ext cx="107500" cy="66850"/>
              </a:xfrm>
              <a:custGeom>
                <a:avLst/>
                <a:gdLst/>
                <a:ahLst/>
                <a:cxnLst/>
                <a:rect l="l" t="t" r="r" b="b"/>
                <a:pathLst>
                  <a:path w="4300" h="2674" extrusionOk="0">
                    <a:moveTo>
                      <a:pt x="4163" y="1"/>
                    </a:moveTo>
                    <a:cubicBezTo>
                      <a:pt x="4145" y="1"/>
                      <a:pt x="4126" y="3"/>
                      <a:pt x="4105" y="8"/>
                    </a:cubicBezTo>
                    <a:lnTo>
                      <a:pt x="0" y="2382"/>
                    </a:lnTo>
                    <a:lnTo>
                      <a:pt x="0" y="2674"/>
                    </a:lnTo>
                    <a:lnTo>
                      <a:pt x="4222" y="223"/>
                    </a:lnTo>
                    <a:cubicBezTo>
                      <a:pt x="4280" y="203"/>
                      <a:pt x="4300" y="125"/>
                      <a:pt x="4280" y="47"/>
                    </a:cubicBezTo>
                    <a:cubicBezTo>
                      <a:pt x="4252" y="19"/>
                      <a:pt x="4213" y="1"/>
                      <a:pt x="4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2"/>
              <p:cNvSpPr/>
              <p:nvPr/>
            </p:nvSpPr>
            <p:spPr>
              <a:xfrm>
                <a:off x="357600" y="1620225"/>
                <a:ext cx="136200" cy="83600"/>
              </a:xfrm>
              <a:custGeom>
                <a:avLst/>
                <a:gdLst/>
                <a:ahLst/>
                <a:cxnLst/>
                <a:rect l="l" t="t" r="r" b="b"/>
                <a:pathLst>
                  <a:path w="5448" h="3344" extrusionOk="0">
                    <a:moveTo>
                      <a:pt x="5317" y="1"/>
                    </a:moveTo>
                    <a:cubicBezTo>
                      <a:pt x="5297" y="1"/>
                      <a:pt x="5276" y="6"/>
                      <a:pt x="5253" y="17"/>
                    </a:cubicBezTo>
                    <a:lnTo>
                      <a:pt x="0" y="3052"/>
                    </a:lnTo>
                    <a:lnTo>
                      <a:pt x="0" y="3344"/>
                    </a:lnTo>
                    <a:lnTo>
                      <a:pt x="5370" y="231"/>
                    </a:lnTo>
                    <a:cubicBezTo>
                      <a:pt x="5428" y="212"/>
                      <a:pt x="5448" y="134"/>
                      <a:pt x="5428" y="56"/>
                    </a:cubicBezTo>
                    <a:cubicBezTo>
                      <a:pt x="5401" y="28"/>
                      <a:pt x="5364" y="1"/>
                      <a:pt x="5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2"/>
              <p:cNvSpPr/>
              <p:nvPr/>
            </p:nvSpPr>
            <p:spPr>
              <a:xfrm>
                <a:off x="357600" y="1637250"/>
                <a:ext cx="164900" cy="100150"/>
              </a:xfrm>
              <a:custGeom>
                <a:avLst/>
                <a:gdLst/>
                <a:ahLst/>
                <a:cxnLst/>
                <a:rect l="l" t="t" r="r" b="b"/>
                <a:pathLst>
                  <a:path w="6596" h="4006" extrusionOk="0">
                    <a:moveTo>
                      <a:pt x="6455" y="1"/>
                    </a:moveTo>
                    <a:cubicBezTo>
                      <a:pt x="6437" y="1"/>
                      <a:pt x="6418" y="5"/>
                      <a:pt x="6401" y="17"/>
                    </a:cubicBezTo>
                    <a:lnTo>
                      <a:pt x="0" y="3713"/>
                    </a:lnTo>
                    <a:lnTo>
                      <a:pt x="0" y="4005"/>
                    </a:lnTo>
                    <a:lnTo>
                      <a:pt x="6518" y="231"/>
                    </a:lnTo>
                    <a:cubicBezTo>
                      <a:pt x="6557" y="211"/>
                      <a:pt x="6596" y="134"/>
                      <a:pt x="6557" y="56"/>
                    </a:cubicBezTo>
                    <a:cubicBezTo>
                      <a:pt x="6543" y="28"/>
                      <a:pt x="6500" y="1"/>
                      <a:pt x="6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2"/>
              <p:cNvSpPr/>
              <p:nvPr/>
            </p:nvSpPr>
            <p:spPr>
              <a:xfrm>
                <a:off x="357125" y="1653525"/>
                <a:ext cx="193600" cy="116450"/>
              </a:xfrm>
              <a:custGeom>
                <a:avLst/>
                <a:gdLst/>
                <a:ahLst/>
                <a:cxnLst/>
                <a:rect l="l" t="t" r="r" b="b"/>
                <a:pathLst>
                  <a:path w="7744" h="4658" extrusionOk="0">
                    <a:moveTo>
                      <a:pt x="7606" y="1"/>
                    </a:moveTo>
                    <a:cubicBezTo>
                      <a:pt x="7587" y="1"/>
                      <a:pt x="7568" y="3"/>
                      <a:pt x="7549" y="8"/>
                    </a:cubicBezTo>
                    <a:lnTo>
                      <a:pt x="0" y="4366"/>
                    </a:lnTo>
                    <a:lnTo>
                      <a:pt x="0" y="4658"/>
                    </a:lnTo>
                    <a:lnTo>
                      <a:pt x="7685" y="241"/>
                    </a:lnTo>
                    <a:cubicBezTo>
                      <a:pt x="7724" y="202"/>
                      <a:pt x="7743" y="144"/>
                      <a:pt x="7724" y="66"/>
                    </a:cubicBezTo>
                    <a:cubicBezTo>
                      <a:pt x="7709" y="23"/>
                      <a:pt x="7662" y="1"/>
                      <a:pt x="7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2"/>
              <p:cNvSpPr/>
              <p:nvPr/>
            </p:nvSpPr>
            <p:spPr>
              <a:xfrm>
                <a:off x="357600" y="1670075"/>
                <a:ext cx="222300" cy="133950"/>
              </a:xfrm>
              <a:custGeom>
                <a:avLst/>
                <a:gdLst/>
                <a:ahLst/>
                <a:cxnLst/>
                <a:rect l="l" t="t" r="r" b="b"/>
                <a:pathLst>
                  <a:path w="8892" h="5358" extrusionOk="0">
                    <a:moveTo>
                      <a:pt x="8754" y="0"/>
                    </a:moveTo>
                    <a:cubicBezTo>
                      <a:pt x="8736" y="0"/>
                      <a:pt x="8716" y="3"/>
                      <a:pt x="8697" y="7"/>
                    </a:cubicBezTo>
                    <a:lnTo>
                      <a:pt x="0" y="5066"/>
                    </a:lnTo>
                    <a:lnTo>
                      <a:pt x="0" y="5358"/>
                    </a:lnTo>
                    <a:lnTo>
                      <a:pt x="8833" y="221"/>
                    </a:lnTo>
                    <a:cubicBezTo>
                      <a:pt x="8872" y="202"/>
                      <a:pt x="8891" y="124"/>
                      <a:pt x="8872" y="66"/>
                    </a:cubicBezTo>
                    <a:cubicBezTo>
                      <a:pt x="8857" y="22"/>
                      <a:pt x="8810" y="0"/>
                      <a:pt x="8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2"/>
              <p:cNvSpPr/>
              <p:nvPr/>
            </p:nvSpPr>
            <p:spPr>
              <a:xfrm>
                <a:off x="383375" y="1687100"/>
                <a:ext cx="225225" cy="131025"/>
              </a:xfrm>
              <a:custGeom>
                <a:avLst/>
                <a:gdLst/>
                <a:ahLst/>
                <a:cxnLst/>
                <a:rect l="l" t="t" r="r" b="b"/>
                <a:pathLst>
                  <a:path w="9009" h="5241" extrusionOk="0">
                    <a:moveTo>
                      <a:pt x="8871" y="0"/>
                    </a:moveTo>
                    <a:cubicBezTo>
                      <a:pt x="8853" y="0"/>
                      <a:pt x="8833" y="2"/>
                      <a:pt x="8814" y="7"/>
                    </a:cubicBezTo>
                    <a:lnTo>
                      <a:pt x="1" y="5085"/>
                    </a:lnTo>
                    <a:cubicBezTo>
                      <a:pt x="39" y="5085"/>
                      <a:pt x="59" y="5124"/>
                      <a:pt x="59" y="5124"/>
                    </a:cubicBezTo>
                    <a:cubicBezTo>
                      <a:pt x="156" y="5143"/>
                      <a:pt x="215" y="5182"/>
                      <a:pt x="234" y="5241"/>
                    </a:cubicBezTo>
                    <a:lnTo>
                      <a:pt x="8930" y="221"/>
                    </a:lnTo>
                    <a:cubicBezTo>
                      <a:pt x="8989" y="202"/>
                      <a:pt x="9008" y="124"/>
                      <a:pt x="8989" y="66"/>
                    </a:cubicBezTo>
                    <a:cubicBezTo>
                      <a:pt x="8974" y="22"/>
                      <a:pt x="8927" y="0"/>
                      <a:pt x="8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2"/>
              <p:cNvSpPr/>
              <p:nvPr/>
            </p:nvSpPr>
            <p:spPr>
              <a:xfrm>
                <a:off x="470450" y="1703625"/>
                <a:ext cx="166850" cy="97975"/>
              </a:xfrm>
              <a:custGeom>
                <a:avLst/>
                <a:gdLst/>
                <a:ahLst/>
                <a:cxnLst/>
                <a:rect l="l" t="t" r="r" b="b"/>
                <a:pathLst>
                  <a:path w="6674" h="3919" extrusionOk="0">
                    <a:moveTo>
                      <a:pt x="6537" y="0"/>
                    </a:moveTo>
                    <a:cubicBezTo>
                      <a:pt x="6519" y="0"/>
                      <a:pt x="6499" y="3"/>
                      <a:pt x="6479" y="8"/>
                    </a:cubicBezTo>
                    <a:lnTo>
                      <a:pt x="0" y="3743"/>
                    </a:lnTo>
                    <a:cubicBezTo>
                      <a:pt x="39" y="3743"/>
                      <a:pt x="39" y="3782"/>
                      <a:pt x="58" y="3782"/>
                    </a:cubicBezTo>
                    <a:cubicBezTo>
                      <a:pt x="136" y="3821"/>
                      <a:pt x="175" y="3879"/>
                      <a:pt x="233" y="3918"/>
                    </a:cubicBezTo>
                    <a:lnTo>
                      <a:pt x="6595" y="222"/>
                    </a:lnTo>
                    <a:cubicBezTo>
                      <a:pt x="6654" y="202"/>
                      <a:pt x="6673" y="125"/>
                      <a:pt x="6654" y="47"/>
                    </a:cubicBezTo>
                    <a:cubicBezTo>
                      <a:pt x="6625" y="18"/>
                      <a:pt x="6586"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2"/>
              <p:cNvSpPr/>
              <p:nvPr/>
            </p:nvSpPr>
            <p:spPr>
              <a:xfrm>
                <a:off x="357600" y="1719950"/>
                <a:ext cx="308875" cy="183300"/>
              </a:xfrm>
              <a:custGeom>
                <a:avLst/>
                <a:gdLst/>
                <a:ahLst/>
                <a:cxnLst/>
                <a:rect l="l" t="t" r="r" b="b"/>
                <a:pathLst>
                  <a:path w="12355" h="7332" extrusionOk="0">
                    <a:moveTo>
                      <a:pt x="12223" y="0"/>
                    </a:moveTo>
                    <a:cubicBezTo>
                      <a:pt x="12204" y="0"/>
                      <a:pt x="12183" y="5"/>
                      <a:pt x="12160" y="16"/>
                    </a:cubicBezTo>
                    <a:lnTo>
                      <a:pt x="0" y="7040"/>
                    </a:lnTo>
                    <a:lnTo>
                      <a:pt x="0" y="7331"/>
                    </a:lnTo>
                    <a:lnTo>
                      <a:pt x="12277" y="230"/>
                    </a:lnTo>
                    <a:cubicBezTo>
                      <a:pt x="12335" y="211"/>
                      <a:pt x="12354" y="133"/>
                      <a:pt x="12335" y="55"/>
                    </a:cubicBezTo>
                    <a:cubicBezTo>
                      <a:pt x="12307" y="28"/>
                      <a:pt x="12270" y="0"/>
                      <a:pt x="12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2"/>
              <p:cNvSpPr/>
              <p:nvPr/>
            </p:nvSpPr>
            <p:spPr>
              <a:xfrm>
                <a:off x="357125" y="1736975"/>
                <a:ext cx="337550" cy="199825"/>
              </a:xfrm>
              <a:custGeom>
                <a:avLst/>
                <a:gdLst/>
                <a:ahLst/>
                <a:cxnLst/>
                <a:rect l="l" t="t" r="r" b="b"/>
                <a:pathLst>
                  <a:path w="13502" h="7993" extrusionOk="0">
                    <a:moveTo>
                      <a:pt x="13381" y="0"/>
                    </a:moveTo>
                    <a:cubicBezTo>
                      <a:pt x="13363" y="0"/>
                      <a:pt x="13344" y="5"/>
                      <a:pt x="13327" y="16"/>
                    </a:cubicBezTo>
                    <a:lnTo>
                      <a:pt x="0" y="7701"/>
                    </a:lnTo>
                    <a:lnTo>
                      <a:pt x="0" y="7993"/>
                    </a:lnTo>
                    <a:lnTo>
                      <a:pt x="13443" y="230"/>
                    </a:lnTo>
                    <a:cubicBezTo>
                      <a:pt x="13482" y="211"/>
                      <a:pt x="13502" y="133"/>
                      <a:pt x="13482" y="55"/>
                    </a:cubicBezTo>
                    <a:cubicBezTo>
                      <a:pt x="13469" y="28"/>
                      <a:pt x="13426" y="0"/>
                      <a:pt x="13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2"/>
              <p:cNvSpPr/>
              <p:nvPr/>
            </p:nvSpPr>
            <p:spPr>
              <a:xfrm>
                <a:off x="415475" y="1753225"/>
                <a:ext cx="307900" cy="179700"/>
              </a:xfrm>
              <a:custGeom>
                <a:avLst/>
                <a:gdLst/>
                <a:ahLst/>
                <a:cxnLst/>
                <a:rect l="l" t="t" r="r" b="b"/>
                <a:pathLst>
                  <a:path w="12316" h="7188" extrusionOk="0">
                    <a:moveTo>
                      <a:pt x="12179" y="1"/>
                    </a:moveTo>
                    <a:cubicBezTo>
                      <a:pt x="12160" y="1"/>
                      <a:pt x="12141" y="3"/>
                      <a:pt x="12121" y="8"/>
                    </a:cubicBezTo>
                    <a:lnTo>
                      <a:pt x="1" y="7012"/>
                    </a:lnTo>
                    <a:cubicBezTo>
                      <a:pt x="20" y="7012"/>
                      <a:pt x="40" y="7051"/>
                      <a:pt x="59" y="7051"/>
                    </a:cubicBezTo>
                    <a:cubicBezTo>
                      <a:pt x="117" y="7109"/>
                      <a:pt x="156" y="7148"/>
                      <a:pt x="215" y="7187"/>
                    </a:cubicBezTo>
                    <a:lnTo>
                      <a:pt x="12257" y="242"/>
                    </a:lnTo>
                    <a:cubicBezTo>
                      <a:pt x="12296" y="203"/>
                      <a:pt x="12316" y="125"/>
                      <a:pt x="12296" y="67"/>
                    </a:cubicBezTo>
                    <a:cubicBezTo>
                      <a:pt x="12282" y="23"/>
                      <a:pt x="12234" y="1"/>
                      <a:pt x="12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2"/>
              <p:cNvSpPr/>
              <p:nvPr/>
            </p:nvSpPr>
            <p:spPr>
              <a:xfrm>
                <a:off x="540950" y="1769925"/>
                <a:ext cx="211600" cy="123600"/>
              </a:xfrm>
              <a:custGeom>
                <a:avLst/>
                <a:gdLst/>
                <a:ahLst/>
                <a:cxnLst/>
                <a:rect l="l" t="t" r="r" b="b"/>
                <a:pathLst>
                  <a:path w="8464" h="4944" extrusionOk="0">
                    <a:moveTo>
                      <a:pt x="8336" y="1"/>
                    </a:moveTo>
                    <a:cubicBezTo>
                      <a:pt x="8313" y="1"/>
                      <a:pt x="8290" y="7"/>
                      <a:pt x="8269" y="21"/>
                    </a:cubicBezTo>
                    <a:lnTo>
                      <a:pt x="1" y="4788"/>
                    </a:lnTo>
                    <a:cubicBezTo>
                      <a:pt x="40" y="4788"/>
                      <a:pt x="59" y="4827"/>
                      <a:pt x="79" y="4827"/>
                    </a:cubicBezTo>
                    <a:cubicBezTo>
                      <a:pt x="137" y="4846"/>
                      <a:pt x="176" y="4885"/>
                      <a:pt x="234" y="4943"/>
                    </a:cubicBezTo>
                    <a:lnTo>
                      <a:pt x="8406" y="216"/>
                    </a:lnTo>
                    <a:cubicBezTo>
                      <a:pt x="8444" y="196"/>
                      <a:pt x="8464" y="118"/>
                      <a:pt x="8444" y="60"/>
                    </a:cubicBezTo>
                    <a:cubicBezTo>
                      <a:pt x="8419" y="22"/>
                      <a:pt x="8378" y="1"/>
                      <a:pt x="8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2"/>
              <p:cNvSpPr/>
              <p:nvPr/>
            </p:nvSpPr>
            <p:spPr>
              <a:xfrm>
                <a:off x="357125" y="1786800"/>
                <a:ext cx="424125" cy="249225"/>
              </a:xfrm>
              <a:custGeom>
                <a:avLst/>
                <a:gdLst/>
                <a:ahLst/>
                <a:cxnLst/>
                <a:rect l="l" t="t" r="r" b="b"/>
                <a:pathLst>
                  <a:path w="16965" h="9969" extrusionOk="0">
                    <a:moveTo>
                      <a:pt x="16828" y="0"/>
                    </a:moveTo>
                    <a:cubicBezTo>
                      <a:pt x="16809" y="0"/>
                      <a:pt x="16790" y="3"/>
                      <a:pt x="16770" y="8"/>
                    </a:cubicBezTo>
                    <a:lnTo>
                      <a:pt x="0" y="9696"/>
                    </a:lnTo>
                    <a:lnTo>
                      <a:pt x="0" y="9969"/>
                    </a:lnTo>
                    <a:lnTo>
                      <a:pt x="16887" y="222"/>
                    </a:lnTo>
                    <a:cubicBezTo>
                      <a:pt x="16965" y="183"/>
                      <a:pt x="16965" y="105"/>
                      <a:pt x="16945" y="66"/>
                    </a:cubicBezTo>
                    <a:cubicBezTo>
                      <a:pt x="16931" y="22"/>
                      <a:pt x="16883" y="0"/>
                      <a:pt x="16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2"/>
              <p:cNvSpPr/>
              <p:nvPr/>
            </p:nvSpPr>
            <p:spPr>
              <a:xfrm>
                <a:off x="637275" y="1803325"/>
                <a:ext cx="173175" cy="101875"/>
              </a:xfrm>
              <a:custGeom>
                <a:avLst/>
                <a:gdLst/>
                <a:ahLst/>
                <a:cxnLst/>
                <a:rect l="l" t="t" r="r" b="b"/>
                <a:pathLst>
                  <a:path w="6927" h="4075" extrusionOk="0">
                    <a:moveTo>
                      <a:pt x="6793" y="0"/>
                    </a:moveTo>
                    <a:cubicBezTo>
                      <a:pt x="6773" y="0"/>
                      <a:pt x="6752" y="3"/>
                      <a:pt x="6731" y="8"/>
                    </a:cubicBezTo>
                    <a:lnTo>
                      <a:pt x="0" y="3899"/>
                    </a:lnTo>
                    <a:cubicBezTo>
                      <a:pt x="20" y="3899"/>
                      <a:pt x="20" y="3899"/>
                      <a:pt x="39" y="3919"/>
                    </a:cubicBezTo>
                    <a:lnTo>
                      <a:pt x="195" y="4074"/>
                    </a:lnTo>
                    <a:lnTo>
                      <a:pt x="6848" y="222"/>
                    </a:lnTo>
                    <a:cubicBezTo>
                      <a:pt x="6907" y="203"/>
                      <a:pt x="6926" y="125"/>
                      <a:pt x="6907" y="47"/>
                    </a:cubicBezTo>
                    <a:cubicBezTo>
                      <a:pt x="6892" y="18"/>
                      <a:pt x="6847" y="0"/>
                      <a:pt x="67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2"/>
              <p:cNvSpPr/>
              <p:nvPr/>
            </p:nvSpPr>
            <p:spPr>
              <a:xfrm>
                <a:off x="635325" y="1907600"/>
                <a:ext cx="25" cy="25"/>
              </a:xfrm>
              <a:custGeom>
                <a:avLst/>
                <a:gdLst/>
                <a:ahLst/>
                <a:cxnLst/>
                <a:rect l="l" t="t" r="r" b="b"/>
                <a:pathLst>
                  <a:path w="1" h="1" extrusionOk="0">
                    <a:moveTo>
                      <a:pt x="0" y="0"/>
                    </a:move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2"/>
              <p:cNvSpPr/>
              <p:nvPr/>
            </p:nvSpPr>
            <p:spPr>
              <a:xfrm>
                <a:off x="719450" y="1819650"/>
                <a:ext cx="119675" cy="70475"/>
              </a:xfrm>
              <a:custGeom>
                <a:avLst/>
                <a:gdLst/>
                <a:ahLst/>
                <a:cxnLst/>
                <a:rect l="l" t="t" r="r" b="b"/>
                <a:pathLst>
                  <a:path w="4787" h="2819" extrusionOk="0">
                    <a:moveTo>
                      <a:pt x="4656" y="0"/>
                    </a:moveTo>
                    <a:cubicBezTo>
                      <a:pt x="4636" y="0"/>
                      <a:pt x="4615" y="5"/>
                      <a:pt x="4592" y="17"/>
                    </a:cubicBezTo>
                    <a:lnTo>
                      <a:pt x="1" y="2662"/>
                    </a:lnTo>
                    <a:cubicBezTo>
                      <a:pt x="20" y="2682"/>
                      <a:pt x="40" y="2682"/>
                      <a:pt x="59" y="2701"/>
                    </a:cubicBezTo>
                    <a:cubicBezTo>
                      <a:pt x="137" y="2760"/>
                      <a:pt x="196" y="2779"/>
                      <a:pt x="215" y="2818"/>
                    </a:cubicBezTo>
                    <a:lnTo>
                      <a:pt x="4709" y="231"/>
                    </a:lnTo>
                    <a:cubicBezTo>
                      <a:pt x="4767" y="192"/>
                      <a:pt x="4787" y="133"/>
                      <a:pt x="4767" y="55"/>
                    </a:cubicBezTo>
                    <a:cubicBezTo>
                      <a:pt x="4740" y="28"/>
                      <a:pt x="4703" y="0"/>
                      <a:pt x="4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2"/>
              <p:cNvSpPr/>
              <p:nvPr/>
            </p:nvSpPr>
            <p:spPr>
              <a:xfrm>
                <a:off x="1478700" y="1575900"/>
                <a:ext cx="3425" cy="6825"/>
              </a:xfrm>
              <a:custGeom>
                <a:avLst/>
                <a:gdLst/>
                <a:ahLst/>
                <a:cxnLst/>
                <a:rect l="l" t="t" r="r" b="b"/>
                <a:pathLst>
                  <a:path w="137" h="273" extrusionOk="0">
                    <a:moveTo>
                      <a:pt x="136" y="0"/>
                    </a:moveTo>
                    <a:cubicBezTo>
                      <a:pt x="97" y="0"/>
                      <a:pt x="39" y="0"/>
                      <a:pt x="20" y="58"/>
                    </a:cubicBezTo>
                    <a:cubicBezTo>
                      <a:pt x="0" y="97"/>
                      <a:pt x="0" y="175"/>
                      <a:pt x="78" y="234"/>
                    </a:cubicBezTo>
                    <a:lnTo>
                      <a:pt x="136" y="272"/>
                    </a:lnTo>
                    <a:lnTo>
                      <a:pt x="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2"/>
              <p:cNvSpPr/>
              <p:nvPr/>
            </p:nvSpPr>
            <p:spPr>
              <a:xfrm>
                <a:off x="1450000" y="1592425"/>
                <a:ext cx="32125" cy="23850"/>
              </a:xfrm>
              <a:custGeom>
                <a:avLst/>
                <a:gdLst/>
                <a:ahLst/>
                <a:cxnLst/>
                <a:rect l="l" t="t" r="r" b="b"/>
                <a:pathLst>
                  <a:path w="1285" h="954" extrusionOk="0">
                    <a:moveTo>
                      <a:pt x="124" y="1"/>
                    </a:moveTo>
                    <a:cubicBezTo>
                      <a:pt x="80" y="1"/>
                      <a:pt x="46" y="27"/>
                      <a:pt x="20" y="78"/>
                    </a:cubicBezTo>
                    <a:cubicBezTo>
                      <a:pt x="0" y="117"/>
                      <a:pt x="0" y="195"/>
                      <a:pt x="78" y="234"/>
                    </a:cubicBezTo>
                    <a:lnTo>
                      <a:pt x="1284" y="954"/>
                    </a:lnTo>
                    <a:lnTo>
                      <a:pt x="1284" y="662"/>
                    </a:lnTo>
                    <a:lnTo>
                      <a:pt x="195" y="20"/>
                    </a:lnTo>
                    <a:cubicBezTo>
                      <a:pt x="169" y="7"/>
                      <a:pt x="145" y="1"/>
                      <a:pt x="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2"/>
              <p:cNvSpPr/>
              <p:nvPr/>
            </p:nvSpPr>
            <p:spPr>
              <a:xfrm>
                <a:off x="1420825" y="1608975"/>
                <a:ext cx="61300" cy="39900"/>
              </a:xfrm>
              <a:custGeom>
                <a:avLst/>
                <a:gdLst/>
                <a:ahLst/>
                <a:cxnLst/>
                <a:rect l="l" t="t" r="r" b="b"/>
                <a:pathLst>
                  <a:path w="2452" h="1596" extrusionOk="0">
                    <a:moveTo>
                      <a:pt x="195" y="0"/>
                    </a:moveTo>
                    <a:cubicBezTo>
                      <a:pt x="136" y="0"/>
                      <a:pt x="78" y="0"/>
                      <a:pt x="19" y="78"/>
                    </a:cubicBezTo>
                    <a:cubicBezTo>
                      <a:pt x="0" y="117"/>
                      <a:pt x="0" y="195"/>
                      <a:pt x="78" y="234"/>
                    </a:cubicBezTo>
                    <a:lnTo>
                      <a:pt x="2451" y="1595"/>
                    </a:lnTo>
                    <a:lnTo>
                      <a:pt x="2451" y="1304"/>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2"/>
              <p:cNvSpPr/>
              <p:nvPr/>
            </p:nvSpPr>
            <p:spPr>
              <a:xfrm>
                <a:off x="1392125" y="1625800"/>
                <a:ext cx="90000" cy="56625"/>
              </a:xfrm>
              <a:custGeom>
                <a:avLst/>
                <a:gdLst/>
                <a:ahLst/>
                <a:cxnLst/>
                <a:rect l="l" t="t" r="r" b="b"/>
                <a:pathLst>
                  <a:path w="3600" h="2265" extrusionOk="0">
                    <a:moveTo>
                      <a:pt x="145" y="0"/>
                    </a:moveTo>
                    <a:cubicBezTo>
                      <a:pt x="99" y="0"/>
                      <a:pt x="53" y="18"/>
                      <a:pt x="39" y="47"/>
                    </a:cubicBezTo>
                    <a:cubicBezTo>
                      <a:pt x="0" y="105"/>
                      <a:pt x="0" y="183"/>
                      <a:pt x="78" y="222"/>
                    </a:cubicBezTo>
                    <a:lnTo>
                      <a:pt x="3599" y="2265"/>
                    </a:lnTo>
                    <a:lnTo>
                      <a:pt x="3599" y="1973"/>
                    </a:lnTo>
                    <a:lnTo>
                      <a:pt x="195" y="8"/>
                    </a:lnTo>
                    <a:cubicBezTo>
                      <a:pt x="179" y="3"/>
                      <a:pt x="162"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2"/>
              <p:cNvSpPr/>
              <p:nvPr/>
            </p:nvSpPr>
            <p:spPr>
              <a:xfrm>
                <a:off x="1363900" y="1642300"/>
                <a:ext cx="118225" cy="73700"/>
              </a:xfrm>
              <a:custGeom>
                <a:avLst/>
                <a:gdLst/>
                <a:ahLst/>
                <a:cxnLst/>
                <a:rect l="l" t="t" r="r" b="b"/>
                <a:pathLst>
                  <a:path w="4729" h="2948" extrusionOk="0">
                    <a:moveTo>
                      <a:pt x="116" y="0"/>
                    </a:moveTo>
                    <a:cubicBezTo>
                      <a:pt x="70" y="0"/>
                      <a:pt x="33" y="30"/>
                      <a:pt x="20" y="68"/>
                    </a:cubicBezTo>
                    <a:cubicBezTo>
                      <a:pt x="1" y="126"/>
                      <a:pt x="1" y="204"/>
                      <a:pt x="59" y="243"/>
                    </a:cubicBezTo>
                    <a:lnTo>
                      <a:pt x="4728" y="2947"/>
                    </a:lnTo>
                    <a:lnTo>
                      <a:pt x="4728" y="2655"/>
                    </a:lnTo>
                    <a:lnTo>
                      <a:pt x="195" y="29"/>
                    </a:lnTo>
                    <a:cubicBezTo>
                      <a:pt x="168" y="9"/>
                      <a:pt x="141"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2"/>
              <p:cNvSpPr/>
              <p:nvPr/>
            </p:nvSpPr>
            <p:spPr>
              <a:xfrm>
                <a:off x="1334725" y="1658900"/>
                <a:ext cx="147400" cy="89675"/>
              </a:xfrm>
              <a:custGeom>
                <a:avLst/>
                <a:gdLst/>
                <a:ahLst/>
                <a:cxnLst/>
                <a:rect l="l" t="t" r="r" b="b"/>
                <a:pathLst>
                  <a:path w="5896" h="3587" extrusionOk="0">
                    <a:moveTo>
                      <a:pt x="117" y="1"/>
                    </a:moveTo>
                    <a:cubicBezTo>
                      <a:pt x="79" y="1"/>
                      <a:pt x="43" y="20"/>
                      <a:pt x="20" y="65"/>
                    </a:cubicBezTo>
                    <a:cubicBezTo>
                      <a:pt x="1" y="124"/>
                      <a:pt x="1" y="182"/>
                      <a:pt x="59" y="240"/>
                    </a:cubicBezTo>
                    <a:lnTo>
                      <a:pt x="5895" y="3587"/>
                    </a:lnTo>
                    <a:lnTo>
                      <a:pt x="5895" y="3334"/>
                    </a:lnTo>
                    <a:lnTo>
                      <a:pt x="195" y="26"/>
                    </a:lnTo>
                    <a:cubicBezTo>
                      <a:pt x="171" y="10"/>
                      <a:pt x="143"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2"/>
              <p:cNvSpPr/>
              <p:nvPr/>
            </p:nvSpPr>
            <p:spPr>
              <a:xfrm>
                <a:off x="1306025" y="1675425"/>
                <a:ext cx="176100" cy="106725"/>
              </a:xfrm>
              <a:custGeom>
                <a:avLst/>
                <a:gdLst/>
                <a:ahLst/>
                <a:cxnLst/>
                <a:rect l="l" t="t" r="r" b="b"/>
                <a:pathLst>
                  <a:path w="7044" h="4269" extrusionOk="0">
                    <a:moveTo>
                      <a:pt x="138" y="0"/>
                    </a:moveTo>
                    <a:cubicBezTo>
                      <a:pt x="82" y="0"/>
                      <a:pt x="35" y="22"/>
                      <a:pt x="20" y="66"/>
                    </a:cubicBezTo>
                    <a:cubicBezTo>
                      <a:pt x="1" y="105"/>
                      <a:pt x="1" y="182"/>
                      <a:pt x="78" y="241"/>
                    </a:cubicBezTo>
                    <a:lnTo>
                      <a:pt x="7043" y="4268"/>
                    </a:lnTo>
                    <a:lnTo>
                      <a:pt x="7043" y="3976"/>
                    </a:lnTo>
                    <a:lnTo>
                      <a:pt x="195" y="7"/>
                    </a:lnTo>
                    <a:cubicBezTo>
                      <a:pt x="176" y="3"/>
                      <a:pt x="156"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2"/>
              <p:cNvSpPr/>
              <p:nvPr/>
            </p:nvSpPr>
            <p:spPr>
              <a:xfrm>
                <a:off x="1277325" y="1692125"/>
                <a:ext cx="204800" cy="123575"/>
              </a:xfrm>
              <a:custGeom>
                <a:avLst/>
                <a:gdLst/>
                <a:ahLst/>
                <a:cxnLst/>
                <a:rect l="l" t="t" r="r" b="b"/>
                <a:pathLst>
                  <a:path w="8192" h="4943" extrusionOk="0">
                    <a:moveTo>
                      <a:pt x="120" y="1"/>
                    </a:moveTo>
                    <a:cubicBezTo>
                      <a:pt x="72" y="1"/>
                      <a:pt x="33" y="27"/>
                      <a:pt x="20" y="79"/>
                    </a:cubicBezTo>
                    <a:cubicBezTo>
                      <a:pt x="1" y="118"/>
                      <a:pt x="1" y="195"/>
                      <a:pt x="79" y="254"/>
                    </a:cubicBezTo>
                    <a:lnTo>
                      <a:pt x="8191" y="4942"/>
                    </a:lnTo>
                    <a:lnTo>
                      <a:pt x="8191" y="4651"/>
                    </a:lnTo>
                    <a:lnTo>
                      <a:pt x="195" y="20"/>
                    </a:lnTo>
                    <a:cubicBezTo>
                      <a:pt x="169" y="7"/>
                      <a:pt x="14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2"/>
              <p:cNvSpPr/>
              <p:nvPr/>
            </p:nvSpPr>
            <p:spPr>
              <a:xfrm>
                <a:off x="1248625" y="1708875"/>
                <a:ext cx="233000" cy="136000"/>
              </a:xfrm>
              <a:custGeom>
                <a:avLst/>
                <a:gdLst/>
                <a:ahLst/>
                <a:cxnLst/>
                <a:rect l="l" t="t" r="r" b="b"/>
                <a:pathLst>
                  <a:path w="9320" h="5440" extrusionOk="0">
                    <a:moveTo>
                      <a:pt x="141" y="0"/>
                    </a:moveTo>
                    <a:cubicBezTo>
                      <a:pt x="105" y="0"/>
                      <a:pt x="65" y="14"/>
                      <a:pt x="40" y="51"/>
                    </a:cubicBezTo>
                    <a:cubicBezTo>
                      <a:pt x="1" y="109"/>
                      <a:pt x="1" y="187"/>
                      <a:pt x="79" y="226"/>
                    </a:cubicBezTo>
                    <a:lnTo>
                      <a:pt x="9106" y="5440"/>
                    </a:lnTo>
                    <a:cubicBezTo>
                      <a:pt x="9125" y="5381"/>
                      <a:pt x="9184" y="5342"/>
                      <a:pt x="9242" y="5304"/>
                    </a:cubicBezTo>
                    <a:cubicBezTo>
                      <a:pt x="9281" y="5304"/>
                      <a:pt x="9300" y="5284"/>
                      <a:pt x="9320" y="5284"/>
                    </a:cubicBezTo>
                    <a:lnTo>
                      <a:pt x="196" y="12"/>
                    </a:lnTo>
                    <a:cubicBezTo>
                      <a:pt x="181" y="5"/>
                      <a:pt x="162"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2"/>
              <p:cNvSpPr/>
              <p:nvPr/>
            </p:nvSpPr>
            <p:spPr>
              <a:xfrm>
                <a:off x="1219450" y="1725500"/>
                <a:ext cx="262675" cy="156350"/>
              </a:xfrm>
              <a:custGeom>
                <a:avLst/>
                <a:gdLst/>
                <a:ahLst/>
                <a:cxnLst/>
                <a:rect l="l" t="t" r="r" b="b"/>
                <a:pathLst>
                  <a:path w="10507" h="6254" extrusionOk="0">
                    <a:moveTo>
                      <a:pt x="146" y="1"/>
                    </a:moveTo>
                    <a:cubicBezTo>
                      <a:pt x="99" y="1"/>
                      <a:pt x="54" y="19"/>
                      <a:pt x="40" y="47"/>
                    </a:cubicBezTo>
                    <a:cubicBezTo>
                      <a:pt x="1" y="106"/>
                      <a:pt x="1" y="183"/>
                      <a:pt x="78" y="222"/>
                    </a:cubicBezTo>
                    <a:lnTo>
                      <a:pt x="10506" y="6253"/>
                    </a:lnTo>
                    <a:lnTo>
                      <a:pt x="10506" y="5961"/>
                    </a:lnTo>
                    <a:lnTo>
                      <a:pt x="195" y="8"/>
                    </a:lnTo>
                    <a:cubicBezTo>
                      <a:pt x="180" y="3"/>
                      <a:pt x="163"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32"/>
              <p:cNvSpPr/>
              <p:nvPr/>
            </p:nvSpPr>
            <p:spPr>
              <a:xfrm>
                <a:off x="1191250" y="1742000"/>
                <a:ext cx="290875" cy="173400"/>
              </a:xfrm>
              <a:custGeom>
                <a:avLst/>
                <a:gdLst/>
                <a:ahLst/>
                <a:cxnLst/>
                <a:rect l="l" t="t" r="r" b="b"/>
                <a:pathLst>
                  <a:path w="11635" h="6936" extrusionOk="0">
                    <a:moveTo>
                      <a:pt x="116" y="0"/>
                    </a:moveTo>
                    <a:cubicBezTo>
                      <a:pt x="70" y="0"/>
                      <a:pt x="32" y="30"/>
                      <a:pt x="20" y="68"/>
                    </a:cubicBezTo>
                    <a:cubicBezTo>
                      <a:pt x="0" y="126"/>
                      <a:pt x="0" y="204"/>
                      <a:pt x="59" y="243"/>
                    </a:cubicBezTo>
                    <a:lnTo>
                      <a:pt x="11634" y="6936"/>
                    </a:lnTo>
                    <a:lnTo>
                      <a:pt x="11634" y="6644"/>
                    </a:lnTo>
                    <a:lnTo>
                      <a:pt x="195" y="29"/>
                    </a:lnTo>
                    <a:cubicBezTo>
                      <a:pt x="168" y="9"/>
                      <a:pt x="141"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32"/>
              <p:cNvSpPr/>
              <p:nvPr/>
            </p:nvSpPr>
            <p:spPr>
              <a:xfrm>
                <a:off x="1162050" y="1758275"/>
                <a:ext cx="320075" cy="189725"/>
              </a:xfrm>
              <a:custGeom>
                <a:avLst/>
                <a:gdLst/>
                <a:ahLst/>
                <a:cxnLst/>
                <a:rect l="l" t="t" r="r" b="b"/>
                <a:pathLst>
                  <a:path w="12803" h="7589" extrusionOk="0">
                    <a:moveTo>
                      <a:pt x="196" y="1"/>
                    </a:moveTo>
                    <a:cubicBezTo>
                      <a:pt x="137" y="1"/>
                      <a:pt x="59" y="1"/>
                      <a:pt x="20" y="79"/>
                    </a:cubicBezTo>
                    <a:cubicBezTo>
                      <a:pt x="1" y="137"/>
                      <a:pt x="1" y="195"/>
                      <a:pt x="59" y="254"/>
                    </a:cubicBezTo>
                    <a:lnTo>
                      <a:pt x="12802" y="7588"/>
                    </a:lnTo>
                    <a:lnTo>
                      <a:pt x="12802" y="7296"/>
                    </a:lnTo>
                    <a:lnTo>
                      <a:pt x="1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2"/>
              <p:cNvSpPr/>
              <p:nvPr/>
            </p:nvSpPr>
            <p:spPr>
              <a:xfrm>
                <a:off x="1133375" y="1775125"/>
                <a:ext cx="348750" cy="206425"/>
              </a:xfrm>
              <a:custGeom>
                <a:avLst/>
                <a:gdLst/>
                <a:ahLst/>
                <a:cxnLst/>
                <a:rect l="l" t="t" r="r" b="b"/>
                <a:pathLst>
                  <a:path w="13950" h="8257" extrusionOk="0">
                    <a:moveTo>
                      <a:pt x="137" y="0"/>
                    </a:moveTo>
                    <a:cubicBezTo>
                      <a:pt x="82" y="0"/>
                      <a:pt x="34" y="22"/>
                      <a:pt x="20" y="66"/>
                    </a:cubicBezTo>
                    <a:cubicBezTo>
                      <a:pt x="0" y="105"/>
                      <a:pt x="0" y="183"/>
                      <a:pt x="78" y="222"/>
                    </a:cubicBezTo>
                    <a:lnTo>
                      <a:pt x="13949" y="8257"/>
                    </a:lnTo>
                    <a:lnTo>
                      <a:pt x="13949" y="7965"/>
                    </a:lnTo>
                    <a:lnTo>
                      <a:pt x="195" y="8"/>
                    </a:lnTo>
                    <a:cubicBezTo>
                      <a:pt x="175" y="3"/>
                      <a:pt x="15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2"/>
              <p:cNvSpPr/>
              <p:nvPr/>
            </p:nvSpPr>
            <p:spPr>
              <a:xfrm>
                <a:off x="1104675" y="1791850"/>
                <a:ext cx="378425" cy="223250"/>
              </a:xfrm>
              <a:custGeom>
                <a:avLst/>
                <a:gdLst/>
                <a:ahLst/>
                <a:cxnLst/>
                <a:rect l="l" t="t" r="r" b="b"/>
                <a:pathLst>
                  <a:path w="15137" h="8930" extrusionOk="0">
                    <a:moveTo>
                      <a:pt x="124" y="0"/>
                    </a:moveTo>
                    <a:cubicBezTo>
                      <a:pt x="80" y="0"/>
                      <a:pt x="46" y="26"/>
                      <a:pt x="20" y="78"/>
                    </a:cubicBezTo>
                    <a:cubicBezTo>
                      <a:pt x="0" y="117"/>
                      <a:pt x="0" y="195"/>
                      <a:pt x="78" y="253"/>
                    </a:cubicBezTo>
                    <a:lnTo>
                      <a:pt x="15136" y="8930"/>
                    </a:lnTo>
                    <a:lnTo>
                      <a:pt x="15136" y="8638"/>
                    </a:lnTo>
                    <a:lnTo>
                      <a:pt x="195" y="20"/>
                    </a:lnTo>
                    <a:cubicBezTo>
                      <a:pt x="169" y="7"/>
                      <a:pt x="145"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2"/>
              <p:cNvSpPr/>
              <p:nvPr/>
            </p:nvSpPr>
            <p:spPr>
              <a:xfrm>
                <a:off x="1075500" y="1808600"/>
                <a:ext cx="406625" cy="239100"/>
              </a:xfrm>
              <a:custGeom>
                <a:avLst/>
                <a:gdLst/>
                <a:ahLst/>
                <a:cxnLst/>
                <a:rect l="l" t="t" r="r" b="b"/>
                <a:pathLst>
                  <a:path w="16265" h="9564" extrusionOk="0">
                    <a:moveTo>
                      <a:pt x="145" y="0"/>
                    </a:moveTo>
                    <a:cubicBezTo>
                      <a:pt x="106" y="0"/>
                      <a:pt x="58" y="18"/>
                      <a:pt x="19" y="69"/>
                    </a:cubicBezTo>
                    <a:cubicBezTo>
                      <a:pt x="0" y="108"/>
                      <a:pt x="0" y="186"/>
                      <a:pt x="78" y="225"/>
                    </a:cubicBezTo>
                    <a:lnTo>
                      <a:pt x="16264" y="9563"/>
                    </a:lnTo>
                    <a:lnTo>
                      <a:pt x="16264" y="9272"/>
                    </a:lnTo>
                    <a:lnTo>
                      <a:pt x="195" y="11"/>
                    </a:lnTo>
                    <a:cubicBezTo>
                      <a:pt x="182" y="5"/>
                      <a:pt x="164"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32"/>
              <p:cNvSpPr/>
              <p:nvPr/>
            </p:nvSpPr>
            <p:spPr>
              <a:xfrm>
                <a:off x="1046800" y="1825200"/>
                <a:ext cx="435325" cy="256050"/>
              </a:xfrm>
              <a:custGeom>
                <a:avLst/>
                <a:gdLst/>
                <a:ahLst/>
                <a:cxnLst/>
                <a:rect l="l" t="t" r="r" b="b"/>
                <a:pathLst>
                  <a:path w="17413" h="10242" extrusionOk="0">
                    <a:moveTo>
                      <a:pt x="145" y="1"/>
                    </a:moveTo>
                    <a:cubicBezTo>
                      <a:pt x="99" y="1"/>
                      <a:pt x="53" y="19"/>
                      <a:pt x="39" y="47"/>
                    </a:cubicBezTo>
                    <a:cubicBezTo>
                      <a:pt x="0" y="106"/>
                      <a:pt x="0" y="164"/>
                      <a:pt x="78" y="223"/>
                    </a:cubicBezTo>
                    <a:lnTo>
                      <a:pt x="17412" y="10242"/>
                    </a:lnTo>
                    <a:lnTo>
                      <a:pt x="17412" y="9950"/>
                    </a:lnTo>
                    <a:lnTo>
                      <a:pt x="195" y="9"/>
                    </a:lnTo>
                    <a:cubicBezTo>
                      <a:pt x="179" y="3"/>
                      <a:pt x="162"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32"/>
              <p:cNvSpPr/>
              <p:nvPr/>
            </p:nvSpPr>
            <p:spPr>
              <a:xfrm>
                <a:off x="1193200" y="1320050"/>
                <a:ext cx="288425" cy="171725"/>
              </a:xfrm>
              <a:custGeom>
                <a:avLst/>
                <a:gdLst/>
                <a:ahLst/>
                <a:cxnLst/>
                <a:rect l="l" t="t" r="r" b="b"/>
                <a:pathLst>
                  <a:path w="11537" h="6869" extrusionOk="0">
                    <a:moveTo>
                      <a:pt x="11537" y="1"/>
                    </a:moveTo>
                    <a:lnTo>
                      <a:pt x="58" y="6615"/>
                    </a:lnTo>
                    <a:cubicBezTo>
                      <a:pt x="39" y="6693"/>
                      <a:pt x="0" y="6771"/>
                      <a:pt x="39" y="6810"/>
                    </a:cubicBezTo>
                    <a:cubicBezTo>
                      <a:pt x="58" y="6868"/>
                      <a:pt x="117" y="6868"/>
                      <a:pt x="136" y="6868"/>
                    </a:cubicBezTo>
                    <a:cubicBezTo>
                      <a:pt x="156" y="6868"/>
                      <a:pt x="175" y="6868"/>
                      <a:pt x="175" y="6829"/>
                    </a:cubicBezTo>
                    <a:lnTo>
                      <a:pt x="11537" y="293"/>
                    </a:lnTo>
                    <a:lnTo>
                      <a:pt x="11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2"/>
              <p:cNvSpPr/>
              <p:nvPr/>
            </p:nvSpPr>
            <p:spPr>
              <a:xfrm>
                <a:off x="1166925" y="1288925"/>
                <a:ext cx="314700" cy="187275"/>
              </a:xfrm>
              <a:custGeom>
                <a:avLst/>
                <a:gdLst/>
                <a:ahLst/>
                <a:cxnLst/>
                <a:rect l="l" t="t" r="r" b="b"/>
                <a:pathLst>
                  <a:path w="12588" h="7491" extrusionOk="0">
                    <a:moveTo>
                      <a:pt x="12588" y="1"/>
                    </a:moveTo>
                    <a:lnTo>
                      <a:pt x="39" y="7257"/>
                    </a:lnTo>
                    <a:cubicBezTo>
                      <a:pt x="20" y="7296"/>
                      <a:pt x="1" y="7394"/>
                      <a:pt x="20" y="7452"/>
                    </a:cubicBezTo>
                    <a:cubicBezTo>
                      <a:pt x="39" y="7491"/>
                      <a:pt x="78" y="7491"/>
                      <a:pt x="117" y="7491"/>
                    </a:cubicBezTo>
                    <a:cubicBezTo>
                      <a:pt x="137" y="7491"/>
                      <a:pt x="156" y="7491"/>
                      <a:pt x="156" y="7471"/>
                    </a:cubicBezTo>
                    <a:lnTo>
                      <a:pt x="12588" y="292"/>
                    </a:lnTo>
                    <a:lnTo>
                      <a:pt x="12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2"/>
              <p:cNvSpPr/>
              <p:nvPr/>
            </p:nvSpPr>
            <p:spPr>
              <a:xfrm>
                <a:off x="1140175" y="1258275"/>
                <a:ext cx="341450" cy="202375"/>
              </a:xfrm>
              <a:custGeom>
                <a:avLst/>
                <a:gdLst/>
                <a:ahLst/>
                <a:cxnLst/>
                <a:rect l="l" t="t" r="r" b="b"/>
                <a:pathLst>
                  <a:path w="13658" h="8095" extrusionOk="0">
                    <a:moveTo>
                      <a:pt x="13658" y="1"/>
                    </a:moveTo>
                    <a:lnTo>
                      <a:pt x="39" y="7841"/>
                    </a:lnTo>
                    <a:cubicBezTo>
                      <a:pt x="1" y="7919"/>
                      <a:pt x="1" y="7997"/>
                      <a:pt x="20" y="8036"/>
                    </a:cubicBezTo>
                    <a:cubicBezTo>
                      <a:pt x="39" y="8094"/>
                      <a:pt x="98" y="8094"/>
                      <a:pt x="117" y="8094"/>
                    </a:cubicBezTo>
                    <a:cubicBezTo>
                      <a:pt x="137" y="8094"/>
                      <a:pt x="156" y="8094"/>
                      <a:pt x="156" y="8075"/>
                    </a:cubicBezTo>
                    <a:lnTo>
                      <a:pt x="13658" y="293"/>
                    </a:lnTo>
                    <a:lnTo>
                      <a:pt x="136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2"/>
              <p:cNvSpPr/>
              <p:nvPr/>
            </p:nvSpPr>
            <p:spPr>
              <a:xfrm>
                <a:off x="1112450" y="1227150"/>
                <a:ext cx="369175" cy="218425"/>
              </a:xfrm>
              <a:custGeom>
                <a:avLst/>
                <a:gdLst/>
                <a:ahLst/>
                <a:cxnLst/>
                <a:rect l="l" t="t" r="r" b="b"/>
                <a:pathLst>
                  <a:path w="14767" h="8737" extrusionOk="0">
                    <a:moveTo>
                      <a:pt x="14767" y="1"/>
                    </a:moveTo>
                    <a:lnTo>
                      <a:pt x="78" y="8483"/>
                    </a:lnTo>
                    <a:cubicBezTo>
                      <a:pt x="39" y="8542"/>
                      <a:pt x="1" y="8600"/>
                      <a:pt x="59" y="8678"/>
                    </a:cubicBezTo>
                    <a:cubicBezTo>
                      <a:pt x="78" y="8736"/>
                      <a:pt x="137" y="8736"/>
                      <a:pt x="156" y="8736"/>
                    </a:cubicBezTo>
                    <a:cubicBezTo>
                      <a:pt x="176" y="8736"/>
                      <a:pt x="195" y="8736"/>
                      <a:pt x="195" y="8697"/>
                    </a:cubicBezTo>
                    <a:lnTo>
                      <a:pt x="14767" y="293"/>
                    </a:lnTo>
                    <a:lnTo>
                      <a:pt x="147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2"/>
              <p:cNvSpPr/>
              <p:nvPr/>
            </p:nvSpPr>
            <p:spPr>
              <a:xfrm>
                <a:off x="1085700" y="1195550"/>
                <a:ext cx="396425" cy="233975"/>
              </a:xfrm>
              <a:custGeom>
                <a:avLst/>
                <a:gdLst/>
                <a:ahLst/>
                <a:cxnLst/>
                <a:rect l="l" t="t" r="r" b="b"/>
                <a:pathLst>
                  <a:path w="15857" h="9359" extrusionOk="0">
                    <a:moveTo>
                      <a:pt x="15856" y="0"/>
                    </a:moveTo>
                    <a:lnTo>
                      <a:pt x="78" y="9086"/>
                    </a:lnTo>
                    <a:cubicBezTo>
                      <a:pt x="39" y="9183"/>
                      <a:pt x="1" y="9261"/>
                      <a:pt x="59" y="9319"/>
                    </a:cubicBezTo>
                    <a:cubicBezTo>
                      <a:pt x="78" y="9358"/>
                      <a:pt x="137" y="9358"/>
                      <a:pt x="156" y="9358"/>
                    </a:cubicBezTo>
                    <a:cubicBezTo>
                      <a:pt x="176" y="9358"/>
                      <a:pt x="195" y="9358"/>
                      <a:pt x="195" y="9339"/>
                    </a:cubicBezTo>
                    <a:lnTo>
                      <a:pt x="15856" y="292"/>
                    </a:lnTo>
                    <a:lnTo>
                      <a:pt x="15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2"/>
              <p:cNvSpPr/>
              <p:nvPr/>
            </p:nvSpPr>
            <p:spPr>
              <a:xfrm>
                <a:off x="1058950" y="1164900"/>
                <a:ext cx="422675" cy="249550"/>
              </a:xfrm>
              <a:custGeom>
                <a:avLst/>
                <a:gdLst/>
                <a:ahLst/>
                <a:cxnLst/>
                <a:rect l="l" t="t" r="r" b="b"/>
                <a:pathLst>
                  <a:path w="16907" h="9982" extrusionOk="0">
                    <a:moveTo>
                      <a:pt x="16907" y="1"/>
                    </a:moveTo>
                    <a:lnTo>
                      <a:pt x="59" y="9728"/>
                    </a:lnTo>
                    <a:cubicBezTo>
                      <a:pt x="39" y="9786"/>
                      <a:pt x="1" y="9864"/>
                      <a:pt x="39" y="9923"/>
                    </a:cubicBezTo>
                    <a:cubicBezTo>
                      <a:pt x="59" y="9981"/>
                      <a:pt x="98" y="9981"/>
                      <a:pt x="137" y="9981"/>
                    </a:cubicBezTo>
                    <a:cubicBezTo>
                      <a:pt x="156" y="9981"/>
                      <a:pt x="176" y="9981"/>
                      <a:pt x="176" y="9962"/>
                    </a:cubicBezTo>
                    <a:lnTo>
                      <a:pt x="16907" y="292"/>
                    </a:lnTo>
                    <a:lnTo>
                      <a:pt x="169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2"/>
              <p:cNvSpPr/>
              <p:nvPr/>
            </p:nvSpPr>
            <p:spPr>
              <a:xfrm>
                <a:off x="1032200" y="1133300"/>
                <a:ext cx="449425" cy="265100"/>
              </a:xfrm>
              <a:custGeom>
                <a:avLst/>
                <a:gdLst/>
                <a:ahLst/>
                <a:cxnLst/>
                <a:rect l="l" t="t" r="r" b="b"/>
                <a:pathLst>
                  <a:path w="17977" h="10604" extrusionOk="0">
                    <a:moveTo>
                      <a:pt x="17977" y="0"/>
                    </a:moveTo>
                    <a:lnTo>
                      <a:pt x="59" y="10350"/>
                    </a:lnTo>
                    <a:cubicBezTo>
                      <a:pt x="39" y="10447"/>
                      <a:pt x="1" y="10506"/>
                      <a:pt x="39" y="10564"/>
                    </a:cubicBezTo>
                    <a:cubicBezTo>
                      <a:pt x="59" y="10603"/>
                      <a:pt x="98" y="10603"/>
                      <a:pt x="137" y="10603"/>
                    </a:cubicBezTo>
                    <a:cubicBezTo>
                      <a:pt x="156" y="10603"/>
                      <a:pt x="176" y="10603"/>
                      <a:pt x="176" y="10584"/>
                    </a:cubicBezTo>
                    <a:lnTo>
                      <a:pt x="17977" y="292"/>
                    </a:lnTo>
                    <a:lnTo>
                      <a:pt x="17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32"/>
              <p:cNvSpPr/>
              <p:nvPr/>
            </p:nvSpPr>
            <p:spPr>
              <a:xfrm>
                <a:off x="1005450" y="1103625"/>
                <a:ext cx="476175" cy="279675"/>
              </a:xfrm>
              <a:custGeom>
                <a:avLst/>
                <a:gdLst/>
                <a:ahLst/>
                <a:cxnLst/>
                <a:rect l="l" t="t" r="r" b="b"/>
                <a:pathLst>
                  <a:path w="19047" h="11187" extrusionOk="0">
                    <a:moveTo>
                      <a:pt x="19047" y="0"/>
                    </a:moveTo>
                    <a:lnTo>
                      <a:pt x="78" y="10973"/>
                    </a:lnTo>
                    <a:cubicBezTo>
                      <a:pt x="0" y="10992"/>
                      <a:pt x="0" y="11070"/>
                      <a:pt x="39" y="11148"/>
                    </a:cubicBezTo>
                    <a:cubicBezTo>
                      <a:pt x="59" y="11187"/>
                      <a:pt x="98" y="11187"/>
                      <a:pt x="137" y="11187"/>
                    </a:cubicBezTo>
                    <a:cubicBezTo>
                      <a:pt x="156" y="11187"/>
                      <a:pt x="176" y="11187"/>
                      <a:pt x="176" y="11167"/>
                    </a:cubicBezTo>
                    <a:lnTo>
                      <a:pt x="19047" y="273"/>
                    </a:lnTo>
                    <a:lnTo>
                      <a:pt x="190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32"/>
              <p:cNvSpPr/>
              <p:nvPr/>
            </p:nvSpPr>
            <p:spPr>
              <a:xfrm>
                <a:off x="951450" y="1137675"/>
                <a:ext cx="369200" cy="214500"/>
              </a:xfrm>
              <a:custGeom>
                <a:avLst/>
                <a:gdLst/>
                <a:ahLst/>
                <a:cxnLst/>
                <a:rect l="l" t="t" r="r" b="b"/>
                <a:pathLst>
                  <a:path w="14768" h="8580" extrusionOk="0">
                    <a:moveTo>
                      <a:pt x="14553" y="0"/>
                    </a:moveTo>
                    <a:lnTo>
                      <a:pt x="79" y="8366"/>
                    </a:lnTo>
                    <a:cubicBezTo>
                      <a:pt x="20" y="8385"/>
                      <a:pt x="1" y="8463"/>
                      <a:pt x="20" y="8541"/>
                    </a:cubicBezTo>
                    <a:cubicBezTo>
                      <a:pt x="59" y="8560"/>
                      <a:pt x="98" y="8580"/>
                      <a:pt x="157" y="8580"/>
                    </a:cubicBezTo>
                    <a:cubicBezTo>
                      <a:pt x="176" y="8580"/>
                      <a:pt x="196" y="8580"/>
                      <a:pt x="196" y="8560"/>
                    </a:cubicBezTo>
                    <a:lnTo>
                      <a:pt x="14767" y="156"/>
                    </a:lnTo>
                    <a:cubicBezTo>
                      <a:pt x="14748" y="156"/>
                      <a:pt x="14709" y="117"/>
                      <a:pt x="14689" y="117"/>
                    </a:cubicBezTo>
                    <a:cubicBezTo>
                      <a:pt x="14651" y="97"/>
                      <a:pt x="14592" y="58"/>
                      <a:pt x="14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2"/>
              <p:cNvSpPr/>
              <p:nvPr/>
            </p:nvSpPr>
            <p:spPr>
              <a:xfrm>
                <a:off x="1073550" y="1234450"/>
                <a:ext cx="27750" cy="15100"/>
              </a:xfrm>
              <a:custGeom>
                <a:avLst/>
                <a:gdLst/>
                <a:ahLst/>
                <a:cxnLst/>
                <a:rect l="l" t="t" r="r" b="b"/>
                <a:pathLst>
                  <a:path w="1110" h="604" extrusionOk="0">
                    <a:moveTo>
                      <a:pt x="856" y="1"/>
                    </a:moveTo>
                    <a:lnTo>
                      <a:pt x="0" y="468"/>
                    </a:lnTo>
                    <a:lnTo>
                      <a:pt x="253" y="604"/>
                    </a:lnTo>
                    <a:lnTo>
                      <a:pt x="1109"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2"/>
              <p:cNvSpPr/>
              <p:nvPr/>
            </p:nvSpPr>
            <p:spPr>
              <a:xfrm>
                <a:off x="1020050" y="1265575"/>
                <a:ext cx="26775" cy="15100"/>
              </a:xfrm>
              <a:custGeom>
                <a:avLst/>
                <a:gdLst/>
                <a:ahLst/>
                <a:cxnLst/>
                <a:rect l="l" t="t" r="r" b="b"/>
                <a:pathLst>
                  <a:path w="1071" h="604" extrusionOk="0">
                    <a:moveTo>
                      <a:pt x="837" y="1"/>
                    </a:moveTo>
                    <a:lnTo>
                      <a:pt x="0" y="487"/>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2"/>
              <p:cNvSpPr/>
              <p:nvPr/>
            </p:nvSpPr>
            <p:spPr>
              <a:xfrm>
                <a:off x="939300" y="1311800"/>
                <a:ext cx="27275" cy="15575"/>
              </a:xfrm>
              <a:custGeom>
                <a:avLst/>
                <a:gdLst/>
                <a:ahLst/>
                <a:cxnLst/>
                <a:rect l="l" t="t" r="r" b="b"/>
                <a:pathLst>
                  <a:path w="1091" h="623" extrusionOk="0">
                    <a:moveTo>
                      <a:pt x="857" y="0"/>
                    </a:moveTo>
                    <a:lnTo>
                      <a:pt x="1" y="486"/>
                    </a:lnTo>
                    <a:lnTo>
                      <a:pt x="254" y="623"/>
                    </a:lnTo>
                    <a:lnTo>
                      <a:pt x="1090" y="136"/>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2"/>
              <p:cNvSpPr/>
              <p:nvPr/>
            </p:nvSpPr>
            <p:spPr>
              <a:xfrm>
                <a:off x="966550" y="1296225"/>
                <a:ext cx="26775" cy="15600"/>
              </a:xfrm>
              <a:custGeom>
                <a:avLst/>
                <a:gdLst/>
                <a:ahLst/>
                <a:cxnLst/>
                <a:rect l="l" t="t" r="r" b="b"/>
                <a:pathLst>
                  <a:path w="1071" h="624" extrusionOk="0">
                    <a:moveTo>
                      <a:pt x="837" y="0"/>
                    </a:moveTo>
                    <a:lnTo>
                      <a:pt x="0" y="487"/>
                    </a:lnTo>
                    <a:lnTo>
                      <a:pt x="253" y="623"/>
                    </a:lnTo>
                    <a:lnTo>
                      <a:pt x="1070"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32"/>
              <p:cNvSpPr/>
              <p:nvPr/>
            </p:nvSpPr>
            <p:spPr>
              <a:xfrm>
                <a:off x="1046800" y="1249525"/>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32"/>
              <p:cNvSpPr/>
              <p:nvPr/>
            </p:nvSpPr>
            <p:spPr>
              <a:xfrm>
                <a:off x="1101275" y="1010725"/>
                <a:ext cx="380850" cy="223750"/>
              </a:xfrm>
              <a:custGeom>
                <a:avLst/>
                <a:gdLst/>
                <a:ahLst/>
                <a:cxnLst/>
                <a:rect l="l" t="t" r="r" b="b"/>
                <a:pathLst>
                  <a:path w="15234" h="8950" extrusionOk="0">
                    <a:moveTo>
                      <a:pt x="15233" y="0"/>
                    </a:moveTo>
                    <a:lnTo>
                      <a:pt x="0" y="8794"/>
                    </a:lnTo>
                    <a:lnTo>
                      <a:pt x="234" y="8950"/>
                    </a:lnTo>
                    <a:lnTo>
                      <a:pt x="15233" y="273"/>
                    </a:lnTo>
                    <a:lnTo>
                      <a:pt x="152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2"/>
              <p:cNvSpPr/>
              <p:nvPr/>
            </p:nvSpPr>
            <p:spPr>
              <a:xfrm>
                <a:off x="993300" y="1280650"/>
                <a:ext cx="26775" cy="15600"/>
              </a:xfrm>
              <a:custGeom>
                <a:avLst/>
                <a:gdLst/>
                <a:ahLst/>
                <a:cxnLst/>
                <a:rect l="l" t="t" r="r" b="b"/>
                <a:pathLst>
                  <a:path w="1071" h="624" extrusionOk="0">
                    <a:moveTo>
                      <a:pt x="837" y="1"/>
                    </a:moveTo>
                    <a:lnTo>
                      <a:pt x="0" y="487"/>
                    </a:lnTo>
                    <a:lnTo>
                      <a:pt x="253" y="623"/>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32"/>
              <p:cNvSpPr/>
              <p:nvPr/>
            </p:nvSpPr>
            <p:spPr>
              <a:xfrm>
                <a:off x="924700" y="1326875"/>
                <a:ext cx="14150" cy="9750"/>
              </a:xfrm>
              <a:custGeom>
                <a:avLst/>
                <a:gdLst/>
                <a:ahLst/>
                <a:cxnLst/>
                <a:rect l="l" t="t" r="r" b="b"/>
                <a:pathLst>
                  <a:path w="566" h="390" extrusionOk="0">
                    <a:moveTo>
                      <a:pt x="312" y="0"/>
                    </a:moveTo>
                    <a:lnTo>
                      <a:pt x="79" y="175"/>
                    </a:lnTo>
                    <a:cubicBezTo>
                      <a:pt x="20" y="195"/>
                      <a:pt x="1" y="273"/>
                      <a:pt x="20" y="331"/>
                    </a:cubicBezTo>
                    <a:cubicBezTo>
                      <a:pt x="59" y="389"/>
                      <a:pt x="98" y="389"/>
                      <a:pt x="118" y="389"/>
                    </a:cubicBezTo>
                    <a:cubicBezTo>
                      <a:pt x="157" y="389"/>
                      <a:pt x="176" y="389"/>
                      <a:pt x="176" y="370"/>
                    </a:cubicBezTo>
                    <a:lnTo>
                      <a:pt x="565" y="13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32"/>
              <p:cNvSpPr/>
              <p:nvPr/>
            </p:nvSpPr>
            <p:spPr>
              <a:xfrm>
                <a:off x="1046800" y="1218400"/>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32"/>
              <p:cNvSpPr/>
              <p:nvPr/>
            </p:nvSpPr>
            <p:spPr>
              <a:xfrm>
                <a:off x="1020050" y="1234450"/>
                <a:ext cx="26775" cy="15100"/>
              </a:xfrm>
              <a:custGeom>
                <a:avLst/>
                <a:gdLst/>
                <a:ahLst/>
                <a:cxnLst/>
                <a:rect l="l" t="t" r="r" b="b"/>
                <a:pathLst>
                  <a:path w="1071" h="604" extrusionOk="0">
                    <a:moveTo>
                      <a:pt x="837" y="1"/>
                    </a:moveTo>
                    <a:lnTo>
                      <a:pt x="0" y="468"/>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32"/>
              <p:cNvSpPr/>
              <p:nvPr/>
            </p:nvSpPr>
            <p:spPr>
              <a:xfrm>
                <a:off x="993300" y="1249525"/>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32"/>
              <p:cNvSpPr/>
              <p:nvPr/>
            </p:nvSpPr>
            <p:spPr>
              <a:xfrm>
                <a:off x="897950" y="1311800"/>
                <a:ext cx="14150" cy="9750"/>
              </a:xfrm>
              <a:custGeom>
                <a:avLst/>
                <a:gdLst/>
                <a:ahLst/>
                <a:cxnLst/>
                <a:rect l="l" t="t" r="r" b="b"/>
                <a:pathLst>
                  <a:path w="566" h="390" extrusionOk="0">
                    <a:moveTo>
                      <a:pt x="312" y="0"/>
                    </a:moveTo>
                    <a:lnTo>
                      <a:pt x="79" y="156"/>
                    </a:lnTo>
                    <a:cubicBezTo>
                      <a:pt x="20" y="195"/>
                      <a:pt x="1" y="253"/>
                      <a:pt x="20" y="331"/>
                    </a:cubicBezTo>
                    <a:cubicBezTo>
                      <a:pt x="59" y="389"/>
                      <a:pt x="98" y="389"/>
                      <a:pt x="118" y="389"/>
                    </a:cubicBezTo>
                    <a:cubicBezTo>
                      <a:pt x="137" y="389"/>
                      <a:pt x="176" y="389"/>
                      <a:pt x="176" y="350"/>
                    </a:cubicBezTo>
                    <a:lnTo>
                      <a:pt x="565" y="13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32"/>
              <p:cNvSpPr/>
              <p:nvPr/>
            </p:nvSpPr>
            <p:spPr>
              <a:xfrm>
                <a:off x="912550" y="1296225"/>
                <a:ext cx="26775" cy="15600"/>
              </a:xfrm>
              <a:custGeom>
                <a:avLst/>
                <a:gdLst/>
                <a:ahLst/>
                <a:cxnLst/>
                <a:rect l="l" t="t" r="r" b="b"/>
                <a:pathLst>
                  <a:path w="1071" h="624" extrusionOk="0">
                    <a:moveTo>
                      <a:pt x="837" y="0"/>
                    </a:moveTo>
                    <a:lnTo>
                      <a:pt x="1" y="487"/>
                    </a:lnTo>
                    <a:lnTo>
                      <a:pt x="254" y="623"/>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32"/>
              <p:cNvSpPr/>
              <p:nvPr/>
            </p:nvSpPr>
            <p:spPr>
              <a:xfrm>
                <a:off x="966550" y="1265575"/>
                <a:ext cx="26775" cy="15100"/>
              </a:xfrm>
              <a:custGeom>
                <a:avLst/>
                <a:gdLst/>
                <a:ahLst/>
                <a:cxnLst/>
                <a:rect l="l" t="t" r="r" b="b"/>
                <a:pathLst>
                  <a:path w="1071" h="604" extrusionOk="0">
                    <a:moveTo>
                      <a:pt x="837" y="1"/>
                    </a:moveTo>
                    <a:lnTo>
                      <a:pt x="0" y="487"/>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32"/>
              <p:cNvSpPr/>
              <p:nvPr/>
            </p:nvSpPr>
            <p:spPr>
              <a:xfrm>
                <a:off x="939300" y="1280650"/>
                <a:ext cx="27275" cy="15600"/>
              </a:xfrm>
              <a:custGeom>
                <a:avLst/>
                <a:gdLst/>
                <a:ahLst/>
                <a:cxnLst/>
                <a:rect l="l" t="t" r="r" b="b"/>
                <a:pathLst>
                  <a:path w="1091" h="624" extrusionOk="0">
                    <a:moveTo>
                      <a:pt x="857" y="1"/>
                    </a:moveTo>
                    <a:lnTo>
                      <a:pt x="1" y="487"/>
                    </a:lnTo>
                    <a:lnTo>
                      <a:pt x="254" y="623"/>
                    </a:lnTo>
                    <a:lnTo>
                      <a:pt x="109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32"/>
              <p:cNvSpPr/>
              <p:nvPr/>
            </p:nvSpPr>
            <p:spPr>
              <a:xfrm>
                <a:off x="1074525" y="1024825"/>
                <a:ext cx="334150" cy="193125"/>
              </a:xfrm>
              <a:custGeom>
                <a:avLst/>
                <a:gdLst/>
                <a:ahLst/>
                <a:cxnLst/>
                <a:rect l="l" t="t" r="r" b="b"/>
                <a:pathLst>
                  <a:path w="13366" h="7725" extrusionOk="0">
                    <a:moveTo>
                      <a:pt x="13152" y="1"/>
                    </a:moveTo>
                    <a:lnTo>
                      <a:pt x="0" y="7569"/>
                    </a:lnTo>
                    <a:lnTo>
                      <a:pt x="234" y="7724"/>
                    </a:lnTo>
                    <a:lnTo>
                      <a:pt x="13366" y="156"/>
                    </a:lnTo>
                    <a:cubicBezTo>
                      <a:pt x="13346" y="137"/>
                      <a:pt x="13327" y="137"/>
                      <a:pt x="13288" y="117"/>
                    </a:cubicBezTo>
                    <a:cubicBezTo>
                      <a:pt x="13249" y="98"/>
                      <a:pt x="13191" y="39"/>
                      <a:pt x="13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32"/>
              <p:cNvSpPr/>
              <p:nvPr/>
            </p:nvSpPr>
            <p:spPr>
              <a:xfrm>
                <a:off x="1046800" y="1046725"/>
                <a:ext cx="271900" cy="157125"/>
              </a:xfrm>
              <a:custGeom>
                <a:avLst/>
                <a:gdLst/>
                <a:ahLst/>
                <a:cxnLst/>
                <a:rect l="l" t="t" r="r" b="b"/>
                <a:pathLst>
                  <a:path w="10876" h="6285" extrusionOk="0">
                    <a:moveTo>
                      <a:pt x="10661" y="0"/>
                    </a:moveTo>
                    <a:lnTo>
                      <a:pt x="0" y="6148"/>
                    </a:lnTo>
                    <a:lnTo>
                      <a:pt x="253" y="6284"/>
                    </a:lnTo>
                    <a:lnTo>
                      <a:pt x="10875" y="136"/>
                    </a:lnTo>
                    <a:cubicBezTo>
                      <a:pt x="10856" y="136"/>
                      <a:pt x="10837" y="117"/>
                      <a:pt x="10798" y="117"/>
                    </a:cubicBezTo>
                    <a:cubicBezTo>
                      <a:pt x="10759" y="97"/>
                      <a:pt x="10700" y="39"/>
                      <a:pt x="10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2"/>
              <p:cNvSpPr/>
              <p:nvPr/>
            </p:nvSpPr>
            <p:spPr>
              <a:xfrm>
                <a:off x="939300" y="1249525"/>
                <a:ext cx="27275" cy="16075"/>
              </a:xfrm>
              <a:custGeom>
                <a:avLst/>
                <a:gdLst/>
                <a:ahLst/>
                <a:cxnLst/>
                <a:rect l="l" t="t" r="r" b="b"/>
                <a:pathLst>
                  <a:path w="1091" h="643" extrusionOk="0">
                    <a:moveTo>
                      <a:pt x="857" y="1"/>
                    </a:moveTo>
                    <a:lnTo>
                      <a:pt x="1" y="487"/>
                    </a:lnTo>
                    <a:lnTo>
                      <a:pt x="254" y="643"/>
                    </a:lnTo>
                    <a:lnTo>
                      <a:pt x="1090" y="156"/>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993300" y="1218400"/>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966550" y="1234450"/>
                <a:ext cx="26775" cy="15100"/>
              </a:xfrm>
              <a:custGeom>
                <a:avLst/>
                <a:gdLst/>
                <a:ahLst/>
                <a:cxnLst/>
                <a:rect l="l" t="t" r="r" b="b"/>
                <a:pathLst>
                  <a:path w="1071" h="604" extrusionOk="0">
                    <a:moveTo>
                      <a:pt x="837" y="1"/>
                    </a:moveTo>
                    <a:lnTo>
                      <a:pt x="0" y="468"/>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32"/>
              <p:cNvSpPr/>
              <p:nvPr/>
            </p:nvSpPr>
            <p:spPr>
              <a:xfrm>
                <a:off x="912550" y="1265575"/>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32"/>
              <p:cNvSpPr/>
              <p:nvPr/>
            </p:nvSpPr>
            <p:spPr>
              <a:xfrm>
                <a:off x="1020050" y="1203325"/>
                <a:ext cx="26775" cy="15100"/>
              </a:xfrm>
              <a:custGeom>
                <a:avLst/>
                <a:gdLst/>
                <a:ahLst/>
                <a:cxnLst/>
                <a:rect l="l" t="t" r="r" b="b"/>
                <a:pathLst>
                  <a:path w="1071" h="604" extrusionOk="0">
                    <a:moveTo>
                      <a:pt x="837" y="1"/>
                    </a:moveTo>
                    <a:lnTo>
                      <a:pt x="0" y="467"/>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2"/>
              <p:cNvSpPr/>
              <p:nvPr/>
            </p:nvSpPr>
            <p:spPr>
              <a:xfrm>
                <a:off x="885800" y="1280650"/>
                <a:ext cx="26775" cy="15600"/>
              </a:xfrm>
              <a:custGeom>
                <a:avLst/>
                <a:gdLst/>
                <a:ahLst/>
                <a:cxnLst/>
                <a:rect l="l" t="t" r="r" b="b"/>
                <a:pathLst>
                  <a:path w="1071" h="624" extrusionOk="0">
                    <a:moveTo>
                      <a:pt x="837" y="1"/>
                    </a:moveTo>
                    <a:lnTo>
                      <a:pt x="1" y="487"/>
                    </a:lnTo>
                    <a:lnTo>
                      <a:pt x="253"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2"/>
              <p:cNvSpPr/>
              <p:nvPr/>
            </p:nvSpPr>
            <p:spPr>
              <a:xfrm>
                <a:off x="871200" y="1295750"/>
                <a:ext cx="14150" cy="9750"/>
              </a:xfrm>
              <a:custGeom>
                <a:avLst/>
                <a:gdLst/>
                <a:ahLst/>
                <a:cxnLst/>
                <a:rect l="l" t="t" r="r" b="b"/>
                <a:pathLst>
                  <a:path w="566" h="390" extrusionOk="0">
                    <a:moveTo>
                      <a:pt x="312" y="0"/>
                    </a:moveTo>
                    <a:lnTo>
                      <a:pt x="79" y="175"/>
                    </a:lnTo>
                    <a:cubicBezTo>
                      <a:pt x="20" y="195"/>
                      <a:pt x="1" y="272"/>
                      <a:pt x="20" y="350"/>
                    </a:cubicBezTo>
                    <a:cubicBezTo>
                      <a:pt x="59" y="389"/>
                      <a:pt x="98" y="389"/>
                      <a:pt x="118" y="389"/>
                    </a:cubicBezTo>
                    <a:cubicBezTo>
                      <a:pt x="157" y="389"/>
                      <a:pt x="176" y="389"/>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32"/>
              <p:cNvSpPr/>
              <p:nvPr/>
            </p:nvSpPr>
            <p:spPr>
              <a:xfrm>
                <a:off x="993300" y="1187775"/>
                <a:ext cx="26775" cy="15575"/>
              </a:xfrm>
              <a:custGeom>
                <a:avLst/>
                <a:gdLst/>
                <a:ahLst/>
                <a:cxnLst/>
                <a:rect l="l" t="t" r="r" b="b"/>
                <a:pathLst>
                  <a:path w="1071" h="623" extrusionOk="0">
                    <a:moveTo>
                      <a:pt x="837" y="0"/>
                    </a:moveTo>
                    <a:lnTo>
                      <a:pt x="0" y="486"/>
                    </a:lnTo>
                    <a:lnTo>
                      <a:pt x="253" y="623"/>
                    </a:lnTo>
                    <a:lnTo>
                      <a:pt x="1070" y="13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32"/>
              <p:cNvSpPr/>
              <p:nvPr/>
            </p:nvSpPr>
            <p:spPr>
              <a:xfrm>
                <a:off x="912550" y="1234450"/>
                <a:ext cx="26775" cy="15100"/>
              </a:xfrm>
              <a:custGeom>
                <a:avLst/>
                <a:gdLst/>
                <a:ahLst/>
                <a:cxnLst/>
                <a:rect l="l" t="t" r="r" b="b"/>
                <a:pathLst>
                  <a:path w="1071" h="604" extrusionOk="0">
                    <a:moveTo>
                      <a:pt x="837" y="1"/>
                    </a:moveTo>
                    <a:lnTo>
                      <a:pt x="1" y="468"/>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859050" y="1265575"/>
                <a:ext cx="26775" cy="15100"/>
              </a:xfrm>
              <a:custGeom>
                <a:avLst/>
                <a:gdLst/>
                <a:ahLst/>
                <a:cxnLst/>
                <a:rect l="l" t="t" r="r" b="b"/>
                <a:pathLst>
                  <a:path w="1071" h="604" extrusionOk="0">
                    <a:moveTo>
                      <a:pt x="837" y="1"/>
                    </a:moveTo>
                    <a:lnTo>
                      <a:pt x="1" y="487"/>
                    </a:lnTo>
                    <a:lnTo>
                      <a:pt x="253"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966550" y="1203325"/>
                <a:ext cx="26775" cy="15100"/>
              </a:xfrm>
              <a:custGeom>
                <a:avLst/>
                <a:gdLst/>
                <a:ahLst/>
                <a:cxnLst/>
                <a:rect l="l" t="t" r="r" b="b"/>
                <a:pathLst>
                  <a:path w="1071" h="604" extrusionOk="0">
                    <a:moveTo>
                      <a:pt x="837" y="1"/>
                    </a:moveTo>
                    <a:lnTo>
                      <a:pt x="0" y="467"/>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2"/>
              <p:cNvSpPr/>
              <p:nvPr/>
            </p:nvSpPr>
            <p:spPr>
              <a:xfrm>
                <a:off x="885800" y="1249525"/>
                <a:ext cx="26775" cy="16075"/>
              </a:xfrm>
              <a:custGeom>
                <a:avLst/>
                <a:gdLst/>
                <a:ahLst/>
                <a:cxnLst/>
                <a:rect l="l" t="t" r="r" b="b"/>
                <a:pathLst>
                  <a:path w="1071" h="643" extrusionOk="0">
                    <a:moveTo>
                      <a:pt x="837" y="1"/>
                    </a:moveTo>
                    <a:lnTo>
                      <a:pt x="1" y="487"/>
                    </a:lnTo>
                    <a:lnTo>
                      <a:pt x="253"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2"/>
              <p:cNvSpPr/>
              <p:nvPr/>
            </p:nvSpPr>
            <p:spPr>
              <a:xfrm>
                <a:off x="939300" y="1218400"/>
                <a:ext cx="27275" cy="16075"/>
              </a:xfrm>
              <a:custGeom>
                <a:avLst/>
                <a:gdLst/>
                <a:ahLst/>
                <a:cxnLst/>
                <a:rect l="l" t="t" r="r" b="b"/>
                <a:pathLst>
                  <a:path w="1091" h="643" extrusionOk="0">
                    <a:moveTo>
                      <a:pt x="857" y="1"/>
                    </a:moveTo>
                    <a:lnTo>
                      <a:pt x="1" y="487"/>
                    </a:lnTo>
                    <a:lnTo>
                      <a:pt x="254" y="643"/>
                    </a:lnTo>
                    <a:lnTo>
                      <a:pt x="1090" y="156"/>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32"/>
              <p:cNvSpPr/>
              <p:nvPr/>
            </p:nvSpPr>
            <p:spPr>
              <a:xfrm>
                <a:off x="843975" y="1280650"/>
                <a:ext cx="14125" cy="9775"/>
              </a:xfrm>
              <a:custGeom>
                <a:avLst/>
                <a:gdLst/>
                <a:ahLst/>
                <a:cxnLst/>
                <a:rect l="l" t="t" r="r" b="b"/>
                <a:pathLst>
                  <a:path w="565" h="391" extrusionOk="0">
                    <a:moveTo>
                      <a:pt x="312" y="1"/>
                    </a:moveTo>
                    <a:lnTo>
                      <a:pt x="78" y="176"/>
                    </a:lnTo>
                    <a:cubicBezTo>
                      <a:pt x="20" y="195"/>
                      <a:pt x="0" y="273"/>
                      <a:pt x="20" y="332"/>
                    </a:cubicBezTo>
                    <a:cubicBezTo>
                      <a:pt x="39" y="390"/>
                      <a:pt x="98" y="390"/>
                      <a:pt x="117" y="390"/>
                    </a:cubicBezTo>
                    <a:cubicBezTo>
                      <a:pt x="137"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32"/>
              <p:cNvSpPr/>
              <p:nvPr/>
            </p:nvSpPr>
            <p:spPr>
              <a:xfrm>
                <a:off x="1020050" y="917825"/>
                <a:ext cx="462075" cy="269950"/>
              </a:xfrm>
              <a:custGeom>
                <a:avLst/>
                <a:gdLst/>
                <a:ahLst/>
                <a:cxnLst/>
                <a:rect l="l" t="t" r="r" b="b"/>
                <a:pathLst>
                  <a:path w="18483" h="10798" extrusionOk="0">
                    <a:moveTo>
                      <a:pt x="18482" y="0"/>
                    </a:moveTo>
                    <a:lnTo>
                      <a:pt x="0" y="10642"/>
                    </a:lnTo>
                    <a:lnTo>
                      <a:pt x="253" y="10798"/>
                    </a:lnTo>
                    <a:lnTo>
                      <a:pt x="18482" y="253"/>
                    </a:lnTo>
                    <a:lnTo>
                      <a:pt x="184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2"/>
              <p:cNvSpPr/>
              <p:nvPr/>
            </p:nvSpPr>
            <p:spPr>
              <a:xfrm>
                <a:off x="939300" y="1187775"/>
                <a:ext cx="27275" cy="15575"/>
              </a:xfrm>
              <a:custGeom>
                <a:avLst/>
                <a:gdLst/>
                <a:ahLst/>
                <a:cxnLst/>
                <a:rect l="l" t="t" r="r" b="b"/>
                <a:pathLst>
                  <a:path w="1091" h="623" extrusionOk="0">
                    <a:moveTo>
                      <a:pt x="857" y="0"/>
                    </a:moveTo>
                    <a:lnTo>
                      <a:pt x="1" y="486"/>
                    </a:lnTo>
                    <a:lnTo>
                      <a:pt x="254" y="623"/>
                    </a:lnTo>
                    <a:lnTo>
                      <a:pt x="1090" y="136"/>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32"/>
              <p:cNvSpPr/>
              <p:nvPr/>
            </p:nvSpPr>
            <p:spPr>
              <a:xfrm>
                <a:off x="859050" y="1234450"/>
                <a:ext cx="26775" cy="15100"/>
              </a:xfrm>
              <a:custGeom>
                <a:avLst/>
                <a:gdLst/>
                <a:ahLst/>
                <a:cxnLst/>
                <a:rect l="l" t="t" r="r" b="b"/>
                <a:pathLst>
                  <a:path w="1071" h="604" extrusionOk="0">
                    <a:moveTo>
                      <a:pt x="837" y="1"/>
                    </a:moveTo>
                    <a:lnTo>
                      <a:pt x="1" y="468"/>
                    </a:lnTo>
                    <a:lnTo>
                      <a:pt x="253"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32"/>
              <p:cNvSpPr/>
              <p:nvPr/>
            </p:nvSpPr>
            <p:spPr>
              <a:xfrm>
                <a:off x="831825" y="1249525"/>
                <a:ext cx="27250" cy="16075"/>
              </a:xfrm>
              <a:custGeom>
                <a:avLst/>
                <a:gdLst/>
                <a:ahLst/>
                <a:cxnLst/>
                <a:rect l="l" t="t" r="r" b="b"/>
                <a:pathLst>
                  <a:path w="1090" h="643" extrusionOk="0">
                    <a:moveTo>
                      <a:pt x="856" y="1"/>
                    </a:moveTo>
                    <a:lnTo>
                      <a:pt x="0" y="487"/>
                    </a:lnTo>
                    <a:lnTo>
                      <a:pt x="234"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2"/>
              <p:cNvSpPr/>
              <p:nvPr/>
            </p:nvSpPr>
            <p:spPr>
              <a:xfrm>
                <a:off x="966550" y="1172200"/>
                <a:ext cx="26775" cy="15575"/>
              </a:xfrm>
              <a:custGeom>
                <a:avLst/>
                <a:gdLst/>
                <a:ahLst/>
                <a:cxnLst/>
                <a:rect l="l" t="t" r="r" b="b"/>
                <a:pathLst>
                  <a:path w="1071" h="623" extrusionOk="0">
                    <a:moveTo>
                      <a:pt x="837" y="0"/>
                    </a:moveTo>
                    <a:lnTo>
                      <a:pt x="0" y="467"/>
                    </a:lnTo>
                    <a:lnTo>
                      <a:pt x="253" y="623"/>
                    </a:lnTo>
                    <a:lnTo>
                      <a:pt x="1070"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2"/>
              <p:cNvSpPr/>
              <p:nvPr/>
            </p:nvSpPr>
            <p:spPr>
              <a:xfrm>
                <a:off x="992800" y="773375"/>
                <a:ext cx="447500" cy="398850"/>
              </a:xfrm>
              <a:custGeom>
                <a:avLst/>
                <a:gdLst/>
                <a:ahLst/>
                <a:cxnLst/>
                <a:rect l="l" t="t" r="r" b="b"/>
                <a:pathLst>
                  <a:path w="17900" h="15954" extrusionOk="0">
                    <a:moveTo>
                      <a:pt x="17782" y="0"/>
                    </a:moveTo>
                    <a:cubicBezTo>
                      <a:pt x="17705" y="0"/>
                      <a:pt x="17666" y="59"/>
                      <a:pt x="17666" y="137"/>
                    </a:cubicBezTo>
                    <a:lnTo>
                      <a:pt x="17666" y="5623"/>
                    </a:lnTo>
                    <a:lnTo>
                      <a:pt x="1" y="15817"/>
                    </a:lnTo>
                    <a:lnTo>
                      <a:pt x="254" y="15953"/>
                    </a:lnTo>
                    <a:lnTo>
                      <a:pt x="17860" y="5798"/>
                    </a:lnTo>
                    <a:cubicBezTo>
                      <a:pt x="17899" y="5778"/>
                      <a:pt x="17899" y="5720"/>
                      <a:pt x="17899" y="5701"/>
                    </a:cubicBezTo>
                    <a:lnTo>
                      <a:pt x="17899" y="137"/>
                    </a:lnTo>
                    <a:cubicBezTo>
                      <a:pt x="17899" y="59"/>
                      <a:pt x="17860" y="0"/>
                      <a:pt x="177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2"/>
              <p:cNvSpPr/>
              <p:nvPr/>
            </p:nvSpPr>
            <p:spPr>
              <a:xfrm>
                <a:off x="817225" y="1264600"/>
                <a:ext cx="14125" cy="9750"/>
              </a:xfrm>
              <a:custGeom>
                <a:avLst/>
                <a:gdLst/>
                <a:ahLst/>
                <a:cxnLst/>
                <a:rect l="l" t="t" r="r" b="b"/>
                <a:pathLst>
                  <a:path w="565" h="390" extrusionOk="0">
                    <a:moveTo>
                      <a:pt x="312" y="1"/>
                    </a:moveTo>
                    <a:lnTo>
                      <a:pt x="78" y="176"/>
                    </a:lnTo>
                    <a:cubicBezTo>
                      <a:pt x="20" y="195"/>
                      <a:pt x="0" y="273"/>
                      <a:pt x="20" y="351"/>
                    </a:cubicBezTo>
                    <a:cubicBezTo>
                      <a:pt x="39" y="390"/>
                      <a:pt x="98" y="390"/>
                      <a:pt x="117" y="390"/>
                    </a:cubicBezTo>
                    <a:cubicBezTo>
                      <a:pt x="137" y="390"/>
                      <a:pt x="176" y="390"/>
                      <a:pt x="176" y="371"/>
                    </a:cubicBezTo>
                    <a:lnTo>
                      <a:pt x="565" y="15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2"/>
              <p:cNvSpPr/>
              <p:nvPr/>
            </p:nvSpPr>
            <p:spPr>
              <a:xfrm>
                <a:off x="885800" y="1218400"/>
                <a:ext cx="26775" cy="16075"/>
              </a:xfrm>
              <a:custGeom>
                <a:avLst/>
                <a:gdLst/>
                <a:ahLst/>
                <a:cxnLst/>
                <a:rect l="l" t="t" r="r" b="b"/>
                <a:pathLst>
                  <a:path w="1071" h="643" extrusionOk="0">
                    <a:moveTo>
                      <a:pt x="837" y="1"/>
                    </a:moveTo>
                    <a:lnTo>
                      <a:pt x="1" y="487"/>
                    </a:lnTo>
                    <a:lnTo>
                      <a:pt x="253"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2"/>
              <p:cNvSpPr/>
              <p:nvPr/>
            </p:nvSpPr>
            <p:spPr>
              <a:xfrm>
                <a:off x="912550" y="1203325"/>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2"/>
              <p:cNvSpPr/>
              <p:nvPr/>
            </p:nvSpPr>
            <p:spPr>
              <a:xfrm>
                <a:off x="939300" y="1156625"/>
                <a:ext cx="27275" cy="15600"/>
              </a:xfrm>
              <a:custGeom>
                <a:avLst/>
                <a:gdLst/>
                <a:ahLst/>
                <a:cxnLst/>
                <a:rect l="l" t="t" r="r" b="b"/>
                <a:pathLst>
                  <a:path w="1091" h="624" extrusionOk="0">
                    <a:moveTo>
                      <a:pt x="857" y="1"/>
                    </a:moveTo>
                    <a:lnTo>
                      <a:pt x="1" y="487"/>
                    </a:lnTo>
                    <a:lnTo>
                      <a:pt x="254" y="623"/>
                    </a:lnTo>
                    <a:lnTo>
                      <a:pt x="109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2"/>
              <p:cNvSpPr/>
              <p:nvPr/>
            </p:nvSpPr>
            <p:spPr>
              <a:xfrm>
                <a:off x="885800" y="1187775"/>
                <a:ext cx="26775" cy="15575"/>
              </a:xfrm>
              <a:custGeom>
                <a:avLst/>
                <a:gdLst/>
                <a:ahLst/>
                <a:cxnLst/>
                <a:rect l="l" t="t" r="r" b="b"/>
                <a:pathLst>
                  <a:path w="1071" h="623" extrusionOk="0">
                    <a:moveTo>
                      <a:pt x="837" y="0"/>
                    </a:moveTo>
                    <a:lnTo>
                      <a:pt x="1" y="486"/>
                    </a:lnTo>
                    <a:lnTo>
                      <a:pt x="253" y="623"/>
                    </a:lnTo>
                    <a:lnTo>
                      <a:pt x="1071" y="13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2"/>
              <p:cNvSpPr/>
              <p:nvPr/>
            </p:nvSpPr>
            <p:spPr>
              <a:xfrm>
                <a:off x="831825" y="1218400"/>
                <a:ext cx="27250" cy="16075"/>
              </a:xfrm>
              <a:custGeom>
                <a:avLst/>
                <a:gdLst/>
                <a:ahLst/>
                <a:cxnLst/>
                <a:rect l="l" t="t" r="r" b="b"/>
                <a:pathLst>
                  <a:path w="1090" h="643" extrusionOk="0">
                    <a:moveTo>
                      <a:pt x="856" y="1"/>
                    </a:moveTo>
                    <a:lnTo>
                      <a:pt x="0" y="487"/>
                    </a:lnTo>
                    <a:lnTo>
                      <a:pt x="234"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2"/>
              <p:cNvSpPr/>
              <p:nvPr/>
            </p:nvSpPr>
            <p:spPr>
              <a:xfrm>
                <a:off x="859050" y="1203325"/>
                <a:ext cx="26775" cy="15100"/>
              </a:xfrm>
              <a:custGeom>
                <a:avLst/>
                <a:gdLst/>
                <a:ahLst/>
                <a:cxnLst/>
                <a:rect l="l" t="t" r="r" b="b"/>
                <a:pathLst>
                  <a:path w="1071" h="604" extrusionOk="0">
                    <a:moveTo>
                      <a:pt x="837" y="1"/>
                    </a:moveTo>
                    <a:lnTo>
                      <a:pt x="1" y="467"/>
                    </a:lnTo>
                    <a:lnTo>
                      <a:pt x="253"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2"/>
              <p:cNvSpPr/>
              <p:nvPr/>
            </p:nvSpPr>
            <p:spPr>
              <a:xfrm>
                <a:off x="966050" y="1000025"/>
                <a:ext cx="271425" cy="157125"/>
              </a:xfrm>
              <a:custGeom>
                <a:avLst/>
                <a:gdLst/>
                <a:ahLst/>
                <a:cxnLst/>
                <a:rect l="l" t="t" r="r" b="b"/>
                <a:pathLst>
                  <a:path w="10857" h="6285" extrusionOk="0">
                    <a:moveTo>
                      <a:pt x="10604" y="0"/>
                    </a:moveTo>
                    <a:lnTo>
                      <a:pt x="1" y="6129"/>
                    </a:lnTo>
                    <a:lnTo>
                      <a:pt x="254" y="6284"/>
                    </a:lnTo>
                    <a:lnTo>
                      <a:pt x="10857" y="156"/>
                    </a:lnTo>
                    <a:cubicBezTo>
                      <a:pt x="10818" y="137"/>
                      <a:pt x="10779" y="137"/>
                      <a:pt x="10740" y="117"/>
                    </a:cubicBezTo>
                    <a:cubicBezTo>
                      <a:pt x="10701" y="78"/>
                      <a:pt x="10643" y="39"/>
                      <a:pt x="10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2"/>
              <p:cNvSpPr/>
              <p:nvPr/>
            </p:nvSpPr>
            <p:spPr>
              <a:xfrm>
                <a:off x="805075" y="1234450"/>
                <a:ext cx="26775" cy="15100"/>
              </a:xfrm>
              <a:custGeom>
                <a:avLst/>
                <a:gdLst/>
                <a:ahLst/>
                <a:cxnLst/>
                <a:rect l="l" t="t" r="r" b="b"/>
                <a:pathLst>
                  <a:path w="1071" h="604" extrusionOk="0">
                    <a:moveTo>
                      <a:pt x="817" y="1"/>
                    </a:moveTo>
                    <a:lnTo>
                      <a:pt x="0" y="468"/>
                    </a:lnTo>
                    <a:lnTo>
                      <a:pt x="233" y="604"/>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2"/>
              <p:cNvSpPr/>
              <p:nvPr/>
            </p:nvSpPr>
            <p:spPr>
              <a:xfrm>
                <a:off x="790475" y="1249525"/>
                <a:ext cx="14125" cy="9750"/>
              </a:xfrm>
              <a:custGeom>
                <a:avLst/>
                <a:gdLst/>
                <a:ahLst/>
                <a:cxnLst/>
                <a:rect l="l" t="t" r="r" b="b"/>
                <a:pathLst>
                  <a:path w="565" h="390" extrusionOk="0">
                    <a:moveTo>
                      <a:pt x="312" y="1"/>
                    </a:moveTo>
                    <a:lnTo>
                      <a:pt x="78" y="176"/>
                    </a:lnTo>
                    <a:cubicBezTo>
                      <a:pt x="20" y="195"/>
                      <a:pt x="0" y="273"/>
                      <a:pt x="20" y="332"/>
                    </a:cubicBezTo>
                    <a:cubicBezTo>
                      <a:pt x="39" y="390"/>
                      <a:pt x="98" y="390"/>
                      <a:pt x="117" y="390"/>
                    </a:cubicBezTo>
                    <a:cubicBezTo>
                      <a:pt x="137" y="390"/>
                      <a:pt x="175" y="390"/>
                      <a:pt x="175"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2"/>
              <p:cNvSpPr/>
              <p:nvPr/>
            </p:nvSpPr>
            <p:spPr>
              <a:xfrm>
                <a:off x="912550" y="1172200"/>
                <a:ext cx="26775" cy="15575"/>
              </a:xfrm>
              <a:custGeom>
                <a:avLst/>
                <a:gdLst/>
                <a:ahLst/>
                <a:cxnLst/>
                <a:rect l="l" t="t" r="r" b="b"/>
                <a:pathLst>
                  <a:path w="1071" h="623" extrusionOk="0">
                    <a:moveTo>
                      <a:pt x="837" y="0"/>
                    </a:moveTo>
                    <a:lnTo>
                      <a:pt x="1" y="467"/>
                    </a:lnTo>
                    <a:lnTo>
                      <a:pt x="254"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2"/>
              <p:cNvSpPr/>
              <p:nvPr/>
            </p:nvSpPr>
            <p:spPr>
              <a:xfrm>
                <a:off x="831825" y="1187775"/>
                <a:ext cx="27250" cy="15575"/>
              </a:xfrm>
              <a:custGeom>
                <a:avLst/>
                <a:gdLst/>
                <a:ahLst/>
                <a:cxnLst/>
                <a:rect l="l" t="t" r="r" b="b"/>
                <a:pathLst>
                  <a:path w="1090" h="623" extrusionOk="0">
                    <a:moveTo>
                      <a:pt x="856" y="0"/>
                    </a:moveTo>
                    <a:lnTo>
                      <a:pt x="0" y="486"/>
                    </a:lnTo>
                    <a:lnTo>
                      <a:pt x="234" y="623"/>
                    </a:lnTo>
                    <a:lnTo>
                      <a:pt x="1090" y="136"/>
                    </a:lnTo>
                    <a:lnTo>
                      <a:pt x="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2"/>
              <p:cNvSpPr/>
              <p:nvPr/>
            </p:nvSpPr>
            <p:spPr>
              <a:xfrm>
                <a:off x="885800" y="1156625"/>
                <a:ext cx="26775" cy="15600"/>
              </a:xfrm>
              <a:custGeom>
                <a:avLst/>
                <a:gdLst/>
                <a:ahLst/>
                <a:cxnLst/>
                <a:rect l="l" t="t" r="r" b="b"/>
                <a:pathLst>
                  <a:path w="1071" h="624" extrusionOk="0">
                    <a:moveTo>
                      <a:pt x="837" y="1"/>
                    </a:moveTo>
                    <a:lnTo>
                      <a:pt x="1" y="487"/>
                    </a:lnTo>
                    <a:lnTo>
                      <a:pt x="253"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2"/>
              <p:cNvSpPr/>
              <p:nvPr/>
            </p:nvSpPr>
            <p:spPr>
              <a:xfrm>
                <a:off x="805075" y="1203325"/>
                <a:ext cx="26775" cy="15100"/>
              </a:xfrm>
              <a:custGeom>
                <a:avLst/>
                <a:gdLst/>
                <a:ahLst/>
                <a:cxnLst/>
                <a:rect l="l" t="t" r="r" b="b"/>
                <a:pathLst>
                  <a:path w="1071" h="604" extrusionOk="0">
                    <a:moveTo>
                      <a:pt x="817" y="1"/>
                    </a:moveTo>
                    <a:lnTo>
                      <a:pt x="0" y="467"/>
                    </a:lnTo>
                    <a:lnTo>
                      <a:pt x="233" y="604"/>
                    </a:lnTo>
                    <a:lnTo>
                      <a:pt x="1070" y="11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2"/>
              <p:cNvSpPr/>
              <p:nvPr/>
            </p:nvSpPr>
            <p:spPr>
              <a:xfrm>
                <a:off x="859050" y="1172200"/>
                <a:ext cx="26775" cy="15575"/>
              </a:xfrm>
              <a:custGeom>
                <a:avLst/>
                <a:gdLst/>
                <a:ahLst/>
                <a:cxnLst/>
                <a:rect l="l" t="t" r="r" b="b"/>
                <a:pathLst>
                  <a:path w="1071" h="623" extrusionOk="0">
                    <a:moveTo>
                      <a:pt x="837" y="0"/>
                    </a:moveTo>
                    <a:lnTo>
                      <a:pt x="1" y="467"/>
                    </a:lnTo>
                    <a:lnTo>
                      <a:pt x="253"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2"/>
              <p:cNvSpPr/>
              <p:nvPr/>
            </p:nvSpPr>
            <p:spPr>
              <a:xfrm>
                <a:off x="763725" y="1233475"/>
                <a:ext cx="14125" cy="9750"/>
              </a:xfrm>
              <a:custGeom>
                <a:avLst/>
                <a:gdLst/>
                <a:ahLst/>
                <a:cxnLst/>
                <a:rect l="l" t="t" r="r" b="b"/>
                <a:pathLst>
                  <a:path w="565" h="390" extrusionOk="0">
                    <a:moveTo>
                      <a:pt x="312" y="1"/>
                    </a:moveTo>
                    <a:lnTo>
                      <a:pt x="78" y="176"/>
                    </a:lnTo>
                    <a:cubicBezTo>
                      <a:pt x="20" y="195"/>
                      <a:pt x="0" y="273"/>
                      <a:pt x="20" y="351"/>
                    </a:cubicBezTo>
                    <a:cubicBezTo>
                      <a:pt x="39" y="390"/>
                      <a:pt x="98" y="390"/>
                      <a:pt x="117" y="390"/>
                    </a:cubicBezTo>
                    <a:cubicBezTo>
                      <a:pt x="137" y="390"/>
                      <a:pt x="175" y="390"/>
                      <a:pt x="175" y="370"/>
                    </a:cubicBezTo>
                    <a:lnTo>
                      <a:pt x="565" y="156"/>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2"/>
              <p:cNvSpPr/>
              <p:nvPr/>
            </p:nvSpPr>
            <p:spPr>
              <a:xfrm>
                <a:off x="912550" y="1141075"/>
                <a:ext cx="26775" cy="15575"/>
              </a:xfrm>
              <a:custGeom>
                <a:avLst/>
                <a:gdLst/>
                <a:ahLst/>
                <a:cxnLst/>
                <a:rect l="l" t="t" r="r" b="b"/>
                <a:pathLst>
                  <a:path w="1071" h="623" extrusionOk="0">
                    <a:moveTo>
                      <a:pt x="837" y="0"/>
                    </a:moveTo>
                    <a:lnTo>
                      <a:pt x="1" y="467"/>
                    </a:lnTo>
                    <a:lnTo>
                      <a:pt x="254"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2"/>
              <p:cNvSpPr/>
              <p:nvPr/>
            </p:nvSpPr>
            <p:spPr>
              <a:xfrm>
                <a:off x="939300" y="1033100"/>
                <a:ext cx="186300" cy="107500"/>
              </a:xfrm>
              <a:custGeom>
                <a:avLst/>
                <a:gdLst/>
                <a:ahLst/>
                <a:cxnLst/>
                <a:rect l="l" t="t" r="r" b="b"/>
                <a:pathLst>
                  <a:path w="7452" h="4300" extrusionOk="0">
                    <a:moveTo>
                      <a:pt x="7218" y="0"/>
                    </a:moveTo>
                    <a:lnTo>
                      <a:pt x="1" y="4164"/>
                    </a:lnTo>
                    <a:lnTo>
                      <a:pt x="254" y="4300"/>
                    </a:lnTo>
                    <a:lnTo>
                      <a:pt x="7452" y="175"/>
                    </a:lnTo>
                    <a:cubicBezTo>
                      <a:pt x="7413" y="175"/>
                      <a:pt x="7394" y="156"/>
                      <a:pt x="7374" y="117"/>
                    </a:cubicBezTo>
                    <a:cubicBezTo>
                      <a:pt x="7316" y="98"/>
                      <a:pt x="727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2"/>
              <p:cNvSpPr/>
              <p:nvPr/>
            </p:nvSpPr>
            <p:spPr>
              <a:xfrm>
                <a:off x="778325" y="1218400"/>
                <a:ext cx="26775" cy="16075"/>
              </a:xfrm>
              <a:custGeom>
                <a:avLst/>
                <a:gdLst/>
                <a:ahLst/>
                <a:cxnLst/>
                <a:rect l="l" t="t" r="r" b="b"/>
                <a:pathLst>
                  <a:path w="1071" h="643" extrusionOk="0">
                    <a:moveTo>
                      <a:pt x="817" y="1"/>
                    </a:moveTo>
                    <a:lnTo>
                      <a:pt x="0" y="487"/>
                    </a:lnTo>
                    <a:lnTo>
                      <a:pt x="233" y="643"/>
                    </a:lnTo>
                    <a:lnTo>
                      <a:pt x="1070" y="156"/>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2"/>
              <p:cNvSpPr/>
              <p:nvPr/>
            </p:nvSpPr>
            <p:spPr>
              <a:xfrm>
                <a:off x="1258375" y="1108000"/>
                <a:ext cx="168775" cy="98275"/>
              </a:xfrm>
              <a:custGeom>
                <a:avLst/>
                <a:gdLst/>
                <a:ahLst/>
                <a:cxnLst/>
                <a:rect l="l" t="t" r="r" b="b"/>
                <a:pathLst>
                  <a:path w="6751" h="3931" extrusionOk="0">
                    <a:moveTo>
                      <a:pt x="6517" y="0"/>
                    </a:moveTo>
                    <a:lnTo>
                      <a:pt x="78" y="3716"/>
                    </a:lnTo>
                    <a:cubicBezTo>
                      <a:pt x="20" y="3736"/>
                      <a:pt x="0" y="3814"/>
                      <a:pt x="20" y="3891"/>
                    </a:cubicBezTo>
                    <a:cubicBezTo>
                      <a:pt x="58" y="3930"/>
                      <a:pt x="97" y="3930"/>
                      <a:pt x="136" y="3930"/>
                    </a:cubicBezTo>
                    <a:cubicBezTo>
                      <a:pt x="156" y="3930"/>
                      <a:pt x="175" y="3930"/>
                      <a:pt x="175" y="3911"/>
                    </a:cubicBezTo>
                    <a:lnTo>
                      <a:pt x="6751" y="117"/>
                    </a:lnTo>
                    <a:cubicBezTo>
                      <a:pt x="6712" y="98"/>
                      <a:pt x="6673" y="98"/>
                      <a:pt x="6634" y="78"/>
                    </a:cubicBezTo>
                    <a:cubicBezTo>
                      <a:pt x="6595" y="78"/>
                      <a:pt x="6556" y="2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2"/>
              <p:cNvSpPr/>
              <p:nvPr/>
            </p:nvSpPr>
            <p:spPr>
              <a:xfrm>
                <a:off x="357125" y="1360425"/>
                <a:ext cx="12650" cy="12175"/>
              </a:xfrm>
              <a:custGeom>
                <a:avLst/>
                <a:gdLst/>
                <a:ahLst/>
                <a:cxnLst/>
                <a:rect l="l" t="t" r="r" b="b"/>
                <a:pathLst>
                  <a:path w="506" h="487" extrusionOk="0">
                    <a:moveTo>
                      <a:pt x="0" y="1"/>
                    </a:moveTo>
                    <a:lnTo>
                      <a:pt x="0" y="292"/>
                    </a:lnTo>
                    <a:lnTo>
                      <a:pt x="311" y="487"/>
                    </a:lnTo>
                    <a:cubicBezTo>
                      <a:pt x="324" y="474"/>
                      <a:pt x="333" y="470"/>
                      <a:pt x="340" y="470"/>
                    </a:cubicBezTo>
                    <a:cubicBezTo>
                      <a:pt x="355" y="470"/>
                      <a:pt x="363" y="487"/>
                      <a:pt x="389" y="487"/>
                    </a:cubicBezTo>
                    <a:cubicBezTo>
                      <a:pt x="428" y="487"/>
                      <a:pt x="447" y="448"/>
                      <a:pt x="486" y="429"/>
                    </a:cubicBezTo>
                    <a:cubicBezTo>
                      <a:pt x="506" y="390"/>
                      <a:pt x="506" y="312"/>
                      <a:pt x="428" y="2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2"/>
              <p:cNvSpPr/>
              <p:nvPr/>
            </p:nvSpPr>
            <p:spPr>
              <a:xfrm>
                <a:off x="357125" y="1329300"/>
                <a:ext cx="301575" cy="178525"/>
              </a:xfrm>
              <a:custGeom>
                <a:avLst/>
                <a:gdLst/>
                <a:ahLst/>
                <a:cxnLst/>
                <a:rect l="l" t="t" r="r" b="b"/>
                <a:pathLst>
                  <a:path w="12063" h="7141" extrusionOk="0">
                    <a:moveTo>
                      <a:pt x="0" y="0"/>
                    </a:moveTo>
                    <a:lnTo>
                      <a:pt x="0" y="292"/>
                    </a:lnTo>
                    <a:lnTo>
                      <a:pt x="11868" y="7140"/>
                    </a:lnTo>
                    <a:cubicBezTo>
                      <a:pt x="11887" y="7121"/>
                      <a:pt x="11906" y="7121"/>
                      <a:pt x="11926" y="7121"/>
                    </a:cubicBezTo>
                    <a:cubicBezTo>
                      <a:pt x="11984" y="7121"/>
                      <a:pt x="12004" y="7101"/>
                      <a:pt x="12023" y="7082"/>
                    </a:cubicBezTo>
                    <a:cubicBezTo>
                      <a:pt x="12062" y="7024"/>
                      <a:pt x="12062" y="6946"/>
                      <a:pt x="11984" y="6907"/>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2"/>
              <p:cNvSpPr/>
              <p:nvPr/>
            </p:nvSpPr>
            <p:spPr>
              <a:xfrm>
                <a:off x="356625" y="1298175"/>
                <a:ext cx="328825" cy="194075"/>
              </a:xfrm>
              <a:custGeom>
                <a:avLst/>
                <a:gdLst/>
                <a:ahLst/>
                <a:cxnLst/>
                <a:rect l="l" t="t" r="r" b="b"/>
                <a:pathLst>
                  <a:path w="13153" h="7763" extrusionOk="0">
                    <a:moveTo>
                      <a:pt x="1" y="0"/>
                    </a:moveTo>
                    <a:lnTo>
                      <a:pt x="1" y="292"/>
                    </a:lnTo>
                    <a:lnTo>
                      <a:pt x="12958" y="7763"/>
                    </a:lnTo>
                    <a:lnTo>
                      <a:pt x="13016" y="7763"/>
                    </a:lnTo>
                    <a:cubicBezTo>
                      <a:pt x="13074" y="7763"/>
                      <a:pt x="13094" y="7743"/>
                      <a:pt x="13113" y="7704"/>
                    </a:cubicBezTo>
                    <a:cubicBezTo>
                      <a:pt x="13152" y="7666"/>
                      <a:pt x="13152" y="7588"/>
                      <a:pt x="13074" y="754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2"/>
              <p:cNvSpPr/>
              <p:nvPr/>
            </p:nvSpPr>
            <p:spPr>
              <a:xfrm>
                <a:off x="356625" y="1267050"/>
                <a:ext cx="355575" cy="210125"/>
              </a:xfrm>
              <a:custGeom>
                <a:avLst/>
                <a:gdLst/>
                <a:ahLst/>
                <a:cxnLst/>
                <a:rect l="l" t="t" r="r" b="b"/>
                <a:pathLst>
                  <a:path w="14223" h="8405" extrusionOk="0">
                    <a:moveTo>
                      <a:pt x="1" y="0"/>
                    </a:moveTo>
                    <a:lnTo>
                      <a:pt x="1" y="292"/>
                    </a:lnTo>
                    <a:lnTo>
                      <a:pt x="14008" y="8405"/>
                    </a:lnTo>
                    <a:cubicBezTo>
                      <a:pt x="14047" y="8366"/>
                      <a:pt x="14067" y="8366"/>
                      <a:pt x="14086" y="8366"/>
                    </a:cubicBezTo>
                    <a:cubicBezTo>
                      <a:pt x="14144" y="8366"/>
                      <a:pt x="14164" y="8346"/>
                      <a:pt x="14183" y="8327"/>
                    </a:cubicBezTo>
                    <a:cubicBezTo>
                      <a:pt x="14222" y="8269"/>
                      <a:pt x="14222" y="8210"/>
                      <a:pt x="14144" y="8152"/>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2"/>
              <p:cNvSpPr/>
              <p:nvPr/>
            </p:nvSpPr>
            <p:spPr>
              <a:xfrm>
                <a:off x="398450" y="1263150"/>
                <a:ext cx="340500" cy="197975"/>
              </a:xfrm>
              <a:custGeom>
                <a:avLst/>
                <a:gdLst/>
                <a:ahLst/>
                <a:cxnLst/>
                <a:rect l="l" t="t" r="r" b="b"/>
                <a:pathLst>
                  <a:path w="13620" h="7919" extrusionOk="0">
                    <a:moveTo>
                      <a:pt x="215" y="1"/>
                    </a:moveTo>
                    <a:cubicBezTo>
                      <a:pt x="156" y="39"/>
                      <a:pt x="117" y="98"/>
                      <a:pt x="59" y="117"/>
                    </a:cubicBezTo>
                    <a:cubicBezTo>
                      <a:pt x="40" y="117"/>
                      <a:pt x="20" y="137"/>
                      <a:pt x="1" y="137"/>
                    </a:cubicBezTo>
                    <a:lnTo>
                      <a:pt x="13425" y="7899"/>
                    </a:lnTo>
                    <a:cubicBezTo>
                      <a:pt x="13464" y="7919"/>
                      <a:pt x="13464" y="7919"/>
                      <a:pt x="13483" y="7919"/>
                    </a:cubicBezTo>
                    <a:cubicBezTo>
                      <a:pt x="13541" y="7919"/>
                      <a:pt x="13561" y="7899"/>
                      <a:pt x="13580" y="7880"/>
                    </a:cubicBezTo>
                    <a:cubicBezTo>
                      <a:pt x="13619" y="7821"/>
                      <a:pt x="13619" y="7744"/>
                      <a:pt x="13541" y="7705"/>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2"/>
              <p:cNvSpPr/>
              <p:nvPr/>
            </p:nvSpPr>
            <p:spPr>
              <a:xfrm>
                <a:off x="356625" y="1204775"/>
                <a:ext cx="409550" cy="240800"/>
              </a:xfrm>
              <a:custGeom>
                <a:avLst/>
                <a:gdLst/>
                <a:ahLst/>
                <a:cxnLst/>
                <a:rect l="l" t="t" r="r" b="b"/>
                <a:pathLst>
                  <a:path w="16382" h="9632" extrusionOk="0">
                    <a:moveTo>
                      <a:pt x="1" y="1"/>
                    </a:moveTo>
                    <a:lnTo>
                      <a:pt x="1" y="293"/>
                    </a:lnTo>
                    <a:lnTo>
                      <a:pt x="16187" y="9631"/>
                    </a:lnTo>
                    <a:lnTo>
                      <a:pt x="16265" y="9631"/>
                    </a:lnTo>
                    <a:cubicBezTo>
                      <a:pt x="16304" y="9631"/>
                      <a:pt x="16323" y="9592"/>
                      <a:pt x="16362" y="9573"/>
                    </a:cubicBezTo>
                    <a:cubicBezTo>
                      <a:pt x="16382" y="9534"/>
                      <a:pt x="16382" y="9456"/>
                      <a:pt x="16304" y="9398"/>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2"/>
              <p:cNvSpPr/>
              <p:nvPr/>
            </p:nvSpPr>
            <p:spPr>
              <a:xfrm>
                <a:off x="384825" y="1193125"/>
                <a:ext cx="407125" cy="236875"/>
              </a:xfrm>
              <a:custGeom>
                <a:avLst/>
                <a:gdLst/>
                <a:ahLst/>
                <a:cxnLst/>
                <a:rect l="l" t="t" r="r" b="b"/>
                <a:pathLst>
                  <a:path w="16285" h="9475" extrusionOk="0">
                    <a:moveTo>
                      <a:pt x="195" y="0"/>
                    </a:moveTo>
                    <a:cubicBezTo>
                      <a:pt x="176" y="39"/>
                      <a:pt x="118" y="97"/>
                      <a:pt x="59" y="117"/>
                    </a:cubicBezTo>
                    <a:cubicBezTo>
                      <a:pt x="20" y="117"/>
                      <a:pt x="20" y="136"/>
                      <a:pt x="1" y="136"/>
                    </a:cubicBezTo>
                    <a:lnTo>
                      <a:pt x="16129" y="9455"/>
                    </a:lnTo>
                    <a:cubicBezTo>
                      <a:pt x="16149" y="9455"/>
                      <a:pt x="16168" y="9475"/>
                      <a:pt x="16168" y="9475"/>
                    </a:cubicBezTo>
                    <a:cubicBezTo>
                      <a:pt x="16226" y="9475"/>
                      <a:pt x="16246" y="9455"/>
                      <a:pt x="16265" y="9436"/>
                    </a:cubicBezTo>
                    <a:cubicBezTo>
                      <a:pt x="16285" y="9377"/>
                      <a:pt x="16285" y="9300"/>
                      <a:pt x="16226" y="9261"/>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2"/>
              <p:cNvSpPr/>
              <p:nvPr/>
            </p:nvSpPr>
            <p:spPr>
              <a:xfrm>
                <a:off x="357125" y="1142525"/>
                <a:ext cx="462550" cy="271925"/>
              </a:xfrm>
              <a:custGeom>
                <a:avLst/>
                <a:gdLst/>
                <a:ahLst/>
                <a:cxnLst/>
                <a:rect l="l" t="t" r="r" b="b"/>
                <a:pathLst>
                  <a:path w="18502" h="10877" extrusionOk="0">
                    <a:moveTo>
                      <a:pt x="0" y="1"/>
                    </a:moveTo>
                    <a:lnTo>
                      <a:pt x="0" y="293"/>
                    </a:lnTo>
                    <a:lnTo>
                      <a:pt x="18307" y="10876"/>
                    </a:lnTo>
                    <a:lnTo>
                      <a:pt x="18385" y="10876"/>
                    </a:lnTo>
                    <a:cubicBezTo>
                      <a:pt x="18424" y="10876"/>
                      <a:pt x="18443" y="10857"/>
                      <a:pt x="18482" y="10818"/>
                    </a:cubicBezTo>
                    <a:cubicBezTo>
                      <a:pt x="18502" y="10779"/>
                      <a:pt x="18502" y="10701"/>
                      <a:pt x="18424" y="10662"/>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2"/>
              <p:cNvSpPr/>
              <p:nvPr/>
            </p:nvSpPr>
            <p:spPr>
              <a:xfrm>
                <a:off x="356625" y="1112375"/>
                <a:ext cx="489800" cy="286975"/>
              </a:xfrm>
              <a:custGeom>
                <a:avLst/>
                <a:gdLst/>
                <a:ahLst/>
                <a:cxnLst/>
                <a:rect l="l" t="t" r="r" b="b"/>
                <a:pathLst>
                  <a:path w="19592" h="11479" extrusionOk="0">
                    <a:moveTo>
                      <a:pt x="1" y="0"/>
                    </a:moveTo>
                    <a:lnTo>
                      <a:pt x="1" y="292"/>
                    </a:lnTo>
                    <a:lnTo>
                      <a:pt x="19397" y="11479"/>
                    </a:lnTo>
                    <a:lnTo>
                      <a:pt x="19475" y="11479"/>
                    </a:lnTo>
                    <a:cubicBezTo>
                      <a:pt x="19514" y="11479"/>
                      <a:pt x="19533" y="11440"/>
                      <a:pt x="19572" y="11421"/>
                    </a:cubicBezTo>
                    <a:cubicBezTo>
                      <a:pt x="19592" y="11382"/>
                      <a:pt x="19592" y="11304"/>
                      <a:pt x="19514" y="11245"/>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2"/>
              <p:cNvSpPr/>
              <p:nvPr/>
            </p:nvSpPr>
            <p:spPr>
              <a:xfrm>
                <a:off x="426175" y="1124525"/>
                <a:ext cx="447000" cy="258775"/>
              </a:xfrm>
              <a:custGeom>
                <a:avLst/>
                <a:gdLst/>
                <a:ahLst/>
                <a:cxnLst/>
                <a:rect l="l" t="t" r="r" b="b"/>
                <a:pathLst>
                  <a:path w="17880" h="10351" extrusionOk="0">
                    <a:moveTo>
                      <a:pt x="234" y="1"/>
                    </a:moveTo>
                    <a:cubicBezTo>
                      <a:pt x="195" y="40"/>
                      <a:pt x="176" y="59"/>
                      <a:pt x="98" y="98"/>
                    </a:cubicBezTo>
                    <a:cubicBezTo>
                      <a:pt x="78" y="118"/>
                      <a:pt x="40" y="118"/>
                      <a:pt x="1" y="137"/>
                    </a:cubicBezTo>
                    <a:lnTo>
                      <a:pt x="17646" y="10331"/>
                    </a:lnTo>
                    <a:cubicBezTo>
                      <a:pt x="17724" y="10351"/>
                      <a:pt x="17763" y="10351"/>
                      <a:pt x="17763" y="10351"/>
                    </a:cubicBezTo>
                    <a:cubicBezTo>
                      <a:pt x="17802" y="10351"/>
                      <a:pt x="17821" y="10331"/>
                      <a:pt x="17860" y="10312"/>
                    </a:cubicBezTo>
                    <a:cubicBezTo>
                      <a:pt x="17880" y="10254"/>
                      <a:pt x="17880" y="10176"/>
                      <a:pt x="17802" y="10137"/>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32"/>
              <p:cNvSpPr/>
              <p:nvPr/>
            </p:nvSpPr>
            <p:spPr>
              <a:xfrm>
                <a:off x="593975" y="1159075"/>
                <a:ext cx="332700" cy="193600"/>
              </a:xfrm>
              <a:custGeom>
                <a:avLst/>
                <a:gdLst/>
                <a:ahLst/>
                <a:cxnLst/>
                <a:rect l="l" t="t" r="r" b="b"/>
                <a:pathLst>
                  <a:path w="13308" h="7744" extrusionOk="0">
                    <a:moveTo>
                      <a:pt x="253" y="0"/>
                    </a:moveTo>
                    <a:cubicBezTo>
                      <a:pt x="195" y="20"/>
                      <a:pt x="176" y="78"/>
                      <a:pt x="98" y="97"/>
                    </a:cubicBezTo>
                    <a:cubicBezTo>
                      <a:pt x="78" y="117"/>
                      <a:pt x="20" y="117"/>
                      <a:pt x="1" y="136"/>
                    </a:cubicBezTo>
                    <a:lnTo>
                      <a:pt x="13133" y="7724"/>
                    </a:lnTo>
                    <a:cubicBezTo>
                      <a:pt x="13152" y="7724"/>
                      <a:pt x="13191" y="7743"/>
                      <a:pt x="13191" y="7743"/>
                    </a:cubicBezTo>
                    <a:cubicBezTo>
                      <a:pt x="13230" y="7743"/>
                      <a:pt x="13249" y="7724"/>
                      <a:pt x="13288" y="7704"/>
                    </a:cubicBezTo>
                    <a:cubicBezTo>
                      <a:pt x="13308" y="7665"/>
                      <a:pt x="13308" y="7588"/>
                      <a:pt x="13230" y="752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32"/>
              <p:cNvSpPr/>
              <p:nvPr/>
            </p:nvSpPr>
            <p:spPr>
              <a:xfrm>
                <a:off x="399425" y="1015575"/>
                <a:ext cx="378900" cy="218900"/>
              </a:xfrm>
              <a:custGeom>
                <a:avLst/>
                <a:gdLst/>
                <a:ahLst/>
                <a:cxnLst/>
                <a:rect l="l" t="t" r="r" b="b"/>
                <a:pathLst>
                  <a:path w="15156" h="8756" extrusionOk="0">
                    <a:moveTo>
                      <a:pt x="254" y="1"/>
                    </a:moveTo>
                    <a:cubicBezTo>
                      <a:pt x="215" y="20"/>
                      <a:pt x="176" y="40"/>
                      <a:pt x="117" y="79"/>
                    </a:cubicBezTo>
                    <a:cubicBezTo>
                      <a:pt x="78" y="98"/>
                      <a:pt x="59" y="118"/>
                      <a:pt x="1" y="137"/>
                    </a:cubicBezTo>
                    <a:lnTo>
                      <a:pt x="14903" y="8756"/>
                    </a:lnTo>
                    <a:lnTo>
                      <a:pt x="15156" y="8600"/>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32"/>
              <p:cNvSpPr/>
              <p:nvPr/>
            </p:nvSpPr>
            <p:spPr>
              <a:xfrm>
                <a:off x="939300" y="1327850"/>
                <a:ext cx="14625" cy="9250"/>
              </a:xfrm>
              <a:custGeom>
                <a:avLst/>
                <a:gdLst/>
                <a:ahLst/>
                <a:cxnLst/>
                <a:rect l="l" t="t" r="r" b="b"/>
                <a:pathLst>
                  <a:path w="585" h="370" extrusionOk="0">
                    <a:moveTo>
                      <a:pt x="254" y="0"/>
                    </a:moveTo>
                    <a:lnTo>
                      <a:pt x="1" y="156"/>
                    </a:lnTo>
                    <a:lnTo>
                      <a:pt x="409" y="350"/>
                    </a:lnTo>
                    <a:cubicBezTo>
                      <a:pt x="448" y="350"/>
                      <a:pt x="468" y="370"/>
                      <a:pt x="468" y="370"/>
                    </a:cubicBezTo>
                    <a:cubicBezTo>
                      <a:pt x="506" y="370"/>
                      <a:pt x="545" y="350"/>
                      <a:pt x="565" y="331"/>
                    </a:cubicBezTo>
                    <a:cubicBezTo>
                      <a:pt x="584" y="272"/>
                      <a:pt x="584" y="195"/>
                      <a:pt x="506" y="15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32"/>
              <p:cNvSpPr/>
              <p:nvPr/>
            </p:nvSpPr>
            <p:spPr>
              <a:xfrm>
                <a:off x="859050" y="1280650"/>
                <a:ext cx="26775" cy="15600"/>
              </a:xfrm>
              <a:custGeom>
                <a:avLst/>
                <a:gdLst/>
                <a:ahLst/>
                <a:cxnLst/>
                <a:rect l="l" t="t" r="r" b="b"/>
                <a:pathLst>
                  <a:path w="1071" h="624" extrusionOk="0">
                    <a:moveTo>
                      <a:pt x="253" y="1"/>
                    </a:moveTo>
                    <a:lnTo>
                      <a:pt x="1" y="137"/>
                    </a:lnTo>
                    <a:lnTo>
                      <a:pt x="837" y="62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32"/>
              <p:cNvSpPr/>
              <p:nvPr/>
            </p:nvSpPr>
            <p:spPr>
              <a:xfrm>
                <a:off x="885800" y="1296225"/>
                <a:ext cx="26775" cy="15600"/>
              </a:xfrm>
              <a:custGeom>
                <a:avLst/>
                <a:gdLst/>
                <a:ahLst/>
                <a:cxnLst/>
                <a:rect l="l" t="t" r="r" b="b"/>
                <a:pathLst>
                  <a:path w="1071" h="624" extrusionOk="0">
                    <a:moveTo>
                      <a:pt x="253" y="0"/>
                    </a:moveTo>
                    <a:lnTo>
                      <a:pt x="1" y="156"/>
                    </a:lnTo>
                    <a:lnTo>
                      <a:pt x="837" y="623"/>
                    </a:lnTo>
                    <a:lnTo>
                      <a:pt x="1071" y="48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32"/>
              <p:cNvSpPr/>
              <p:nvPr/>
            </p:nvSpPr>
            <p:spPr>
              <a:xfrm>
                <a:off x="831825" y="1265575"/>
                <a:ext cx="27250" cy="15100"/>
              </a:xfrm>
              <a:custGeom>
                <a:avLst/>
                <a:gdLst/>
                <a:ahLst/>
                <a:cxnLst/>
                <a:rect l="l" t="t" r="r" b="b"/>
                <a:pathLst>
                  <a:path w="1090" h="604" extrusionOk="0">
                    <a:moveTo>
                      <a:pt x="234" y="1"/>
                    </a:moveTo>
                    <a:lnTo>
                      <a:pt x="0" y="137"/>
                    </a:lnTo>
                    <a:lnTo>
                      <a:pt x="856" y="604"/>
                    </a:lnTo>
                    <a:lnTo>
                      <a:pt x="1090" y="48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32"/>
              <p:cNvSpPr/>
              <p:nvPr/>
            </p:nvSpPr>
            <p:spPr>
              <a:xfrm>
                <a:off x="912550" y="1311800"/>
                <a:ext cx="26775" cy="15575"/>
              </a:xfrm>
              <a:custGeom>
                <a:avLst/>
                <a:gdLst/>
                <a:ahLst/>
                <a:cxnLst/>
                <a:rect l="l" t="t" r="r" b="b"/>
                <a:pathLst>
                  <a:path w="1071" h="623" extrusionOk="0">
                    <a:moveTo>
                      <a:pt x="254" y="0"/>
                    </a:moveTo>
                    <a:lnTo>
                      <a:pt x="1" y="136"/>
                    </a:lnTo>
                    <a:lnTo>
                      <a:pt x="837" y="623"/>
                    </a:lnTo>
                    <a:lnTo>
                      <a:pt x="1071" y="486"/>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32"/>
              <p:cNvSpPr/>
              <p:nvPr/>
            </p:nvSpPr>
            <p:spPr>
              <a:xfrm>
                <a:off x="778325" y="1234450"/>
                <a:ext cx="26775" cy="15100"/>
              </a:xfrm>
              <a:custGeom>
                <a:avLst/>
                <a:gdLst/>
                <a:ahLst/>
                <a:cxnLst/>
                <a:rect l="l" t="t" r="r" b="b"/>
                <a:pathLst>
                  <a:path w="1071" h="604" extrusionOk="0">
                    <a:moveTo>
                      <a:pt x="233" y="1"/>
                    </a:moveTo>
                    <a:lnTo>
                      <a:pt x="0" y="137"/>
                    </a:lnTo>
                    <a:lnTo>
                      <a:pt x="817" y="604"/>
                    </a:lnTo>
                    <a:lnTo>
                      <a:pt x="1070" y="468"/>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32"/>
              <p:cNvSpPr/>
              <p:nvPr/>
            </p:nvSpPr>
            <p:spPr>
              <a:xfrm>
                <a:off x="805075" y="1249525"/>
                <a:ext cx="26775" cy="16075"/>
              </a:xfrm>
              <a:custGeom>
                <a:avLst/>
                <a:gdLst/>
                <a:ahLst/>
                <a:cxnLst/>
                <a:rect l="l" t="t" r="r" b="b"/>
                <a:pathLst>
                  <a:path w="1071" h="643" extrusionOk="0">
                    <a:moveTo>
                      <a:pt x="233" y="1"/>
                    </a:moveTo>
                    <a:lnTo>
                      <a:pt x="0" y="156"/>
                    </a:lnTo>
                    <a:lnTo>
                      <a:pt x="817" y="643"/>
                    </a:lnTo>
                    <a:lnTo>
                      <a:pt x="1070" y="487"/>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32"/>
              <p:cNvSpPr/>
              <p:nvPr/>
            </p:nvSpPr>
            <p:spPr>
              <a:xfrm>
                <a:off x="933475" y="1323950"/>
                <a:ext cx="12175" cy="7325"/>
              </a:xfrm>
              <a:custGeom>
                <a:avLst/>
                <a:gdLst/>
                <a:ahLst/>
                <a:cxnLst/>
                <a:rect l="l" t="t" r="r" b="b"/>
                <a:pathLst>
                  <a:path w="487" h="293" extrusionOk="0">
                    <a:moveTo>
                      <a:pt x="234" y="0"/>
                    </a:moveTo>
                    <a:lnTo>
                      <a:pt x="0"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32"/>
              <p:cNvSpPr/>
              <p:nvPr/>
            </p:nvSpPr>
            <p:spPr>
              <a:xfrm>
                <a:off x="906725" y="1308375"/>
                <a:ext cx="12175" cy="6850"/>
              </a:xfrm>
              <a:custGeom>
                <a:avLst/>
                <a:gdLst/>
                <a:ahLst/>
                <a:cxnLst/>
                <a:rect l="l" t="t" r="r" b="b"/>
                <a:pathLst>
                  <a:path w="487" h="274" extrusionOk="0">
                    <a:moveTo>
                      <a:pt x="234" y="1"/>
                    </a:moveTo>
                    <a:lnTo>
                      <a:pt x="0" y="137"/>
                    </a:lnTo>
                    <a:lnTo>
                      <a:pt x="234" y="273"/>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32"/>
              <p:cNvSpPr/>
              <p:nvPr/>
            </p:nvSpPr>
            <p:spPr>
              <a:xfrm>
                <a:off x="879975" y="1292825"/>
                <a:ext cx="12175" cy="7325"/>
              </a:xfrm>
              <a:custGeom>
                <a:avLst/>
                <a:gdLst/>
                <a:ahLst/>
                <a:cxnLst/>
                <a:rect l="l" t="t" r="r" b="b"/>
                <a:pathLst>
                  <a:path w="487" h="293" extrusionOk="0">
                    <a:moveTo>
                      <a:pt x="234" y="0"/>
                    </a:moveTo>
                    <a:lnTo>
                      <a:pt x="0" y="136"/>
                    </a:lnTo>
                    <a:lnTo>
                      <a:pt x="234" y="292"/>
                    </a:lnTo>
                    <a:lnTo>
                      <a:pt x="486"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32"/>
              <p:cNvSpPr/>
              <p:nvPr/>
            </p:nvSpPr>
            <p:spPr>
              <a:xfrm>
                <a:off x="853225" y="1277750"/>
                <a:ext cx="12175" cy="6350"/>
              </a:xfrm>
              <a:custGeom>
                <a:avLst/>
                <a:gdLst/>
                <a:ahLst/>
                <a:cxnLst/>
                <a:rect l="l" t="t" r="r" b="b"/>
                <a:pathLst>
                  <a:path w="487" h="254" extrusionOk="0">
                    <a:moveTo>
                      <a:pt x="234" y="0"/>
                    </a:moveTo>
                    <a:lnTo>
                      <a:pt x="0" y="117"/>
                    </a:lnTo>
                    <a:lnTo>
                      <a:pt x="234" y="253"/>
                    </a:lnTo>
                    <a:lnTo>
                      <a:pt x="486"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2"/>
              <p:cNvSpPr/>
              <p:nvPr/>
            </p:nvSpPr>
            <p:spPr>
              <a:xfrm>
                <a:off x="825500" y="1261700"/>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2"/>
              <p:cNvSpPr/>
              <p:nvPr/>
            </p:nvSpPr>
            <p:spPr>
              <a:xfrm>
                <a:off x="798750" y="1246125"/>
                <a:ext cx="12175" cy="7325"/>
              </a:xfrm>
              <a:custGeom>
                <a:avLst/>
                <a:gdLst/>
                <a:ahLst/>
                <a:cxnLst/>
                <a:rect l="l" t="t" r="r" b="b"/>
                <a:pathLst>
                  <a:path w="487" h="293" extrusionOk="0">
                    <a:moveTo>
                      <a:pt x="253" y="1"/>
                    </a:moveTo>
                    <a:lnTo>
                      <a:pt x="0" y="137"/>
                    </a:lnTo>
                    <a:lnTo>
                      <a:pt x="253" y="292"/>
                    </a:lnTo>
                    <a:lnTo>
                      <a:pt x="486" y="13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2"/>
              <p:cNvSpPr/>
              <p:nvPr/>
            </p:nvSpPr>
            <p:spPr>
              <a:xfrm>
                <a:off x="772000" y="1230575"/>
                <a:ext cx="12175" cy="7300"/>
              </a:xfrm>
              <a:custGeom>
                <a:avLst/>
                <a:gdLst/>
                <a:ahLst/>
                <a:cxnLst/>
                <a:rect l="l" t="t" r="r" b="b"/>
                <a:pathLst>
                  <a:path w="487" h="292" extrusionOk="0">
                    <a:moveTo>
                      <a:pt x="253" y="0"/>
                    </a:moveTo>
                    <a:lnTo>
                      <a:pt x="0" y="156"/>
                    </a:lnTo>
                    <a:lnTo>
                      <a:pt x="253" y="292"/>
                    </a:lnTo>
                    <a:lnTo>
                      <a:pt x="486"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32"/>
              <p:cNvSpPr/>
              <p:nvPr/>
            </p:nvSpPr>
            <p:spPr>
              <a:xfrm>
                <a:off x="805075" y="1218400"/>
                <a:ext cx="26775" cy="16075"/>
              </a:xfrm>
              <a:custGeom>
                <a:avLst/>
                <a:gdLst/>
                <a:ahLst/>
                <a:cxnLst/>
                <a:rect l="l" t="t" r="r" b="b"/>
                <a:pathLst>
                  <a:path w="1071" h="643" extrusionOk="0">
                    <a:moveTo>
                      <a:pt x="233" y="1"/>
                    </a:moveTo>
                    <a:lnTo>
                      <a:pt x="0" y="156"/>
                    </a:lnTo>
                    <a:lnTo>
                      <a:pt x="817" y="643"/>
                    </a:lnTo>
                    <a:lnTo>
                      <a:pt x="1070" y="487"/>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32"/>
              <p:cNvSpPr/>
              <p:nvPr/>
            </p:nvSpPr>
            <p:spPr>
              <a:xfrm>
                <a:off x="912550" y="1280650"/>
                <a:ext cx="26775" cy="15600"/>
              </a:xfrm>
              <a:custGeom>
                <a:avLst/>
                <a:gdLst/>
                <a:ahLst/>
                <a:cxnLst/>
                <a:rect l="l" t="t" r="r" b="b"/>
                <a:pathLst>
                  <a:path w="1071" h="624" extrusionOk="0">
                    <a:moveTo>
                      <a:pt x="254" y="1"/>
                    </a:moveTo>
                    <a:lnTo>
                      <a:pt x="1" y="137"/>
                    </a:lnTo>
                    <a:lnTo>
                      <a:pt x="837" y="62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2"/>
              <p:cNvSpPr/>
              <p:nvPr/>
            </p:nvSpPr>
            <p:spPr>
              <a:xfrm>
                <a:off x="966050" y="1312275"/>
                <a:ext cx="14625" cy="9275"/>
              </a:xfrm>
              <a:custGeom>
                <a:avLst/>
                <a:gdLst/>
                <a:ahLst/>
                <a:cxnLst/>
                <a:rect l="l" t="t" r="r" b="b"/>
                <a:pathLst>
                  <a:path w="585" h="371" extrusionOk="0">
                    <a:moveTo>
                      <a:pt x="254" y="0"/>
                    </a:moveTo>
                    <a:lnTo>
                      <a:pt x="1" y="137"/>
                    </a:lnTo>
                    <a:lnTo>
                      <a:pt x="409" y="331"/>
                    </a:lnTo>
                    <a:cubicBezTo>
                      <a:pt x="448" y="331"/>
                      <a:pt x="468" y="370"/>
                      <a:pt x="468" y="370"/>
                    </a:cubicBezTo>
                    <a:cubicBezTo>
                      <a:pt x="506" y="370"/>
                      <a:pt x="545" y="331"/>
                      <a:pt x="565" y="312"/>
                    </a:cubicBezTo>
                    <a:cubicBezTo>
                      <a:pt x="584" y="273"/>
                      <a:pt x="584" y="195"/>
                      <a:pt x="506" y="137"/>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2"/>
              <p:cNvSpPr/>
              <p:nvPr/>
            </p:nvSpPr>
            <p:spPr>
              <a:xfrm>
                <a:off x="939300" y="1296225"/>
                <a:ext cx="27275" cy="15600"/>
              </a:xfrm>
              <a:custGeom>
                <a:avLst/>
                <a:gdLst/>
                <a:ahLst/>
                <a:cxnLst/>
                <a:rect l="l" t="t" r="r" b="b"/>
                <a:pathLst>
                  <a:path w="1091" h="624" extrusionOk="0">
                    <a:moveTo>
                      <a:pt x="254" y="0"/>
                    </a:moveTo>
                    <a:lnTo>
                      <a:pt x="1" y="156"/>
                    </a:lnTo>
                    <a:lnTo>
                      <a:pt x="857" y="623"/>
                    </a:lnTo>
                    <a:lnTo>
                      <a:pt x="1090" y="48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2"/>
              <p:cNvSpPr/>
              <p:nvPr/>
            </p:nvSpPr>
            <p:spPr>
              <a:xfrm>
                <a:off x="831825" y="1234450"/>
                <a:ext cx="27250" cy="15100"/>
              </a:xfrm>
              <a:custGeom>
                <a:avLst/>
                <a:gdLst/>
                <a:ahLst/>
                <a:cxnLst/>
                <a:rect l="l" t="t" r="r" b="b"/>
                <a:pathLst>
                  <a:path w="1090" h="604" extrusionOk="0">
                    <a:moveTo>
                      <a:pt x="234" y="1"/>
                    </a:moveTo>
                    <a:lnTo>
                      <a:pt x="0" y="137"/>
                    </a:lnTo>
                    <a:lnTo>
                      <a:pt x="856" y="604"/>
                    </a:lnTo>
                    <a:lnTo>
                      <a:pt x="1090" y="468"/>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2"/>
              <p:cNvSpPr/>
              <p:nvPr/>
            </p:nvSpPr>
            <p:spPr>
              <a:xfrm>
                <a:off x="885800" y="1265575"/>
                <a:ext cx="26775" cy="15100"/>
              </a:xfrm>
              <a:custGeom>
                <a:avLst/>
                <a:gdLst/>
                <a:ahLst/>
                <a:cxnLst/>
                <a:rect l="l" t="t" r="r" b="b"/>
                <a:pathLst>
                  <a:path w="1071" h="604" extrusionOk="0">
                    <a:moveTo>
                      <a:pt x="253" y="1"/>
                    </a:moveTo>
                    <a:lnTo>
                      <a:pt x="1" y="137"/>
                    </a:lnTo>
                    <a:lnTo>
                      <a:pt x="837" y="604"/>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2"/>
              <p:cNvSpPr/>
              <p:nvPr/>
            </p:nvSpPr>
            <p:spPr>
              <a:xfrm>
                <a:off x="481625" y="1031625"/>
                <a:ext cx="323475" cy="186800"/>
              </a:xfrm>
              <a:custGeom>
                <a:avLst/>
                <a:gdLst/>
                <a:ahLst/>
                <a:cxnLst/>
                <a:rect l="l" t="t" r="r" b="b"/>
                <a:pathLst>
                  <a:path w="12939" h="7472" extrusionOk="0">
                    <a:moveTo>
                      <a:pt x="234" y="1"/>
                    </a:moveTo>
                    <a:cubicBezTo>
                      <a:pt x="195" y="59"/>
                      <a:pt x="176" y="79"/>
                      <a:pt x="98" y="118"/>
                    </a:cubicBezTo>
                    <a:cubicBezTo>
                      <a:pt x="78" y="137"/>
                      <a:pt x="20" y="137"/>
                      <a:pt x="0" y="157"/>
                    </a:cubicBezTo>
                    <a:lnTo>
                      <a:pt x="12685" y="7472"/>
                    </a:lnTo>
                    <a:lnTo>
                      <a:pt x="12938" y="733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2"/>
              <p:cNvSpPr/>
              <p:nvPr/>
            </p:nvSpPr>
            <p:spPr>
              <a:xfrm>
                <a:off x="859050" y="1249525"/>
                <a:ext cx="26775" cy="16075"/>
              </a:xfrm>
              <a:custGeom>
                <a:avLst/>
                <a:gdLst/>
                <a:ahLst/>
                <a:cxnLst/>
                <a:rect l="l" t="t" r="r" b="b"/>
                <a:pathLst>
                  <a:path w="1071" h="643" extrusionOk="0">
                    <a:moveTo>
                      <a:pt x="253" y="1"/>
                    </a:moveTo>
                    <a:lnTo>
                      <a:pt x="1" y="156"/>
                    </a:lnTo>
                    <a:lnTo>
                      <a:pt x="837" y="64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32"/>
              <p:cNvSpPr/>
              <p:nvPr/>
            </p:nvSpPr>
            <p:spPr>
              <a:xfrm>
                <a:off x="960700" y="1308375"/>
                <a:ext cx="12175" cy="6850"/>
              </a:xfrm>
              <a:custGeom>
                <a:avLst/>
                <a:gdLst/>
                <a:ahLst/>
                <a:cxnLst/>
                <a:rect l="l" t="t" r="r" b="b"/>
                <a:pathLst>
                  <a:path w="487" h="274" extrusionOk="0">
                    <a:moveTo>
                      <a:pt x="234" y="1"/>
                    </a:moveTo>
                    <a:lnTo>
                      <a:pt x="1" y="137"/>
                    </a:lnTo>
                    <a:lnTo>
                      <a:pt x="234" y="273"/>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32"/>
              <p:cNvSpPr/>
              <p:nvPr/>
            </p:nvSpPr>
            <p:spPr>
              <a:xfrm>
                <a:off x="933475" y="1292825"/>
                <a:ext cx="12175" cy="7325"/>
              </a:xfrm>
              <a:custGeom>
                <a:avLst/>
                <a:gdLst/>
                <a:ahLst/>
                <a:cxnLst/>
                <a:rect l="l" t="t" r="r" b="b"/>
                <a:pathLst>
                  <a:path w="487" h="293" extrusionOk="0">
                    <a:moveTo>
                      <a:pt x="234" y="0"/>
                    </a:moveTo>
                    <a:lnTo>
                      <a:pt x="0" y="136"/>
                    </a:lnTo>
                    <a:lnTo>
                      <a:pt x="234" y="292"/>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2"/>
              <p:cNvSpPr/>
              <p:nvPr/>
            </p:nvSpPr>
            <p:spPr>
              <a:xfrm>
                <a:off x="906725" y="1277750"/>
                <a:ext cx="12175" cy="6350"/>
              </a:xfrm>
              <a:custGeom>
                <a:avLst/>
                <a:gdLst/>
                <a:ahLst/>
                <a:cxnLst/>
                <a:rect l="l" t="t" r="r" b="b"/>
                <a:pathLst>
                  <a:path w="487" h="254" extrusionOk="0">
                    <a:moveTo>
                      <a:pt x="234" y="0"/>
                    </a:moveTo>
                    <a:lnTo>
                      <a:pt x="0"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2"/>
              <p:cNvSpPr/>
              <p:nvPr/>
            </p:nvSpPr>
            <p:spPr>
              <a:xfrm>
                <a:off x="879975" y="1261700"/>
                <a:ext cx="12175" cy="7300"/>
              </a:xfrm>
              <a:custGeom>
                <a:avLst/>
                <a:gdLst/>
                <a:ahLst/>
                <a:cxnLst/>
                <a:rect l="l" t="t" r="r" b="b"/>
                <a:pathLst>
                  <a:path w="487" h="292"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32"/>
              <p:cNvSpPr/>
              <p:nvPr/>
            </p:nvSpPr>
            <p:spPr>
              <a:xfrm>
                <a:off x="853225" y="1246125"/>
                <a:ext cx="12175" cy="7325"/>
              </a:xfrm>
              <a:custGeom>
                <a:avLst/>
                <a:gdLst/>
                <a:ahLst/>
                <a:cxnLst/>
                <a:rect l="l" t="t" r="r" b="b"/>
                <a:pathLst>
                  <a:path w="487" h="293" extrusionOk="0">
                    <a:moveTo>
                      <a:pt x="234" y="1"/>
                    </a:moveTo>
                    <a:lnTo>
                      <a:pt x="0" y="137"/>
                    </a:lnTo>
                    <a:lnTo>
                      <a:pt x="234" y="292"/>
                    </a:lnTo>
                    <a:lnTo>
                      <a:pt x="486"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32"/>
              <p:cNvSpPr/>
              <p:nvPr/>
            </p:nvSpPr>
            <p:spPr>
              <a:xfrm>
                <a:off x="825500" y="1230575"/>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2"/>
              <p:cNvSpPr/>
              <p:nvPr/>
            </p:nvSpPr>
            <p:spPr>
              <a:xfrm>
                <a:off x="798750" y="1215000"/>
                <a:ext cx="12175" cy="7325"/>
              </a:xfrm>
              <a:custGeom>
                <a:avLst/>
                <a:gdLst/>
                <a:ahLst/>
                <a:cxnLst/>
                <a:rect l="l" t="t" r="r" b="b"/>
                <a:pathLst>
                  <a:path w="487" h="293" extrusionOk="0">
                    <a:moveTo>
                      <a:pt x="253" y="0"/>
                    </a:moveTo>
                    <a:lnTo>
                      <a:pt x="0" y="137"/>
                    </a:lnTo>
                    <a:lnTo>
                      <a:pt x="253" y="292"/>
                    </a:lnTo>
                    <a:lnTo>
                      <a:pt x="486" y="13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2"/>
              <p:cNvSpPr/>
              <p:nvPr/>
            </p:nvSpPr>
            <p:spPr>
              <a:xfrm>
                <a:off x="912550" y="1249525"/>
                <a:ext cx="26775" cy="16075"/>
              </a:xfrm>
              <a:custGeom>
                <a:avLst/>
                <a:gdLst/>
                <a:ahLst/>
                <a:cxnLst/>
                <a:rect l="l" t="t" r="r" b="b"/>
                <a:pathLst>
                  <a:path w="1071" h="643" extrusionOk="0">
                    <a:moveTo>
                      <a:pt x="254" y="1"/>
                    </a:moveTo>
                    <a:lnTo>
                      <a:pt x="1" y="156"/>
                    </a:lnTo>
                    <a:lnTo>
                      <a:pt x="837" y="64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2"/>
              <p:cNvSpPr/>
              <p:nvPr/>
            </p:nvSpPr>
            <p:spPr>
              <a:xfrm>
                <a:off x="831825" y="1203325"/>
                <a:ext cx="27250" cy="15100"/>
              </a:xfrm>
              <a:custGeom>
                <a:avLst/>
                <a:gdLst/>
                <a:ahLst/>
                <a:cxnLst/>
                <a:rect l="l" t="t" r="r" b="b"/>
                <a:pathLst>
                  <a:path w="1090" h="604" extrusionOk="0">
                    <a:moveTo>
                      <a:pt x="234" y="1"/>
                    </a:moveTo>
                    <a:lnTo>
                      <a:pt x="0" y="117"/>
                    </a:lnTo>
                    <a:lnTo>
                      <a:pt x="856" y="604"/>
                    </a:lnTo>
                    <a:lnTo>
                      <a:pt x="1090" y="46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2"/>
              <p:cNvSpPr/>
              <p:nvPr/>
            </p:nvSpPr>
            <p:spPr>
              <a:xfrm>
                <a:off x="992800" y="1297200"/>
                <a:ext cx="14625" cy="8775"/>
              </a:xfrm>
              <a:custGeom>
                <a:avLst/>
                <a:gdLst/>
                <a:ahLst/>
                <a:cxnLst/>
                <a:rect l="l" t="t" r="r" b="b"/>
                <a:pathLst>
                  <a:path w="585" h="351" extrusionOk="0">
                    <a:moveTo>
                      <a:pt x="234" y="0"/>
                    </a:moveTo>
                    <a:lnTo>
                      <a:pt x="1" y="137"/>
                    </a:lnTo>
                    <a:lnTo>
                      <a:pt x="409" y="331"/>
                    </a:lnTo>
                    <a:cubicBezTo>
                      <a:pt x="448" y="331"/>
                      <a:pt x="468" y="351"/>
                      <a:pt x="468" y="351"/>
                    </a:cubicBezTo>
                    <a:cubicBezTo>
                      <a:pt x="506" y="351"/>
                      <a:pt x="545" y="331"/>
                      <a:pt x="565" y="312"/>
                    </a:cubicBezTo>
                    <a:cubicBezTo>
                      <a:pt x="584" y="253"/>
                      <a:pt x="584" y="195"/>
                      <a:pt x="506" y="137"/>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32"/>
              <p:cNvSpPr/>
              <p:nvPr/>
            </p:nvSpPr>
            <p:spPr>
              <a:xfrm>
                <a:off x="885800" y="1234450"/>
                <a:ext cx="26775" cy="15100"/>
              </a:xfrm>
              <a:custGeom>
                <a:avLst/>
                <a:gdLst/>
                <a:ahLst/>
                <a:cxnLst/>
                <a:rect l="l" t="t" r="r" b="b"/>
                <a:pathLst>
                  <a:path w="1071" h="604" extrusionOk="0">
                    <a:moveTo>
                      <a:pt x="253" y="1"/>
                    </a:moveTo>
                    <a:lnTo>
                      <a:pt x="1" y="137"/>
                    </a:lnTo>
                    <a:lnTo>
                      <a:pt x="837" y="604"/>
                    </a:lnTo>
                    <a:lnTo>
                      <a:pt x="1071"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32"/>
              <p:cNvSpPr/>
              <p:nvPr/>
            </p:nvSpPr>
            <p:spPr>
              <a:xfrm>
                <a:off x="966550" y="1280650"/>
                <a:ext cx="26775" cy="15600"/>
              </a:xfrm>
              <a:custGeom>
                <a:avLst/>
                <a:gdLst/>
                <a:ahLst/>
                <a:cxnLst/>
                <a:rect l="l" t="t" r="r" b="b"/>
                <a:pathLst>
                  <a:path w="1071" h="624" extrusionOk="0">
                    <a:moveTo>
                      <a:pt x="253" y="1"/>
                    </a:moveTo>
                    <a:lnTo>
                      <a:pt x="0" y="137"/>
                    </a:lnTo>
                    <a:lnTo>
                      <a:pt x="837" y="62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2"/>
              <p:cNvSpPr/>
              <p:nvPr/>
            </p:nvSpPr>
            <p:spPr>
              <a:xfrm>
                <a:off x="939300" y="1265575"/>
                <a:ext cx="27275" cy="15100"/>
              </a:xfrm>
              <a:custGeom>
                <a:avLst/>
                <a:gdLst/>
                <a:ahLst/>
                <a:cxnLst/>
                <a:rect l="l" t="t" r="r" b="b"/>
                <a:pathLst>
                  <a:path w="1091" h="604" extrusionOk="0">
                    <a:moveTo>
                      <a:pt x="254" y="1"/>
                    </a:moveTo>
                    <a:lnTo>
                      <a:pt x="1" y="137"/>
                    </a:lnTo>
                    <a:lnTo>
                      <a:pt x="857" y="604"/>
                    </a:lnTo>
                    <a:lnTo>
                      <a:pt x="1090"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32"/>
              <p:cNvSpPr/>
              <p:nvPr/>
            </p:nvSpPr>
            <p:spPr>
              <a:xfrm>
                <a:off x="357600" y="925600"/>
                <a:ext cx="474250" cy="277750"/>
              </a:xfrm>
              <a:custGeom>
                <a:avLst/>
                <a:gdLst/>
                <a:ahLst/>
                <a:cxnLst/>
                <a:rect l="l" t="t" r="r" b="b"/>
                <a:pathLst>
                  <a:path w="18970" h="11110" extrusionOk="0">
                    <a:moveTo>
                      <a:pt x="0" y="1"/>
                    </a:moveTo>
                    <a:lnTo>
                      <a:pt x="0" y="293"/>
                    </a:lnTo>
                    <a:lnTo>
                      <a:pt x="18716" y="11110"/>
                    </a:lnTo>
                    <a:lnTo>
                      <a:pt x="18969" y="1097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32"/>
              <p:cNvSpPr/>
              <p:nvPr/>
            </p:nvSpPr>
            <p:spPr>
              <a:xfrm>
                <a:off x="859050" y="1218400"/>
                <a:ext cx="26775" cy="16075"/>
              </a:xfrm>
              <a:custGeom>
                <a:avLst/>
                <a:gdLst/>
                <a:ahLst/>
                <a:cxnLst/>
                <a:rect l="l" t="t" r="r" b="b"/>
                <a:pathLst>
                  <a:path w="1071" h="643" extrusionOk="0">
                    <a:moveTo>
                      <a:pt x="253" y="1"/>
                    </a:moveTo>
                    <a:lnTo>
                      <a:pt x="1" y="156"/>
                    </a:lnTo>
                    <a:lnTo>
                      <a:pt x="837" y="64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32"/>
              <p:cNvSpPr/>
              <p:nvPr/>
            </p:nvSpPr>
            <p:spPr>
              <a:xfrm>
                <a:off x="987450" y="1292825"/>
                <a:ext cx="12200" cy="7325"/>
              </a:xfrm>
              <a:custGeom>
                <a:avLst/>
                <a:gdLst/>
                <a:ahLst/>
                <a:cxnLst/>
                <a:rect l="l" t="t" r="r" b="b"/>
                <a:pathLst>
                  <a:path w="488" h="293" extrusionOk="0">
                    <a:moveTo>
                      <a:pt x="234" y="0"/>
                    </a:moveTo>
                    <a:lnTo>
                      <a:pt x="1" y="136"/>
                    </a:lnTo>
                    <a:lnTo>
                      <a:pt x="234" y="292"/>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32"/>
              <p:cNvSpPr/>
              <p:nvPr/>
            </p:nvSpPr>
            <p:spPr>
              <a:xfrm>
                <a:off x="960700" y="1277750"/>
                <a:ext cx="12175" cy="6350"/>
              </a:xfrm>
              <a:custGeom>
                <a:avLst/>
                <a:gdLst/>
                <a:ahLst/>
                <a:cxnLst/>
                <a:rect l="l" t="t" r="r" b="b"/>
                <a:pathLst>
                  <a:path w="487" h="254" extrusionOk="0">
                    <a:moveTo>
                      <a:pt x="234" y="0"/>
                    </a:moveTo>
                    <a:lnTo>
                      <a:pt x="1"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32"/>
              <p:cNvSpPr/>
              <p:nvPr/>
            </p:nvSpPr>
            <p:spPr>
              <a:xfrm>
                <a:off x="933475" y="1261700"/>
                <a:ext cx="12175" cy="7300"/>
              </a:xfrm>
              <a:custGeom>
                <a:avLst/>
                <a:gdLst/>
                <a:ahLst/>
                <a:cxnLst/>
                <a:rect l="l" t="t" r="r" b="b"/>
                <a:pathLst>
                  <a:path w="487" h="292"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32"/>
              <p:cNvSpPr/>
              <p:nvPr/>
            </p:nvSpPr>
            <p:spPr>
              <a:xfrm>
                <a:off x="906725" y="1246125"/>
                <a:ext cx="12175" cy="7325"/>
              </a:xfrm>
              <a:custGeom>
                <a:avLst/>
                <a:gdLst/>
                <a:ahLst/>
                <a:cxnLst/>
                <a:rect l="l" t="t" r="r" b="b"/>
                <a:pathLst>
                  <a:path w="487" h="293" extrusionOk="0">
                    <a:moveTo>
                      <a:pt x="234" y="1"/>
                    </a:moveTo>
                    <a:lnTo>
                      <a:pt x="0"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32"/>
              <p:cNvSpPr/>
              <p:nvPr/>
            </p:nvSpPr>
            <p:spPr>
              <a:xfrm>
                <a:off x="879975" y="1230575"/>
                <a:ext cx="12175" cy="7300"/>
              </a:xfrm>
              <a:custGeom>
                <a:avLst/>
                <a:gdLst/>
                <a:ahLst/>
                <a:cxnLst/>
                <a:rect l="l" t="t" r="r" b="b"/>
                <a:pathLst>
                  <a:path w="487" h="292"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32"/>
              <p:cNvSpPr/>
              <p:nvPr/>
            </p:nvSpPr>
            <p:spPr>
              <a:xfrm>
                <a:off x="853225" y="1215000"/>
                <a:ext cx="12175" cy="7325"/>
              </a:xfrm>
              <a:custGeom>
                <a:avLst/>
                <a:gdLst/>
                <a:ahLst/>
                <a:cxnLst/>
                <a:rect l="l" t="t" r="r" b="b"/>
                <a:pathLst>
                  <a:path w="487" h="293" extrusionOk="0">
                    <a:moveTo>
                      <a:pt x="234" y="0"/>
                    </a:moveTo>
                    <a:lnTo>
                      <a:pt x="0" y="137"/>
                    </a:lnTo>
                    <a:lnTo>
                      <a:pt x="234" y="292"/>
                    </a:lnTo>
                    <a:lnTo>
                      <a:pt x="486"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32"/>
              <p:cNvSpPr/>
              <p:nvPr/>
            </p:nvSpPr>
            <p:spPr>
              <a:xfrm>
                <a:off x="825500" y="1199925"/>
                <a:ext cx="12175" cy="6350"/>
              </a:xfrm>
              <a:custGeom>
                <a:avLst/>
                <a:gdLst/>
                <a:ahLst/>
                <a:cxnLst/>
                <a:rect l="l" t="t" r="r" b="b"/>
                <a:pathLst>
                  <a:path w="487" h="254" extrusionOk="0">
                    <a:moveTo>
                      <a:pt x="253" y="0"/>
                    </a:moveTo>
                    <a:lnTo>
                      <a:pt x="0" y="137"/>
                    </a:lnTo>
                    <a:lnTo>
                      <a:pt x="253" y="253"/>
                    </a:lnTo>
                    <a:lnTo>
                      <a:pt x="487" y="13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32"/>
              <p:cNvSpPr/>
              <p:nvPr/>
            </p:nvSpPr>
            <p:spPr>
              <a:xfrm>
                <a:off x="885800" y="1203325"/>
                <a:ext cx="26775" cy="15100"/>
              </a:xfrm>
              <a:custGeom>
                <a:avLst/>
                <a:gdLst/>
                <a:ahLst/>
                <a:cxnLst/>
                <a:rect l="l" t="t" r="r" b="b"/>
                <a:pathLst>
                  <a:path w="1071" h="604" extrusionOk="0">
                    <a:moveTo>
                      <a:pt x="253" y="1"/>
                    </a:moveTo>
                    <a:lnTo>
                      <a:pt x="1" y="117"/>
                    </a:lnTo>
                    <a:lnTo>
                      <a:pt x="837" y="604"/>
                    </a:lnTo>
                    <a:lnTo>
                      <a:pt x="1071"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32"/>
              <p:cNvSpPr/>
              <p:nvPr/>
            </p:nvSpPr>
            <p:spPr>
              <a:xfrm>
                <a:off x="993300" y="1265575"/>
                <a:ext cx="26775" cy="15100"/>
              </a:xfrm>
              <a:custGeom>
                <a:avLst/>
                <a:gdLst/>
                <a:ahLst/>
                <a:cxnLst/>
                <a:rect l="l" t="t" r="r" b="b"/>
                <a:pathLst>
                  <a:path w="1071" h="604" extrusionOk="0">
                    <a:moveTo>
                      <a:pt x="253" y="1"/>
                    </a:moveTo>
                    <a:lnTo>
                      <a:pt x="0" y="137"/>
                    </a:lnTo>
                    <a:lnTo>
                      <a:pt x="837" y="604"/>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32"/>
              <p:cNvSpPr/>
              <p:nvPr/>
            </p:nvSpPr>
            <p:spPr>
              <a:xfrm>
                <a:off x="1019550" y="1281150"/>
                <a:ext cx="14625" cy="9275"/>
              </a:xfrm>
              <a:custGeom>
                <a:avLst/>
                <a:gdLst/>
                <a:ahLst/>
                <a:cxnLst/>
                <a:rect l="l" t="t" r="r" b="b"/>
                <a:pathLst>
                  <a:path w="585" h="371" extrusionOk="0">
                    <a:moveTo>
                      <a:pt x="254" y="0"/>
                    </a:moveTo>
                    <a:lnTo>
                      <a:pt x="1" y="156"/>
                    </a:lnTo>
                    <a:lnTo>
                      <a:pt x="409" y="351"/>
                    </a:lnTo>
                    <a:cubicBezTo>
                      <a:pt x="448" y="351"/>
                      <a:pt x="468" y="370"/>
                      <a:pt x="468" y="370"/>
                    </a:cubicBezTo>
                    <a:cubicBezTo>
                      <a:pt x="507" y="370"/>
                      <a:pt x="545" y="351"/>
                      <a:pt x="565" y="312"/>
                    </a:cubicBezTo>
                    <a:cubicBezTo>
                      <a:pt x="584" y="273"/>
                      <a:pt x="584" y="195"/>
                      <a:pt x="507" y="15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32"/>
              <p:cNvSpPr/>
              <p:nvPr/>
            </p:nvSpPr>
            <p:spPr>
              <a:xfrm>
                <a:off x="939300" y="1234450"/>
                <a:ext cx="27275" cy="15100"/>
              </a:xfrm>
              <a:custGeom>
                <a:avLst/>
                <a:gdLst/>
                <a:ahLst/>
                <a:cxnLst/>
                <a:rect l="l" t="t" r="r" b="b"/>
                <a:pathLst>
                  <a:path w="1091" h="604" extrusionOk="0">
                    <a:moveTo>
                      <a:pt x="254" y="1"/>
                    </a:moveTo>
                    <a:lnTo>
                      <a:pt x="1" y="137"/>
                    </a:lnTo>
                    <a:lnTo>
                      <a:pt x="857" y="604"/>
                    </a:lnTo>
                    <a:lnTo>
                      <a:pt x="1090" y="46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32"/>
              <p:cNvSpPr/>
              <p:nvPr/>
            </p:nvSpPr>
            <p:spPr>
              <a:xfrm>
                <a:off x="477725" y="967425"/>
                <a:ext cx="381350" cy="220850"/>
              </a:xfrm>
              <a:custGeom>
                <a:avLst/>
                <a:gdLst/>
                <a:ahLst/>
                <a:cxnLst/>
                <a:rect l="l" t="t" r="r" b="b"/>
                <a:pathLst>
                  <a:path w="15254" h="8834" extrusionOk="0">
                    <a:moveTo>
                      <a:pt x="234" y="1"/>
                    </a:moveTo>
                    <a:cubicBezTo>
                      <a:pt x="176" y="59"/>
                      <a:pt x="156" y="79"/>
                      <a:pt x="79" y="118"/>
                    </a:cubicBezTo>
                    <a:cubicBezTo>
                      <a:pt x="59" y="137"/>
                      <a:pt x="20" y="137"/>
                      <a:pt x="1" y="176"/>
                    </a:cubicBezTo>
                    <a:lnTo>
                      <a:pt x="15020" y="8833"/>
                    </a:lnTo>
                    <a:lnTo>
                      <a:pt x="15254" y="8678"/>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2"/>
              <p:cNvSpPr/>
              <p:nvPr/>
            </p:nvSpPr>
            <p:spPr>
              <a:xfrm>
                <a:off x="859050" y="1187775"/>
                <a:ext cx="26775" cy="15575"/>
              </a:xfrm>
              <a:custGeom>
                <a:avLst/>
                <a:gdLst/>
                <a:ahLst/>
                <a:cxnLst/>
                <a:rect l="l" t="t" r="r" b="b"/>
                <a:pathLst>
                  <a:path w="1071" h="623" extrusionOk="0">
                    <a:moveTo>
                      <a:pt x="253" y="0"/>
                    </a:moveTo>
                    <a:lnTo>
                      <a:pt x="1" y="136"/>
                    </a:lnTo>
                    <a:lnTo>
                      <a:pt x="837" y="623"/>
                    </a:lnTo>
                    <a:lnTo>
                      <a:pt x="1071"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2"/>
              <p:cNvSpPr/>
              <p:nvPr/>
            </p:nvSpPr>
            <p:spPr>
              <a:xfrm>
                <a:off x="966550" y="1249525"/>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2"/>
              <p:cNvSpPr/>
              <p:nvPr/>
            </p:nvSpPr>
            <p:spPr>
              <a:xfrm>
                <a:off x="912550" y="1218400"/>
                <a:ext cx="26775" cy="16075"/>
              </a:xfrm>
              <a:custGeom>
                <a:avLst/>
                <a:gdLst/>
                <a:ahLst/>
                <a:cxnLst/>
                <a:rect l="l" t="t" r="r" b="b"/>
                <a:pathLst>
                  <a:path w="1071" h="643" extrusionOk="0">
                    <a:moveTo>
                      <a:pt x="254" y="1"/>
                    </a:moveTo>
                    <a:lnTo>
                      <a:pt x="1" y="156"/>
                    </a:lnTo>
                    <a:lnTo>
                      <a:pt x="837" y="64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2"/>
              <p:cNvSpPr/>
              <p:nvPr/>
            </p:nvSpPr>
            <p:spPr>
              <a:xfrm>
                <a:off x="1014200" y="1277750"/>
                <a:ext cx="12200" cy="6350"/>
              </a:xfrm>
              <a:custGeom>
                <a:avLst/>
                <a:gdLst/>
                <a:ahLst/>
                <a:cxnLst/>
                <a:rect l="l" t="t" r="r" b="b"/>
                <a:pathLst>
                  <a:path w="488" h="254" extrusionOk="0">
                    <a:moveTo>
                      <a:pt x="234" y="0"/>
                    </a:moveTo>
                    <a:lnTo>
                      <a:pt x="1"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32"/>
              <p:cNvSpPr/>
              <p:nvPr/>
            </p:nvSpPr>
            <p:spPr>
              <a:xfrm>
                <a:off x="987450" y="1261700"/>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32"/>
              <p:cNvSpPr/>
              <p:nvPr/>
            </p:nvSpPr>
            <p:spPr>
              <a:xfrm>
                <a:off x="960700" y="1246125"/>
                <a:ext cx="12175" cy="7325"/>
              </a:xfrm>
              <a:custGeom>
                <a:avLst/>
                <a:gdLst/>
                <a:ahLst/>
                <a:cxnLst/>
                <a:rect l="l" t="t" r="r" b="b"/>
                <a:pathLst>
                  <a:path w="487"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2"/>
              <p:cNvSpPr/>
              <p:nvPr/>
            </p:nvSpPr>
            <p:spPr>
              <a:xfrm>
                <a:off x="933475" y="1230575"/>
                <a:ext cx="12175" cy="7300"/>
              </a:xfrm>
              <a:custGeom>
                <a:avLst/>
                <a:gdLst/>
                <a:ahLst/>
                <a:cxnLst/>
                <a:rect l="l" t="t" r="r" b="b"/>
                <a:pathLst>
                  <a:path w="487" h="292"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2"/>
              <p:cNvSpPr/>
              <p:nvPr/>
            </p:nvSpPr>
            <p:spPr>
              <a:xfrm>
                <a:off x="906725" y="1215000"/>
                <a:ext cx="12175" cy="7325"/>
              </a:xfrm>
              <a:custGeom>
                <a:avLst/>
                <a:gdLst/>
                <a:ahLst/>
                <a:cxnLst/>
                <a:rect l="l" t="t" r="r" b="b"/>
                <a:pathLst>
                  <a:path w="487" h="293" extrusionOk="0">
                    <a:moveTo>
                      <a:pt x="234" y="0"/>
                    </a:moveTo>
                    <a:lnTo>
                      <a:pt x="0"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2"/>
              <p:cNvSpPr/>
              <p:nvPr/>
            </p:nvSpPr>
            <p:spPr>
              <a:xfrm>
                <a:off x="879975" y="1199925"/>
                <a:ext cx="12175" cy="6350"/>
              </a:xfrm>
              <a:custGeom>
                <a:avLst/>
                <a:gdLst/>
                <a:ahLst/>
                <a:cxnLst/>
                <a:rect l="l" t="t" r="r" b="b"/>
                <a:pathLst>
                  <a:path w="487" h="254" extrusionOk="0">
                    <a:moveTo>
                      <a:pt x="234" y="0"/>
                    </a:moveTo>
                    <a:lnTo>
                      <a:pt x="0" y="137"/>
                    </a:lnTo>
                    <a:lnTo>
                      <a:pt x="234" y="253"/>
                    </a:lnTo>
                    <a:lnTo>
                      <a:pt x="486"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2"/>
              <p:cNvSpPr/>
              <p:nvPr/>
            </p:nvSpPr>
            <p:spPr>
              <a:xfrm>
                <a:off x="853225" y="1183875"/>
                <a:ext cx="12175" cy="7325"/>
              </a:xfrm>
              <a:custGeom>
                <a:avLst/>
                <a:gdLst/>
                <a:ahLst/>
                <a:cxnLst/>
                <a:rect l="l" t="t" r="r" b="b"/>
                <a:pathLst>
                  <a:path w="487" h="293"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2"/>
              <p:cNvSpPr/>
              <p:nvPr/>
            </p:nvSpPr>
            <p:spPr>
              <a:xfrm>
                <a:off x="939300" y="1203325"/>
                <a:ext cx="27275" cy="15100"/>
              </a:xfrm>
              <a:custGeom>
                <a:avLst/>
                <a:gdLst/>
                <a:ahLst/>
                <a:cxnLst/>
                <a:rect l="l" t="t" r="r" b="b"/>
                <a:pathLst>
                  <a:path w="1091" h="604" extrusionOk="0">
                    <a:moveTo>
                      <a:pt x="254" y="1"/>
                    </a:moveTo>
                    <a:lnTo>
                      <a:pt x="1" y="117"/>
                    </a:lnTo>
                    <a:lnTo>
                      <a:pt x="857" y="604"/>
                    </a:lnTo>
                    <a:lnTo>
                      <a:pt x="1090" y="46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2"/>
              <p:cNvSpPr/>
              <p:nvPr/>
            </p:nvSpPr>
            <p:spPr>
              <a:xfrm>
                <a:off x="912550" y="1187775"/>
                <a:ext cx="26775" cy="15575"/>
              </a:xfrm>
              <a:custGeom>
                <a:avLst/>
                <a:gdLst/>
                <a:ahLst/>
                <a:cxnLst/>
                <a:rect l="l" t="t" r="r" b="b"/>
                <a:pathLst>
                  <a:path w="1071" h="623" extrusionOk="0">
                    <a:moveTo>
                      <a:pt x="254" y="0"/>
                    </a:moveTo>
                    <a:lnTo>
                      <a:pt x="1" y="136"/>
                    </a:lnTo>
                    <a:lnTo>
                      <a:pt x="837" y="623"/>
                    </a:lnTo>
                    <a:lnTo>
                      <a:pt x="1071" y="486"/>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2"/>
              <p:cNvSpPr/>
              <p:nvPr/>
            </p:nvSpPr>
            <p:spPr>
              <a:xfrm>
                <a:off x="1046300" y="1266075"/>
                <a:ext cx="14625" cy="9250"/>
              </a:xfrm>
              <a:custGeom>
                <a:avLst/>
                <a:gdLst/>
                <a:ahLst/>
                <a:cxnLst/>
                <a:rect l="l" t="t" r="r" b="b"/>
                <a:pathLst>
                  <a:path w="585" h="370" extrusionOk="0">
                    <a:moveTo>
                      <a:pt x="254" y="0"/>
                    </a:moveTo>
                    <a:lnTo>
                      <a:pt x="1" y="136"/>
                    </a:lnTo>
                    <a:lnTo>
                      <a:pt x="409" y="331"/>
                    </a:lnTo>
                    <a:cubicBezTo>
                      <a:pt x="448" y="331"/>
                      <a:pt x="468" y="370"/>
                      <a:pt x="468" y="370"/>
                    </a:cubicBezTo>
                    <a:cubicBezTo>
                      <a:pt x="507" y="370"/>
                      <a:pt x="545" y="331"/>
                      <a:pt x="565" y="312"/>
                    </a:cubicBezTo>
                    <a:cubicBezTo>
                      <a:pt x="584" y="273"/>
                      <a:pt x="584" y="195"/>
                      <a:pt x="507" y="13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32"/>
              <p:cNvSpPr/>
              <p:nvPr/>
            </p:nvSpPr>
            <p:spPr>
              <a:xfrm>
                <a:off x="993300" y="1234450"/>
                <a:ext cx="26775" cy="15100"/>
              </a:xfrm>
              <a:custGeom>
                <a:avLst/>
                <a:gdLst/>
                <a:ahLst/>
                <a:cxnLst/>
                <a:rect l="l" t="t" r="r" b="b"/>
                <a:pathLst>
                  <a:path w="1071" h="604" extrusionOk="0">
                    <a:moveTo>
                      <a:pt x="253" y="1"/>
                    </a:moveTo>
                    <a:lnTo>
                      <a:pt x="0" y="137"/>
                    </a:lnTo>
                    <a:lnTo>
                      <a:pt x="837" y="604"/>
                    </a:lnTo>
                    <a:lnTo>
                      <a:pt x="1070"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32"/>
              <p:cNvSpPr/>
              <p:nvPr/>
            </p:nvSpPr>
            <p:spPr>
              <a:xfrm>
                <a:off x="966550" y="1218400"/>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2"/>
              <p:cNvSpPr/>
              <p:nvPr/>
            </p:nvSpPr>
            <p:spPr>
              <a:xfrm>
                <a:off x="357600" y="863350"/>
                <a:ext cx="528225" cy="308875"/>
              </a:xfrm>
              <a:custGeom>
                <a:avLst/>
                <a:gdLst/>
                <a:ahLst/>
                <a:cxnLst/>
                <a:rect l="l" t="t" r="r" b="b"/>
                <a:pathLst>
                  <a:path w="21129" h="12355" extrusionOk="0">
                    <a:moveTo>
                      <a:pt x="0" y="1"/>
                    </a:moveTo>
                    <a:lnTo>
                      <a:pt x="0" y="273"/>
                    </a:lnTo>
                    <a:lnTo>
                      <a:pt x="20895" y="12354"/>
                    </a:lnTo>
                    <a:lnTo>
                      <a:pt x="21129" y="1221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2"/>
              <p:cNvSpPr/>
              <p:nvPr/>
            </p:nvSpPr>
            <p:spPr>
              <a:xfrm>
                <a:off x="885800" y="1172200"/>
                <a:ext cx="26775" cy="15575"/>
              </a:xfrm>
              <a:custGeom>
                <a:avLst/>
                <a:gdLst/>
                <a:ahLst/>
                <a:cxnLst/>
                <a:rect l="l" t="t" r="r" b="b"/>
                <a:pathLst>
                  <a:path w="1071" h="623" extrusionOk="0">
                    <a:moveTo>
                      <a:pt x="253" y="0"/>
                    </a:moveTo>
                    <a:lnTo>
                      <a:pt x="1" y="137"/>
                    </a:lnTo>
                    <a:lnTo>
                      <a:pt x="837" y="623"/>
                    </a:lnTo>
                    <a:lnTo>
                      <a:pt x="1071" y="46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2"/>
              <p:cNvSpPr/>
              <p:nvPr/>
            </p:nvSpPr>
            <p:spPr>
              <a:xfrm>
                <a:off x="1020050" y="1249525"/>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32"/>
              <p:cNvSpPr/>
              <p:nvPr/>
            </p:nvSpPr>
            <p:spPr>
              <a:xfrm>
                <a:off x="1040950" y="1261700"/>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32"/>
              <p:cNvSpPr/>
              <p:nvPr/>
            </p:nvSpPr>
            <p:spPr>
              <a:xfrm>
                <a:off x="1014200" y="1246125"/>
                <a:ext cx="12200" cy="7325"/>
              </a:xfrm>
              <a:custGeom>
                <a:avLst/>
                <a:gdLst/>
                <a:ahLst/>
                <a:cxnLst/>
                <a:rect l="l" t="t" r="r" b="b"/>
                <a:pathLst>
                  <a:path w="488"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2"/>
              <p:cNvSpPr/>
              <p:nvPr/>
            </p:nvSpPr>
            <p:spPr>
              <a:xfrm>
                <a:off x="987450" y="1230575"/>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32"/>
              <p:cNvSpPr/>
              <p:nvPr/>
            </p:nvSpPr>
            <p:spPr>
              <a:xfrm>
                <a:off x="960700" y="1215000"/>
                <a:ext cx="12175" cy="7325"/>
              </a:xfrm>
              <a:custGeom>
                <a:avLst/>
                <a:gdLst/>
                <a:ahLst/>
                <a:cxnLst/>
                <a:rect l="l" t="t" r="r" b="b"/>
                <a:pathLst>
                  <a:path w="487"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32"/>
              <p:cNvSpPr/>
              <p:nvPr/>
            </p:nvSpPr>
            <p:spPr>
              <a:xfrm>
                <a:off x="933475" y="1199925"/>
                <a:ext cx="12175" cy="6350"/>
              </a:xfrm>
              <a:custGeom>
                <a:avLst/>
                <a:gdLst/>
                <a:ahLst/>
                <a:cxnLst/>
                <a:rect l="l" t="t" r="r" b="b"/>
                <a:pathLst>
                  <a:path w="487" h="254" extrusionOk="0">
                    <a:moveTo>
                      <a:pt x="234" y="0"/>
                    </a:moveTo>
                    <a:lnTo>
                      <a:pt x="0"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2"/>
              <p:cNvSpPr/>
              <p:nvPr/>
            </p:nvSpPr>
            <p:spPr>
              <a:xfrm>
                <a:off x="906725" y="1183875"/>
                <a:ext cx="12175" cy="7325"/>
              </a:xfrm>
              <a:custGeom>
                <a:avLst/>
                <a:gdLst/>
                <a:ahLst/>
                <a:cxnLst/>
                <a:rect l="l" t="t" r="r" b="b"/>
                <a:pathLst>
                  <a:path w="487" h="293"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32"/>
              <p:cNvSpPr/>
              <p:nvPr/>
            </p:nvSpPr>
            <p:spPr>
              <a:xfrm>
                <a:off x="879975" y="1168800"/>
                <a:ext cx="12175" cy="6825"/>
              </a:xfrm>
              <a:custGeom>
                <a:avLst/>
                <a:gdLst/>
                <a:ahLst/>
                <a:cxnLst/>
                <a:rect l="l" t="t" r="r" b="b"/>
                <a:pathLst>
                  <a:path w="487" h="273" extrusionOk="0">
                    <a:moveTo>
                      <a:pt x="234" y="0"/>
                    </a:moveTo>
                    <a:lnTo>
                      <a:pt x="0" y="136"/>
                    </a:lnTo>
                    <a:lnTo>
                      <a:pt x="234" y="273"/>
                    </a:lnTo>
                    <a:lnTo>
                      <a:pt x="486"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32"/>
              <p:cNvSpPr/>
              <p:nvPr/>
            </p:nvSpPr>
            <p:spPr>
              <a:xfrm>
                <a:off x="1046800" y="1234450"/>
                <a:ext cx="26775" cy="15100"/>
              </a:xfrm>
              <a:custGeom>
                <a:avLst/>
                <a:gdLst/>
                <a:ahLst/>
                <a:cxnLst/>
                <a:rect l="l" t="t" r="r" b="b"/>
                <a:pathLst>
                  <a:path w="1071" h="604" extrusionOk="0">
                    <a:moveTo>
                      <a:pt x="253" y="1"/>
                    </a:moveTo>
                    <a:lnTo>
                      <a:pt x="0" y="137"/>
                    </a:lnTo>
                    <a:lnTo>
                      <a:pt x="837" y="604"/>
                    </a:lnTo>
                    <a:lnTo>
                      <a:pt x="1070"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32"/>
              <p:cNvSpPr/>
              <p:nvPr/>
            </p:nvSpPr>
            <p:spPr>
              <a:xfrm>
                <a:off x="1073550" y="1250025"/>
                <a:ext cx="14600" cy="9250"/>
              </a:xfrm>
              <a:custGeom>
                <a:avLst/>
                <a:gdLst/>
                <a:ahLst/>
                <a:cxnLst/>
                <a:rect l="l" t="t" r="r" b="b"/>
                <a:pathLst>
                  <a:path w="584" h="370" extrusionOk="0">
                    <a:moveTo>
                      <a:pt x="253" y="0"/>
                    </a:moveTo>
                    <a:lnTo>
                      <a:pt x="0" y="156"/>
                    </a:lnTo>
                    <a:lnTo>
                      <a:pt x="428" y="350"/>
                    </a:lnTo>
                    <a:cubicBezTo>
                      <a:pt x="448" y="350"/>
                      <a:pt x="467" y="370"/>
                      <a:pt x="467" y="370"/>
                    </a:cubicBezTo>
                    <a:cubicBezTo>
                      <a:pt x="525" y="370"/>
                      <a:pt x="545" y="350"/>
                      <a:pt x="564" y="331"/>
                    </a:cubicBezTo>
                    <a:cubicBezTo>
                      <a:pt x="584" y="273"/>
                      <a:pt x="584" y="195"/>
                      <a:pt x="525" y="156"/>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32"/>
              <p:cNvSpPr/>
              <p:nvPr/>
            </p:nvSpPr>
            <p:spPr>
              <a:xfrm>
                <a:off x="542425" y="806925"/>
                <a:ext cx="370150" cy="349725"/>
              </a:xfrm>
              <a:custGeom>
                <a:avLst/>
                <a:gdLst/>
                <a:ahLst/>
                <a:cxnLst/>
                <a:rect l="l" t="t" r="r" b="b"/>
                <a:pathLst>
                  <a:path w="14806" h="13989" extrusionOk="0">
                    <a:moveTo>
                      <a:pt x="0" y="1"/>
                    </a:moveTo>
                    <a:lnTo>
                      <a:pt x="0" y="5506"/>
                    </a:lnTo>
                    <a:cubicBezTo>
                      <a:pt x="0" y="5545"/>
                      <a:pt x="20" y="5565"/>
                      <a:pt x="39" y="5604"/>
                    </a:cubicBezTo>
                    <a:lnTo>
                      <a:pt x="14572" y="13989"/>
                    </a:lnTo>
                    <a:lnTo>
                      <a:pt x="14806" y="13833"/>
                    </a:lnTo>
                    <a:lnTo>
                      <a:pt x="234" y="5429"/>
                    </a:lnTo>
                    <a:lnTo>
                      <a:pt x="234" y="156"/>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32"/>
              <p:cNvSpPr/>
              <p:nvPr/>
            </p:nvSpPr>
            <p:spPr>
              <a:xfrm>
                <a:off x="993300" y="1203325"/>
                <a:ext cx="26775" cy="15100"/>
              </a:xfrm>
              <a:custGeom>
                <a:avLst/>
                <a:gdLst/>
                <a:ahLst/>
                <a:cxnLst/>
                <a:rect l="l" t="t" r="r" b="b"/>
                <a:pathLst>
                  <a:path w="1071" h="604" extrusionOk="0">
                    <a:moveTo>
                      <a:pt x="253" y="1"/>
                    </a:moveTo>
                    <a:lnTo>
                      <a:pt x="0" y="117"/>
                    </a:lnTo>
                    <a:lnTo>
                      <a:pt x="837" y="604"/>
                    </a:lnTo>
                    <a:lnTo>
                      <a:pt x="1070"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32"/>
              <p:cNvSpPr/>
              <p:nvPr/>
            </p:nvSpPr>
            <p:spPr>
              <a:xfrm>
                <a:off x="966550" y="1187775"/>
                <a:ext cx="26775" cy="15575"/>
              </a:xfrm>
              <a:custGeom>
                <a:avLst/>
                <a:gdLst/>
                <a:ahLst/>
                <a:cxnLst/>
                <a:rect l="l" t="t" r="r" b="b"/>
                <a:pathLst>
                  <a:path w="1071" h="623" extrusionOk="0">
                    <a:moveTo>
                      <a:pt x="253" y="0"/>
                    </a:moveTo>
                    <a:lnTo>
                      <a:pt x="0" y="136"/>
                    </a:lnTo>
                    <a:lnTo>
                      <a:pt x="837" y="623"/>
                    </a:lnTo>
                    <a:lnTo>
                      <a:pt x="1070"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32"/>
              <p:cNvSpPr/>
              <p:nvPr/>
            </p:nvSpPr>
            <p:spPr>
              <a:xfrm>
                <a:off x="1020050" y="1218400"/>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32"/>
              <p:cNvSpPr/>
              <p:nvPr/>
            </p:nvSpPr>
            <p:spPr>
              <a:xfrm>
                <a:off x="939300" y="1172200"/>
                <a:ext cx="27275" cy="15575"/>
              </a:xfrm>
              <a:custGeom>
                <a:avLst/>
                <a:gdLst/>
                <a:ahLst/>
                <a:cxnLst/>
                <a:rect l="l" t="t" r="r" b="b"/>
                <a:pathLst>
                  <a:path w="1091" h="623" extrusionOk="0">
                    <a:moveTo>
                      <a:pt x="254" y="0"/>
                    </a:moveTo>
                    <a:lnTo>
                      <a:pt x="1" y="137"/>
                    </a:lnTo>
                    <a:lnTo>
                      <a:pt x="857" y="623"/>
                    </a:lnTo>
                    <a:lnTo>
                      <a:pt x="1090" y="46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32"/>
              <p:cNvSpPr/>
              <p:nvPr/>
            </p:nvSpPr>
            <p:spPr>
              <a:xfrm>
                <a:off x="912550" y="1156625"/>
                <a:ext cx="26775" cy="15600"/>
              </a:xfrm>
              <a:custGeom>
                <a:avLst/>
                <a:gdLst/>
                <a:ahLst/>
                <a:cxnLst/>
                <a:rect l="l" t="t" r="r" b="b"/>
                <a:pathLst>
                  <a:path w="1071" h="624" extrusionOk="0">
                    <a:moveTo>
                      <a:pt x="254" y="1"/>
                    </a:moveTo>
                    <a:lnTo>
                      <a:pt x="1" y="137"/>
                    </a:lnTo>
                    <a:lnTo>
                      <a:pt x="837" y="62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32"/>
              <p:cNvSpPr/>
              <p:nvPr/>
            </p:nvSpPr>
            <p:spPr>
              <a:xfrm>
                <a:off x="1067700" y="1246125"/>
                <a:ext cx="12200" cy="7325"/>
              </a:xfrm>
              <a:custGeom>
                <a:avLst/>
                <a:gdLst/>
                <a:ahLst/>
                <a:cxnLst/>
                <a:rect l="l" t="t" r="r" b="b"/>
                <a:pathLst>
                  <a:path w="488"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32"/>
              <p:cNvSpPr/>
              <p:nvPr/>
            </p:nvSpPr>
            <p:spPr>
              <a:xfrm>
                <a:off x="1040950" y="1230575"/>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32"/>
              <p:cNvSpPr/>
              <p:nvPr/>
            </p:nvSpPr>
            <p:spPr>
              <a:xfrm>
                <a:off x="1014200" y="1215000"/>
                <a:ext cx="12200" cy="7325"/>
              </a:xfrm>
              <a:custGeom>
                <a:avLst/>
                <a:gdLst/>
                <a:ahLst/>
                <a:cxnLst/>
                <a:rect l="l" t="t" r="r" b="b"/>
                <a:pathLst>
                  <a:path w="488"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32"/>
              <p:cNvSpPr/>
              <p:nvPr/>
            </p:nvSpPr>
            <p:spPr>
              <a:xfrm>
                <a:off x="987450" y="1199925"/>
                <a:ext cx="12200" cy="6350"/>
              </a:xfrm>
              <a:custGeom>
                <a:avLst/>
                <a:gdLst/>
                <a:ahLst/>
                <a:cxnLst/>
                <a:rect l="l" t="t" r="r" b="b"/>
                <a:pathLst>
                  <a:path w="488" h="254" extrusionOk="0">
                    <a:moveTo>
                      <a:pt x="234" y="0"/>
                    </a:moveTo>
                    <a:lnTo>
                      <a:pt x="1"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32"/>
              <p:cNvSpPr/>
              <p:nvPr/>
            </p:nvSpPr>
            <p:spPr>
              <a:xfrm>
                <a:off x="960700" y="1183875"/>
                <a:ext cx="12175" cy="7325"/>
              </a:xfrm>
              <a:custGeom>
                <a:avLst/>
                <a:gdLst/>
                <a:ahLst/>
                <a:cxnLst/>
                <a:rect l="l" t="t" r="r" b="b"/>
                <a:pathLst>
                  <a:path w="487"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32"/>
              <p:cNvSpPr/>
              <p:nvPr/>
            </p:nvSpPr>
            <p:spPr>
              <a:xfrm>
                <a:off x="933475" y="1168800"/>
                <a:ext cx="12175" cy="6825"/>
              </a:xfrm>
              <a:custGeom>
                <a:avLst/>
                <a:gdLst/>
                <a:ahLst/>
                <a:cxnLst/>
                <a:rect l="l" t="t" r="r" b="b"/>
                <a:pathLst>
                  <a:path w="487" h="273" extrusionOk="0">
                    <a:moveTo>
                      <a:pt x="234" y="0"/>
                    </a:moveTo>
                    <a:lnTo>
                      <a:pt x="0"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32"/>
              <p:cNvSpPr/>
              <p:nvPr/>
            </p:nvSpPr>
            <p:spPr>
              <a:xfrm>
                <a:off x="906725" y="1152750"/>
                <a:ext cx="12175" cy="7325"/>
              </a:xfrm>
              <a:custGeom>
                <a:avLst/>
                <a:gdLst/>
                <a:ahLst/>
                <a:cxnLst/>
                <a:rect l="l" t="t" r="r" b="b"/>
                <a:pathLst>
                  <a:path w="487" h="293"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2"/>
              <p:cNvSpPr/>
              <p:nvPr/>
            </p:nvSpPr>
            <p:spPr>
              <a:xfrm>
                <a:off x="589125" y="805950"/>
                <a:ext cx="350200" cy="334650"/>
              </a:xfrm>
              <a:custGeom>
                <a:avLst/>
                <a:gdLst/>
                <a:ahLst/>
                <a:cxnLst/>
                <a:rect l="l" t="t" r="r" b="b"/>
                <a:pathLst>
                  <a:path w="14008" h="13386" extrusionOk="0">
                    <a:moveTo>
                      <a:pt x="253" y="1"/>
                    </a:moveTo>
                    <a:lnTo>
                      <a:pt x="0" y="137"/>
                    </a:lnTo>
                    <a:lnTo>
                      <a:pt x="0" y="5390"/>
                    </a:lnTo>
                    <a:lnTo>
                      <a:pt x="19" y="5390"/>
                    </a:lnTo>
                    <a:cubicBezTo>
                      <a:pt x="19" y="5448"/>
                      <a:pt x="58" y="5468"/>
                      <a:pt x="78" y="5487"/>
                    </a:cubicBezTo>
                    <a:lnTo>
                      <a:pt x="13774" y="13386"/>
                    </a:lnTo>
                    <a:lnTo>
                      <a:pt x="14008" y="13250"/>
                    </a:lnTo>
                    <a:lnTo>
                      <a:pt x="253" y="5293"/>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2"/>
              <p:cNvSpPr/>
              <p:nvPr/>
            </p:nvSpPr>
            <p:spPr>
              <a:xfrm>
                <a:off x="1100300" y="1234950"/>
                <a:ext cx="14600" cy="9250"/>
              </a:xfrm>
              <a:custGeom>
                <a:avLst/>
                <a:gdLst/>
                <a:ahLst/>
                <a:cxnLst/>
                <a:rect l="l" t="t" r="r" b="b"/>
                <a:pathLst>
                  <a:path w="584" h="370" extrusionOk="0">
                    <a:moveTo>
                      <a:pt x="253" y="0"/>
                    </a:moveTo>
                    <a:lnTo>
                      <a:pt x="0" y="156"/>
                    </a:lnTo>
                    <a:lnTo>
                      <a:pt x="428" y="350"/>
                    </a:lnTo>
                    <a:cubicBezTo>
                      <a:pt x="448" y="350"/>
                      <a:pt x="467" y="370"/>
                      <a:pt x="467" y="370"/>
                    </a:cubicBezTo>
                    <a:cubicBezTo>
                      <a:pt x="525" y="370"/>
                      <a:pt x="545" y="350"/>
                      <a:pt x="564" y="311"/>
                    </a:cubicBezTo>
                    <a:cubicBezTo>
                      <a:pt x="584" y="273"/>
                      <a:pt x="584" y="195"/>
                      <a:pt x="525" y="156"/>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2"/>
              <p:cNvSpPr/>
              <p:nvPr/>
            </p:nvSpPr>
            <p:spPr>
              <a:xfrm>
                <a:off x="1073550" y="1218400"/>
                <a:ext cx="27750" cy="16075"/>
              </a:xfrm>
              <a:custGeom>
                <a:avLst/>
                <a:gdLst/>
                <a:ahLst/>
                <a:cxnLst/>
                <a:rect l="l" t="t" r="r" b="b"/>
                <a:pathLst>
                  <a:path w="1110" h="643" extrusionOk="0">
                    <a:moveTo>
                      <a:pt x="253" y="1"/>
                    </a:moveTo>
                    <a:lnTo>
                      <a:pt x="0" y="156"/>
                    </a:lnTo>
                    <a:lnTo>
                      <a:pt x="856" y="643"/>
                    </a:lnTo>
                    <a:lnTo>
                      <a:pt x="1109"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2"/>
              <p:cNvSpPr/>
              <p:nvPr/>
            </p:nvSpPr>
            <p:spPr>
              <a:xfrm>
                <a:off x="939300" y="1141075"/>
                <a:ext cx="27275" cy="15575"/>
              </a:xfrm>
              <a:custGeom>
                <a:avLst/>
                <a:gdLst/>
                <a:ahLst/>
                <a:cxnLst/>
                <a:rect l="l" t="t" r="r" b="b"/>
                <a:pathLst>
                  <a:path w="1091" h="623" extrusionOk="0">
                    <a:moveTo>
                      <a:pt x="254" y="0"/>
                    </a:moveTo>
                    <a:lnTo>
                      <a:pt x="1" y="137"/>
                    </a:lnTo>
                    <a:lnTo>
                      <a:pt x="857" y="623"/>
                    </a:lnTo>
                    <a:lnTo>
                      <a:pt x="1090" y="46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2"/>
              <p:cNvSpPr/>
              <p:nvPr/>
            </p:nvSpPr>
            <p:spPr>
              <a:xfrm>
                <a:off x="993300" y="1172200"/>
                <a:ext cx="26775" cy="15575"/>
              </a:xfrm>
              <a:custGeom>
                <a:avLst/>
                <a:gdLst/>
                <a:ahLst/>
                <a:cxnLst/>
                <a:rect l="l" t="t" r="r" b="b"/>
                <a:pathLst>
                  <a:path w="1071" h="623" extrusionOk="0">
                    <a:moveTo>
                      <a:pt x="253" y="0"/>
                    </a:moveTo>
                    <a:lnTo>
                      <a:pt x="0" y="137"/>
                    </a:lnTo>
                    <a:lnTo>
                      <a:pt x="837" y="623"/>
                    </a:lnTo>
                    <a:lnTo>
                      <a:pt x="1070" y="46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2"/>
              <p:cNvSpPr/>
              <p:nvPr/>
            </p:nvSpPr>
            <p:spPr>
              <a:xfrm>
                <a:off x="1020050" y="1187775"/>
                <a:ext cx="26775" cy="15575"/>
              </a:xfrm>
              <a:custGeom>
                <a:avLst/>
                <a:gdLst/>
                <a:ahLst/>
                <a:cxnLst/>
                <a:rect l="l" t="t" r="r" b="b"/>
                <a:pathLst>
                  <a:path w="1071" h="623" extrusionOk="0">
                    <a:moveTo>
                      <a:pt x="253" y="0"/>
                    </a:moveTo>
                    <a:lnTo>
                      <a:pt x="0" y="136"/>
                    </a:lnTo>
                    <a:lnTo>
                      <a:pt x="837" y="623"/>
                    </a:lnTo>
                    <a:lnTo>
                      <a:pt x="1070"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32"/>
              <p:cNvSpPr/>
              <p:nvPr/>
            </p:nvSpPr>
            <p:spPr>
              <a:xfrm>
                <a:off x="1046800" y="1203325"/>
                <a:ext cx="26775" cy="15100"/>
              </a:xfrm>
              <a:custGeom>
                <a:avLst/>
                <a:gdLst/>
                <a:ahLst/>
                <a:cxnLst/>
                <a:rect l="l" t="t" r="r" b="b"/>
                <a:pathLst>
                  <a:path w="1071" h="604" extrusionOk="0">
                    <a:moveTo>
                      <a:pt x="253" y="1"/>
                    </a:moveTo>
                    <a:lnTo>
                      <a:pt x="0" y="117"/>
                    </a:lnTo>
                    <a:lnTo>
                      <a:pt x="837" y="604"/>
                    </a:lnTo>
                    <a:lnTo>
                      <a:pt x="1070"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32"/>
              <p:cNvSpPr/>
              <p:nvPr/>
            </p:nvSpPr>
            <p:spPr>
              <a:xfrm>
                <a:off x="966550" y="1156625"/>
                <a:ext cx="26775" cy="15600"/>
              </a:xfrm>
              <a:custGeom>
                <a:avLst/>
                <a:gdLst/>
                <a:ahLst/>
                <a:cxnLst/>
                <a:rect l="l" t="t" r="r" b="b"/>
                <a:pathLst>
                  <a:path w="1071" h="624" extrusionOk="0">
                    <a:moveTo>
                      <a:pt x="253" y="1"/>
                    </a:moveTo>
                    <a:lnTo>
                      <a:pt x="0" y="137"/>
                    </a:lnTo>
                    <a:lnTo>
                      <a:pt x="837" y="62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2"/>
              <p:cNvSpPr/>
              <p:nvPr/>
            </p:nvSpPr>
            <p:spPr>
              <a:xfrm>
                <a:off x="1094950" y="1230575"/>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2"/>
              <p:cNvSpPr/>
              <p:nvPr/>
            </p:nvSpPr>
            <p:spPr>
              <a:xfrm>
                <a:off x="1067700" y="1215000"/>
                <a:ext cx="12200" cy="7325"/>
              </a:xfrm>
              <a:custGeom>
                <a:avLst/>
                <a:gdLst/>
                <a:ahLst/>
                <a:cxnLst/>
                <a:rect l="l" t="t" r="r" b="b"/>
                <a:pathLst>
                  <a:path w="488"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32"/>
              <p:cNvSpPr/>
              <p:nvPr/>
            </p:nvSpPr>
            <p:spPr>
              <a:xfrm>
                <a:off x="1040950" y="1199925"/>
                <a:ext cx="12200" cy="6350"/>
              </a:xfrm>
              <a:custGeom>
                <a:avLst/>
                <a:gdLst/>
                <a:ahLst/>
                <a:cxnLst/>
                <a:rect l="l" t="t" r="r" b="b"/>
                <a:pathLst>
                  <a:path w="488" h="254" extrusionOk="0">
                    <a:moveTo>
                      <a:pt x="234" y="0"/>
                    </a:moveTo>
                    <a:lnTo>
                      <a:pt x="1"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32"/>
              <p:cNvSpPr/>
              <p:nvPr/>
            </p:nvSpPr>
            <p:spPr>
              <a:xfrm>
                <a:off x="1014200" y="1183875"/>
                <a:ext cx="12200" cy="7325"/>
              </a:xfrm>
              <a:custGeom>
                <a:avLst/>
                <a:gdLst/>
                <a:ahLst/>
                <a:cxnLst/>
                <a:rect l="l" t="t" r="r" b="b"/>
                <a:pathLst>
                  <a:path w="488"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2"/>
              <p:cNvSpPr/>
              <p:nvPr/>
            </p:nvSpPr>
            <p:spPr>
              <a:xfrm>
                <a:off x="987450" y="1168800"/>
                <a:ext cx="12200" cy="6825"/>
              </a:xfrm>
              <a:custGeom>
                <a:avLst/>
                <a:gdLst/>
                <a:ahLst/>
                <a:cxnLst/>
                <a:rect l="l" t="t" r="r" b="b"/>
                <a:pathLst>
                  <a:path w="488" h="273" extrusionOk="0">
                    <a:moveTo>
                      <a:pt x="234" y="0"/>
                    </a:moveTo>
                    <a:lnTo>
                      <a:pt x="1"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2"/>
              <p:cNvSpPr/>
              <p:nvPr/>
            </p:nvSpPr>
            <p:spPr>
              <a:xfrm>
                <a:off x="960700" y="1152750"/>
                <a:ext cx="12175" cy="7325"/>
              </a:xfrm>
              <a:custGeom>
                <a:avLst/>
                <a:gdLst/>
                <a:ahLst/>
                <a:cxnLst/>
                <a:rect l="l" t="t" r="r" b="b"/>
                <a:pathLst>
                  <a:path w="487"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2"/>
              <p:cNvSpPr/>
              <p:nvPr/>
            </p:nvSpPr>
            <p:spPr>
              <a:xfrm>
                <a:off x="933475" y="1137675"/>
                <a:ext cx="12175" cy="6825"/>
              </a:xfrm>
              <a:custGeom>
                <a:avLst/>
                <a:gdLst/>
                <a:ahLst/>
                <a:cxnLst/>
                <a:rect l="l" t="t" r="r" b="b"/>
                <a:pathLst>
                  <a:path w="487" h="273" extrusionOk="0">
                    <a:moveTo>
                      <a:pt x="234" y="0"/>
                    </a:moveTo>
                    <a:lnTo>
                      <a:pt x="0"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2"/>
              <p:cNvSpPr/>
              <p:nvPr/>
            </p:nvSpPr>
            <p:spPr>
              <a:xfrm>
                <a:off x="522475" y="1148850"/>
                <a:ext cx="97800" cy="58400"/>
              </a:xfrm>
              <a:custGeom>
                <a:avLst/>
                <a:gdLst/>
                <a:ahLst/>
                <a:cxnLst/>
                <a:rect l="l" t="t" r="r" b="b"/>
                <a:pathLst>
                  <a:path w="3912" h="2336" extrusionOk="0">
                    <a:moveTo>
                      <a:pt x="195" y="1"/>
                    </a:moveTo>
                    <a:cubicBezTo>
                      <a:pt x="156" y="20"/>
                      <a:pt x="117" y="59"/>
                      <a:pt x="59" y="98"/>
                    </a:cubicBezTo>
                    <a:cubicBezTo>
                      <a:pt x="40" y="117"/>
                      <a:pt x="20" y="117"/>
                      <a:pt x="1" y="137"/>
                    </a:cubicBezTo>
                    <a:lnTo>
                      <a:pt x="3736" y="2296"/>
                    </a:lnTo>
                    <a:cubicBezTo>
                      <a:pt x="3756" y="2296"/>
                      <a:pt x="3794" y="2335"/>
                      <a:pt x="3794" y="2335"/>
                    </a:cubicBezTo>
                    <a:cubicBezTo>
                      <a:pt x="3833" y="2335"/>
                      <a:pt x="3853"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32"/>
              <p:cNvSpPr/>
              <p:nvPr/>
            </p:nvSpPr>
            <p:spPr>
              <a:xfrm>
                <a:off x="357600" y="674625"/>
                <a:ext cx="148850" cy="90025"/>
              </a:xfrm>
              <a:custGeom>
                <a:avLst/>
                <a:gdLst/>
                <a:ahLst/>
                <a:cxnLst/>
                <a:rect l="l" t="t" r="r" b="b"/>
                <a:pathLst>
                  <a:path w="5954" h="3601" extrusionOk="0">
                    <a:moveTo>
                      <a:pt x="0" y="1"/>
                    </a:moveTo>
                    <a:lnTo>
                      <a:pt x="0" y="254"/>
                    </a:lnTo>
                    <a:lnTo>
                      <a:pt x="5720" y="3600"/>
                    </a:lnTo>
                    <a:lnTo>
                      <a:pt x="5954" y="344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32"/>
              <p:cNvSpPr/>
              <p:nvPr/>
            </p:nvSpPr>
            <p:spPr>
              <a:xfrm>
                <a:off x="581325" y="2259250"/>
                <a:ext cx="144000" cy="83675"/>
              </a:xfrm>
              <a:custGeom>
                <a:avLst/>
                <a:gdLst/>
                <a:ahLst/>
                <a:cxnLst/>
                <a:rect l="l" t="t" r="r" b="b"/>
                <a:pathLst>
                  <a:path w="5760" h="3347" extrusionOk="0">
                    <a:moveTo>
                      <a:pt x="2569" y="0"/>
                    </a:moveTo>
                    <a:lnTo>
                      <a:pt x="1" y="1498"/>
                    </a:lnTo>
                    <a:lnTo>
                      <a:pt x="3191" y="3347"/>
                    </a:lnTo>
                    <a:lnTo>
                      <a:pt x="3970" y="2880"/>
                    </a:lnTo>
                    <a:lnTo>
                      <a:pt x="2024" y="1790"/>
                    </a:lnTo>
                    <a:cubicBezTo>
                      <a:pt x="1966" y="1751"/>
                      <a:pt x="1946" y="1693"/>
                      <a:pt x="1966" y="1615"/>
                    </a:cubicBezTo>
                    <a:cubicBezTo>
                      <a:pt x="1980" y="1571"/>
                      <a:pt x="2028" y="1550"/>
                      <a:pt x="2083" y="1550"/>
                    </a:cubicBezTo>
                    <a:cubicBezTo>
                      <a:pt x="2102" y="1550"/>
                      <a:pt x="2121" y="1552"/>
                      <a:pt x="2141" y="1557"/>
                    </a:cubicBezTo>
                    <a:lnTo>
                      <a:pt x="4203" y="2763"/>
                    </a:lnTo>
                    <a:lnTo>
                      <a:pt x="4942" y="2335"/>
                    </a:lnTo>
                    <a:lnTo>
                      <a:pt x="4748" y="2238"/>
                    </a:lnTo>
                    <a:cubicBezTo>
                      <a:pt x="4689" y="2218"/>
                      <a:pt x="4670" y="2140"/>
                      <a:pt x="4689" y="2082"/>
                    </a:cubicBezTo>
                    <a:cubicBezTo>
                      <a:pt x="4704" y="2038"/>
                      <a:pt x="4751" y="2016"/>
                      <a:pt x="4807" y="2016"/>
                    </a:cubicBezTo>
                    <a:cubicBezTo>
                      <a:pt x="4826" y="2016"/>
                      <a:pt x="4845" y="2019"/>
                      <a:pt x="4864" y="2024"/>
                    </a:cubicBezTo>
                    <a:lnTo>
                      <a:pt x="5176" y="2199"/>
                    </a:lnTo>
                    <a:lnTo>
                      <a:pt x="5759" y="1849"/>
                    </a:lnTo>
                    <a:lnTo>
                      <a:pt x="2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2"/>
              <p:cNvSpPr/>
              <p:nvPr/>
            </p:nvSpPr>
            <p:spPr>
              <a:xfrm>
                <a:off x="562375" y="2301550"/>
                <a:ext cx="92425" cy="53550"/>
              </a:xfrm>
              <a:custGeom>
                <a:avLst/>
                <a:gdLst/>
                <a:ahLst/>
                <a:cxnLst/>
                <a:rect l="l" t="t" r="r" b="b"/>
                <a:pathLst>
                  <a:path w="3697" h="2142" extrusionOk="0">
                    <a:moveTo>
                      <a:pt x="506" y="1"/>
                    </a:moveTo>
                    <a:lnTo>
                      <a:pt x="0" y="293"/>
                    </a:lnTo>
                    <a:lnTo>
                      <a:pt x="3191" y="2141"/>
                    </a:lnTo>
                    <a:lnTo>
                      <a:pt x="3696" y="1849"/>
                    </a:lnTo>
                    <a:cubicBezTo>
                      <a:pt x="2588" y="1188"/>
                      <a:pt x="1479" y="585"/>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2"/>
              <p:cNvSpPr/>
              <p:nvPr/>
            </p:nvSpPr>
            <p:spPr>
              <a:xfrm>
                <a:off x="654775" y="2343400"/>
                <a:ext cx="259750" cy="144950"/>
              </a:xfrm>
              <a:custGeom>
                <a:avLst/>
                <a:gdLst/>
                <a:ahLst/>
                <a:cxnLst/>
                <a:rect l="l" t="t" r="r" b="b"/>
                <a:pathLst>
                  <a:path w="10390" h="5798" extrusionOk="0">
                    <a:moveTo>
                      <a:pt x="253" y="0"/>
                    </a:moveTo>
                    <a:lnTo>
                      <a:pt x="0" y="136"/>
                    </a:lnTo>
                    <a:cubicBezTo>
                      <a:pt x="740" y="564"/>
                      <a:pt x="1460" y="992"/>
                      <a:pt x="2218" y="1401"/>
                    </a:cubicBezTo>
                    <a:lnTo>
                      <a:pt x="2218" y="1362"/>
                    </a:lnTo>
                    <a:cubicBezTo>
                      <a:pt x="2218" y="1284"/>
                      <a:pt x="2257" y="1245"/>
                      <a:pt x="2335" y="1245"/>
                    </a:cubicBezTo>
                    <a:cubicBezTo>
                      <a:pt x="2413" y="1245"/>
                      <a:pt x="2452" y="1284"/>
                      <a:pt x="2452" y="1362"/>
                    </a:cubicBezTo>
                    <a:lnTo>
                      <a:pt x="2452" y="1537"/>
                    </a:lnTo>
                    <a:lnTo>
                      <a:pt x="4864" y="2918"/>
                    </a:lnTo>
                    <a:lnTo>
                      <a:pt x="4864" y="2860"/>
                    </a:lnTo>
                    <a:cubicBezTo>
                      <a:pt x="4864" y="2802"/>
                      <a:pt x="4923" y="2743"/>
                      <a:pt x="4981" y="2743"/>
                    </a:cubicBezTo>
                    <a:cubicBezTo>
                      <a:pt x="5059" y="2743"/>
                      <a:pt x="5117" y="2802"/>
                      <a:pt x="5117" y="2860"/>
                    </a:cubicBezTo>
                    <a:lnTo>
                      <a:pt x="5117" y="3035"/>
                    </a:lnTo>
                    <a:cubicBezTo>
                      <a:pt x="6771" y="3988"/>
                      <a:pt x="8424" y="4942"/>
                      <a:pt x="9903" y="5798"/>
                    </a:cubicBezTo>
                    <a:lnTo>
                      <a:pt x="10389" y="5798"/>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2"/>
              <p:cNvSpPr/>
              <p:nvPr/>
            </p:nvSpPr>
            <p:spPr>
              <a:xfrm>
                <a:off x="458275" y="2230550"/>
                <a:ext cx="122600" cy="71025"/>
              </a:xfrm>
              <a:custGeom>
                <a:avLst/>
                <a:gdLst/>
                <a:ahLst/>
                <a:cxnLst/>
                <a:rect l="l" t="t" r="r" b="b"/>
                <a:pathLst>
                  <a:path w="4904" h="2841" extrusionOk="0">
                    <a:moveTo>
                      <a:pt x="273" y="1"/>
                    </a:moveTo>
                    <a:cubicBezTo>
                      <a:pt x="254" y="39"/>
                      <a:pt x="215" y="59"/>
                      <a:pt x="176" y="78"/>
                    </a:cubicBezTo>
                    <a:cubicBezTo>
                      <a:pt x="137" y="117"/>
                      <a:pt x="78" y="137"/>
                      <a:pt x="1" y="156"/>
                    </a:cubicBezTo>
                    <a:cubicBezTo>
                      <a:pt x="662" y="545"/>
                      <a:pt x="2413" y="1538"/>
                      <a:pt x="4650" y="2841"/>
                    </a:cubicBezTo>
                    <a:lnTo>
                      <a:pt x="4903" y="2685"/>
                    </a:lnTo>
                    <a:lnTo>
                      <a:pt x="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2"/>
              <p:cNvSpPr/>
              <p:nvPr/>
            </p:nvSpPr>
            <p:spPr>
              <a:xfrm>
                <a:off x="449525" y="2224425"/>
                <a:ext cx="15600" cy="10050"/>
              </a:xfrm>
              <a:custGeom>
                <a:avLst/>
                <a:gdLst/>
                <a:ahLst/>
                <a:cxnLst/>
                <a:rect l="l" t="t" r="r" b="b"/>
                <a:pathLst>
                  <a:path w="624" h="402" extrusionOk="0">
                    <a:moveTo>
                      <a:pt x="126" y="0"/>
                    </a:moveTo>
                    <a:cubicBezTo>
                      <a:pt x="85" y="0"/>
                      <a:pt x="45" y="14"/>
                      <a:pt x="20" y="51"/>
                    </a:cubicBezTo>
                    <a:cubicBezTo>
                      <a:pt x="0" y="109"/>
                      <a:pt x="0" y="187"/>
                      <a:pt x="59" y="226"/>
                    </a:cubicBezTo>
                    <a:cubicBezTo>
                      <a:pt x="59" y="226"/>
                      <a:pt x="156" y="304"/>
                      <a:pt x="351" y="401"/>
                    </a:cubicBezTo>
                    <a:cubicBezTo>
                      <a:pt x="428" y="382"/>
                      <a:pt x="487" y="343"/>
                      <a:pt x="526" y="323"/>
                    </a:cubicBezTo>
                    <a:cubicBezTo>
                      <a:pt x="584" y="284"/>
                      <a:pt x="604" y="246"/>
                      <a:pt x="623" y="246"/>
                    </a:cubicBezTo>
                    <a:lnTo>
                      <a:pt x="195" y="12"/>
                    </a:lnTo>
                    <a:cubicBezTo>
                      <a:pt x="174" y="5"/>
                      <a:pt x="15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2"/>
              <p:cNvSpPr/>
              <p:nvPr/>
            </p:nvSpPr>
            <p:spPr>
              <a:xfrm>
                <a:off x="575000" y="2297175"/>
                <a:ext cx="86125" cy="49650"/>
              </a:xfrm>
              <a:custGeom>
                <a:avLst/>
                <a:gdLst/>
                <a:ahLst/>
                <a:cxnLst/>
                <a:rect l="l" t="t" r="r" b="b"/>
                <a:pathLst>
                  <a:path w="3445" h="1986" extrusionOk="0">
                    <a:moveTo>
                      <a:pt x="254" y="1"/>
                    </a:moveTo>
                    <a:lnTo>
                      <a:pt x="1" y="137"/>
                    </a:lnTo>
                    <a:cubicBezTo>
                      <a:pt x="974" y="701"/>
                      <a:pt x="2044" y="1324"/>
                      <a:pt x="3191" y="1985"/>
                    </a:cubicBezTo>
                    <a:lnTo>
                      <a:pt x="3444" y="1849"/>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2"/>
              <p:cNvSpPr/>
              <p:nvPr/>
            </p:nvSpPr>
            <p:spPr>
              <a:xfrm>
                <a:off x="680550" y="2328800"/>
                <a:ext cx="285525" cy="161025"/>
              </a:xfrm>
              <a:custGeom>
                <a:avLst/>
                <a:gdLst/>
                <a:ahLst/>
                <a:cxnLst/>
                <a:rect l="l" t="t" r="r" b="b"/>
                <a:pathLst>
                  <a:path w="11421" h="6441" extrusionOk="0">
                    <a:moveTo>
                      <a:pt x="234" y="0"/>
                    </a:moveTo>
                    <a:lnTo>
                      <a:pt x="1" y="117"/>
                    </a:lnTo>
                    <a:lnTo>
                      <a:pt x="10934" y="6440"/>
                    </a:lnTo>
                    <a:lnTo>
                      <a:pt x="11421" y="6440"/>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2"/>
              <p:cNvSpPr/>
              <p:nvPr/>
            </p:nvSpPr>
            <p:spPr>
              <a:xfrm>
                <a:off x="629975" y="2297975"/>
                <a:ext cx="56450" cy="33775"/>
              </a:xfrm>
              <a:custGeom>
                <a:avLst/>
                <a:gdLst/>
                <a:ahLst/>
                <a:cxnLst/>
                <a:rect l="l" t="t" r="r" b="b"/>
                <a:pathLst>
                  <a:path w="2258" h="1351" extrusionOk="0">
                    <a:moveTo>
                      <a:pt x="151" y="1"/>
                    </a:moveTo>
                    <a:cubicBezTo>
                      <a:pt x="107" y="1"/>
                      <a:pt x="63" y="22"/>
                      <a:pt x="20" y="66"/>
                    </a:cubicBezTo>
                    <a:cubicBezTo>
                      <a:pt x="0" y="105"/>
                      <a:pt x="0" y="183"/>
                      <a:pt x="78" y="241"/>
                    </a:cubicBezTo>
                    <a:lnTo>
                      <a:pt x="2024" y="1350"/>
                    </a:lnTo>
                    <a:lnTo>
                      <a:pt x="2257" y="1214"/>
                    </a:lnTo>
                    <a:lnTo>
                      <a:pt x="195" y="8"/>
                    </a:lnTo>
                    <a:cubicBezTo>
                      <a:pt x="180" y="3"/>
                      <a:pt x="166" y="1"/>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32"/>
              <p:cNvSpPr/>
              <p:nvPr/>
            </p:nvSpPr>
            <p:spPr>
              <a:xfrm>
                <a:off x="527350" y="2349475"/>
                <a:ext cx="41850" cy="26525"/>
              </a:xfrm>
              <a:custGeom>
                <a:avLst/>
                <a:gdLst/>
                <a:ahLst/>
                <a:cxnLst/>
                <a:rect l="l" t="t" r="r" b="b"/>
                <a:pathLst>
                  <a:path w="1674" h="1061" extrusionOk="0">
                    <a:moveTo>
                      <a:pt x="1206" y="749"/>
                    </a:moveTo>
                    <a:cubicBezTo>
                      <a:pt x="1206" y="749"/>
                      <a:pt x="1197" y="749"/>
                      <a:pt x="1191" y="756"/>
                    </a:cubicBezTo>
                    <a:lnTo>
                      <a:pt x="1191" y="756"/>
                    </a:lnTo>
                    <a:cubicBezTo>
                      <a:pt x="1196" y="754"/>
                      <a:pt x="1201" y="752"/>
                      <a:pt x="1206" y="749"/>
                    </a:cubicBezTo>
                    <a:close/>
                    <a:moveTo>
                      <a:pt x="825" y="0"/>
                    </a:moveTo>
                    <a:cubicBezTo>
                      <a:pt x="623" y="0"/>
                      <a:pt x="419" y="49"/>
                      <a:pt x="253" y="146"/>
                    </a:cubicBezTo>
                    <a:cubicBezTo>
                      <a:pt x="98" y="244"/>
                      <a:pt x="0" y="380"/>
                      <a:pt x="0" y="535"/>
                    </a:cubicBezTo>
                    <a:cubicBezTo>
                      <a:pt x="0" y="672"/>
                      <a:pt x="98" y="827"/>
                      <a:pt x="253" y="924"/>
                    </a:cubicBezTo>
                    <a:cubicBezTo>
                      <a:pt x="428" y="1022"/>
                      <a:pt x="623" y="1061"/>
                      <a:pt x="817" y="1061"/>
                    </a:cubicBezTo>
                    <a:cubicBezTo>
                      <a:pt x="992" y="1061"/>
                      <a:pt x="1129" y="1041"/>
                      <a:pt x="1284" y="963"/>
                    </a:cubicBezTo>
                    <a:lnTo>
                      <a:pt x="1226" y="944"/>
                    </a:lnTo>
                    <a:cubicBezTo>
                      <a:pt x="1187" y="924"/>
                      <a:pt x="1168" y="847"/>
                      <a:pt x="1187" y="769"/>
                    </a:cubicBezTo>
                    <a:cubicBezTo>
                      <a:pt x="1187" y="763"/>
                      <a:pt x="1189" y="759"/>
                      <a:pt x="1191" y="756"/>
                    </a:cubicBezTo>
                    <a:lnTo>
                      <a:pt x="1191" y="756"/>
                    </a:lnTo>
                    <a:cubicBezTo>
                      <a:pt x="1078" y="805"/>
                      <a:pt x="948" y="828"/>
                      <a:pt x="818" y="828"/>
                    </a:cubicBezTo>
                    <a:cubicBezTo>
                      <a:pt x="657" y="828"/>
                      <a:pt x="496" y="793"/>
                      <a:pt x="370" y="730"/>
                    </a:cubicBezTo>
                    <a:cubicBezTo>
                      <a:pt x="292" y="672"/>
                      <a:pt x="234" y="613"/>
                      <a:pt x="234" y="535"/>
                    </a:cubicBezTo>
                    <a:cubicBezTo>
                      <a:pt x="234" y="458"/>
                      <a:pt x="292" y="419"/>
                      <a:pt x="370" y="341"/>
                    </a:cubicBezTo>
                    <a:cubicBezTo>
                      <a:pt x="506" y="263"/>
                      <a:pt x="681" y="244"/>
                      <a:pt x="817" y="244"/>
                    </a:cubicBezTo>
                    <a:cubicBezTo>
                      <a:pt x="992" y="244"/>
                      <a:pt x="1129" y="263"/>
                      <a:pt x="1245" y="341"/>
                    </a:cubicBezTo>
                    <a:cubicBezTo>
                      <a:pt x="1343" y="380"/>
                      <a:pt x="1401" y="458"/>
                      <a:pt x="1401" y="535"/>
                    </a:cubicBezTo>
                    <a:cubicBezTo>
                      <a:pt x="1401" y="613"/>
                      <a:pt x="1343" y="652"/>
                      <a:pt x="1245" y="730"/>
                    </a:cubicBezTo>
                    <a:cubicBezTo>
                      <a:pt x="1284" y="730"/>
                      <a:pt x="1323" y="730"/>
                      <a:pt x="1343" y="749"/>
                    </a:cubicBezTo>
                    <a:lnTo>
                      <a:pt x="1518" y="847"/>
                    </a:lnTo>
                    <a:cubicBezTo>
                      <a:pt x="1615" y="749"/>
                      <a:pt x="1673" y="652"/>
                      <a:pt x="1673" y="555"/>
                    </a:cubicBezTo>
                    <a:cubicBezTo>
                      <a:pt x="1654" y="380"/>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32"/>
              <p:cNvSpPr/>
              <p:nvPr/>
            </p:nvSpPr>
            <p:spPr>
              <a:xfrm>
                <a:off x="555550" y="2411250"/>
                <a:ext cx="41375" cy="27000"/>
              </a:xfrm>
              <a:custGeom>
                <a:avLst/>
                <a:gdLst/>
                <a:ahLst/>
                <a:cxnLst/>
                <a:rect l="l" t="t" r="r" b="b"/>
                <a:pathLst>
                  <a:path w="1655" h="1080" extrusionOk="0">
                    <a:moveTo>
                      <a:pt x="818" y="243"/>
                    </a:moveTo>
                    <a:cubicBezTo>
                      <a:pt x="973" y="243"/>
                      <a:pt x="1129" y="282"/>
                      <a:pt x="1246" y="341"/>
                    </a:cubicBezTo>
                    <a:cubicBezTo>
                      <a:pt x="1343" y="399"/>
                      <a:pt x="1401" y="477"/>
                      <a:pt x="1401" y="535"/>
                    </a:cubicBezTo>
                    <a:cubicBezTo>
                      <a:pt x="1401" y="613"/>
                      <a:pt x="1343" y="671"/>
                      <a:pt x="1246" y="730"/>
                    </a:cubicBezTo>
                    <a:cubicBezTo>
                      <a:pt x="1129" y="807"/>
                      <a:pt x="973" y="846"/>
                      <a:pt x="815" y="846"/>
                    </a:cubicBezTo>
                    <a:cubicBezTo>
                      <a:pt x="657" y="846"/>
                      <a:pt x="497" y="807"/>
                      <a:pt x="370" y="730"/>
                    </a:cubicBezTo>
                    <a:cubicBezTo>
                      <a:pt x="273" y="691"/>
                      <a:pt x="234" y="613"/>
                      <a:pt x="234" y="535"/>
                    </a:cubicBezTo>
                    <a:cubicBezTo>
                      <a:pt x="234" y="477"/>
                      <a:pt x="273" y="418"/>
                      <a:pt x="370" y="341"/>
                    </a:cubicBezTo>
                    <a:cubicBezTo>
                      <a:pt x="487" y="282"/>
                      <a:pt x="662" y="243"/>
                      <a:pt x="818" y="243"/>
                    </a:cubicBezTo>
                    <a:close/>
                    <a:moveTo>
                      <a:pt x="830" y="0"/>
                    </a:moveTo>
                    <a:cubicBezTo>
                      <a:pt x="628" y="0"/>
                      <a:pt x="429" y="49"/>
                      <a:pt x="273" y="146"/>
                    </a:cubicBezTo>
                    <a:cubicBezTo>
                      <a:pt x="98" y="243"/>
                      <a:pt x="1" y="399"/>
                      <a:pt x="1" y="535"/>
                    </a:cubicBezTo>
                    <a:cubicBezTo>
                      <a:pt x="1" y="691"/>
                      <a:pt x="98" y="827"/>
                      <a:pt x="273" y="924"/>
                    </a:cubicBezTo>
                    <a:cubicBezTo>
                      <a:pt x="448" y="1021"/>
                      <a:pt x="643" y="1080"/>
                      <a:pt x="837" y="1080"/>
                    </a:cubicBezTo>
                    <a:cubicBezTo>
                      <a:pt x="1012" y="1080"/>
                      <a:pt x="1207" y="1021"/>
                      <a:pt x="1343" y="983"/>
                    </a:cubicBezTo>
                    <a:lnTo>
                      <a:pt x="1304" y="963"/>
                    </a:lnTo>
                    <a:cubicBezTo>
                      <a:pt x="1207" y="905"/>
                      <a:pt x="1168" y="827"/>
                      <a:pt x="1226" y="788"/>
                    </a:cubicBezTo>
                    <a:cubicBezTo>
                      <a:pt x="1241" y="744"/>
                      <a:pt x="1288" y="722"/>
                      <a:pt x="1344" y="722"/>
                    </a:cubicBezTo>
                    <a:cubicBezTo>
                      <a:pt x="1362" y="722"/>
                      <a:pt x="1382" y="725"/>
                      <a:pt x="1401" y="730"/>
                    </a:cubicBezTo>
                    <a:lnTo>
                      <a:pt x="1538" y="807"/>
                    </a:lnTo>
                    <a:cubicBezTo>
                      <a:pt x="1615" y="730"/>
                      <a:pt x="1654" y="632"/>
                      <a:pt x="1654" y="535"/>
                    </a:cubicBezTo>
                    <a:cubicBezTo>
                      <a:pt x="1654" y="39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32"/>
              <p:cNvSpPr/>
              <p:nvPr/>
            </p:nvSpPr>
            <p:spPr>
              <a:xfrm>
                <a:off x="703900" y="2314700"/>
                <a:ext cx="519475" cy="126000"/>
              </a:xfrm>
              <a:custGeom>
                <a:avLst/>
                <a:gdLst/>
                <a:ahLst/>
                <a:cxnLst/>
                <a:rect l="l" t="t" r="r" b="b"/>
                <a:pathLst>
                  <a:path w="20779" h="5040" extrusionOk="0">
                    <a:moveTo>
                      <a:pt x="253" y="0"/>
                    </a:moveTo>
                    <a:lnTo>
                      <a:pt x="0" y="156"/>
                    </a:lnTo>
                    <a:lnTo>
                      <a:pt x="8463" y="5020"/>
                    </a:lnTo>
                    <a:cubicBezTo>
                      <a:pt x="8502" y="5020"/>
                      <a:pt x="8522" y="5039"/>
                      <a:pt x="8522" y="5039"/>
                    </a:cubicBezTo>
                    <a:lnTo>
                      <a:pt x="20662" y="5039"/>
                    </a:lnTo>
                    <a:cubicBezTo>
                      <a:pt x="20720" y="5039"/>
                      <a:pt x="20778" y="4981"/>
                      <a:pt x="20778" y="4922"/>
                    </a:cubicBezTo>
                    <a:cubicBezTo>
                      <a:pt x="20778" y="4845"/>
                      <a:pt x="20720" y="4786"/>
                      <a:pt x="20662" y="4786"/>
                    </a:cubicBezTo>
                    <a:lnTo>
                      <a:pt x="8541" y="47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32"/>
              <p:cNvSpPr/>
              <p:nvPr/>
            </p:nvSpPr>
            <p:spPr>
              <a:xfrm>
                <a:off x="698050" y="2309650"/>
                <a:ext cx="12675" cy="8000"/>
              </a:xfrm>
              <a:custGeom>
                <a:avLst/>
                <a:gdLst/>
                <a:ahLst/>
                <a:cxnLst/>
                <a:rect l="l" t="t" r="r" b="b"/>
                <a:pathLst>
                  <a:path w="507" h="320" extrusionOk="0">
                    <a:moveTo>
                      <a:pt x="152" y="0"/>
                    </a:moveTo>
                    <a:cubicBezTo>
                      <a:pt x="108" y="0"/>
                      <a:pt x="64" y="22"/>
                      <a:pt x="20" y="66"/>
                    </a:cubicBezTo>
                    <a:cubicBezTo>
                      <a:pt x="1" y="105"/>
                      <a:pt x="1" y="183"/>
                      <a:pt x="79" y="222"/>
                    </a:cubicBezTo>
                    <a:lnTo>
                      <a:pt x="273" y="319"/>
                    </a:lnTo>
                    <a:lnTo>
                      <a:pt x="507" y="183"/>
                    </a:lnTo>
                    <a:lnTo>
                      <a:pt x="195" y="8"/>
                    </a:lnTo>
                    <a:cubicBezTo>
                      <a:pt x="181" y="3"/>
                      <a:pt x="166"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32"/>
              <p:cNvSpPr/>
              <p:nvPr/>
            </p:nvSpPr>
            <p:spPr>
              <a:xfrm>
                <a:off x="557025" y="2367700"/>
                <a:ext cx="975" cy="525"/>
              </a:xfrm>
              <a:custGeom>
                <a:avLst/>
                <a:gdLst/>
                <a:ahLst/>
                <a:cxnLst/>
                <a:rect l="l" t="t" r="r" b="b"/>
                <a:pathLst>
                  <a:path w="39" h="21" extrusionOk="0">
                    <a:moveTo>
                      <a:pt x="39" y="1"/>
                    </a:moveTo>
                    <a:cubicBezTo>
                      <a:pt x="36" y="1"/>
                      <a:pt x="34" y="1"/>
                      <a:pt x="32" y="2"/>
                    </a:cubicBezTo>
                    <a:lnTo>
                      <a:pt x="32" y="2"/>
                    </a:lnTo>
                    <a:cubicBezTo>
                      <a:pt x="36" y="1"/>
                      <a:pt x="39" y="1"/>
                      <a:pt x="39" y="1"/>
                    </a:cubicBezTo>
                    <a:close/>
                    <a:moveTo>
                      <a:pt x="32" y="2"/>
                    </a:moveTo>
                    <a:cubicBezTo>
                      <a:pt x="25" y="3"/>
                      <a:pt x="12" y="8"/>
                      <a:pt x="0" y="20"/>
                    </a:cubicBezTo>
                    <a:cubicBezTo>
                      <a:pt x="17" y="20"/>
                      <a:pt x="19" y="6"/>
                      <a:pt x="32" y="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32"/>
              <p:cNvSpPr/>
              <p:nvPr/>
            </p:nvSpPr>
            <p:spPr>
              <a:xfrm>
                <a:off x="559450" y="2370150"/>
                <a:ext cx="212075" cy="119675"/>
              </a:xfrm>
              <a:custGeom>
                <a:avLst/>
                <a:gdLst/>
                <a:ahLst/>
                <a:cxnLst/>
                <a:rect l="l" t="t" r="r" b="b"/>
                <a:pathLst>
                  <a:path w="8483" h="4787" extrusionOk="0">
                    <a:moveTo>
                      <a:pt x="214" y="0"/>
                    </a:moveTo>
                    <a:cubicBezTo>
                      <a:pt x="175" y="20"/>
                      <a:pt x="136" y="78"/>
                      <a:pt x="98" y="97"/>
                    </a:cubicBezTo>
                    <a:cubicBezTo>
                      <a:pt x="78" y="117"/>
                      <a:pt x="20" y="117"/>
                      <a:pt x="0" y="136"/>
                    </a:cubicBezTo>
                    <a:lnTo>
                      <a:pt x="3055" y="1926"/>
                    </a:lnTo>
                    <a:cubicBezTo>
                      <a:pt x="3055" y="1848"/>
                      <a:pt x="3113" y="1790"/>
                      <a:pt x="3191" y="1790"/>
                    </a:cubicBezTo>
                    <a:cubicBezTo>
                      <a:pt x="3249" y="1790"/>
                      <a:pt x="3308" y="1848"/>
                      <a:pt x="3308" y="1926"/>
                    </a:cubicBezTo>
                    <a:lnTo>
                      <a:pt x="3308" y="2062"/>
                    </a:lnTo>
                    <a:lnTo>
                      <a:pt x="7996" y="4786"/>
                    </a:lnTo>
                    <a:lnTo>
                      <a:pt x="8483" y="4786"/>
                    </a:lnTo>
                    <a:lnTo>
                      <a:pt x="6265" y="3502"/>
                    </a:lnTo>
                    <a:cubicBezTo>
                      <a:pt x="6265" y="3599"/>
                      <a:pt x="6226" y="3638"/>
                      <a:pt x="6148" y="3638"/>
                    </a:cubicBezTo>
                    <a:cubicBezTo>
                      <a:pt x="6070" y="3638"/>
                      <a:pt x="6031" y="3599"/>
                      <a:pt x="6031" y="3522"/>
                    </a:cubicBezTo>
                    <a:lnTo>
                      <a:pt x="6031" y="3346"/>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32"/>
              <p:cNvSpPr/>
              <p:nvPr/>
            </p:nvSpPr>
            <p:spPr>
              <a:xfrm>
                <a:off x="555550" y="2367700"/>
                <a:ext cx="8775" cy="5875"/>
              </a:xfrm>
              <a:custGeom>
                <a:avLst/>
                <a:gdLst/>
                <a:ahLst/>
                <a:cxnLst/>
                <a:rect l="l" t="t" r="r" b="b"/>
                <a:pathLst>
                  <a:path w="351" h="235" extrusionOk="0">
                    <a:moveTo>
                      <a:pt x="98" y="1"/>
                    </a:moveTo>
                    <a:cubicBezTo>
                      <a:pt x="78" y="1"/>
                      <a:pt x="78" y="20"/>
                      <a:pt x="59" y="20"/>
                    </a:cubicBezTo>
                    <a:cubicBezTo>
                      <a:pt x="40" y="20"/>
                      <a:pt x="40" y="40"/>
                      <a:pt x="40" y="40"/>
                    </a:cubicBezTo>
                    <a:cubicBezTo>
                      <a:pt x="1" y="98"/>
                      <a:pt x="1" y="176"/>
                      <a:pt x="78" y="215"/>
                    </a:cubicBezTo>
                    <a:lnTo>
                      <a:pt x="137" y="234"/>
                    </a:lnTo>
                    <a:cubicBezTo>
                      <a:pt x="156" y="215"/>
                      <a:pt x="195" y="215"/>
                      <a:pt x="234" y="195"/>
                    </a:cubicBezTo>
                    <a:cubicBezTo>
                      <a:pt x="273" y="176"/>
                      <a:pt x="331" y="118"/>
                      <a:pt x="351" y="98"/>
                    </a:cubicBezTo>
                    <a:lnTo>
                      <a:pt x="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2"/>
              <p:cNvSpPr/>
              <p:nvPr/>
            </p:nvSpPr>
            <p:spPr>
              <a:xfrm>
                <a:off x="641650" y="2459625"/>
                <a:ext cx="52550" cy="30200"/>
              </a:xfrm>
              <a:custGeom>
                <a:avLst/>
                <a:gdLst/>
                <a:ahLst/>
                <a:cxnLst/>
                <a:rect l="l" t="t" r="r" b="b"/>
                <a:pathLst>
                  <a:path w="2102" h="1208" extrusionOk="0">
                    <a:moveTo>
                      <a:pt x="0" y="1"/>
                    </a:moveTo>
                    <a:lnTo>
                      <a:pt x="0" y="293"/>
                    </a:lnTo>
                    <a:lnTo>
                      <a:pt x="1615" y="1207"/>
                    </a:lnTo>
                    <a:lnTo>
                      <a:pt x="2101" y="1207"/>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32"/>
              <p:cNvSpPr/>
              <p:nvPr/>
            </p:nvSpPr>
            <p:spPr>
              <a:xfrm>
                <a:off x="588625" y="2431900"/>
                <a:ext cx="47200" cy="31175"/>
              </a:xfrm>
              <a:custGeom>
                <a:avLst/>
                <a:gdLst/>
                <a:ahLst/>
                <a:cxnLst/>
                <a:rect l="l" t="t" r="r" b="b"/>
                <a:pathLst>
                  <a:path w="1888" h="1247" extrusionOk="0">
                    <a:moveTo>
                      <a:pt x="215" y="1"/>
                    </a:moveTo>
                    <a:cubicBezTo>
                      <a:pt x="176" y="59"/>
                      <a:pt x="117" y="98"/>
                      <a:pt x="78" y="137"/>
                    </a:cubicBezTo>
                    <a:cubicBezTo>
                      <a:pt x="39" y="137"/>
                      <a:pt x="20" y="157"/>
                      <a:pt x="1" y="157"/>
                    </a:cubicBezTo>
                    <a:lnTo>
                      <a:pt x="1888" y="1246"/>
                    </a:lnTo>
                    <a:lnTo>
                      <a:pt x="1888" y="954"/>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32"/>
              <p:cNvSpPr/>
              <p:nvPr/>
            </p:nvSpPr>
            <p:spPr>
              <a:xfrm>
                <a:off x="585225" y="2429825"/>
                <a:ext cx="8775" cy="6500"/>
              </a:xfrm>
              <a:custGeom>
                <a:avLst/>
                <a:gdLst/>
                <a:ahLst/>
                <a:cxnLst/>
                <a:rect l="l" t="t" r="r" b="b"/>
                <a:pathLst>
                  <a:path w="351" h="260" extrusionOk="0">
                    <a:moveTo>
                      <a:pt x="136" y="0"/>
                    </a:moveTo>
                    <a:cubicBezTo>
                      <a:pt x="98" y="0"/>
                      <a:pt x="62" y="19"/>
                      <a:pt x="39" y="64"/>
                    </a:cubicBezTo>
                    <a:cubicBezTo>
                      <a:pt x="0" y="123"/>
                      <a:pt x="0" y="181"/>
                      <a:pt x="78" y="240"/>
                    </a:cubicBezTo>
                    <a:lnTo>
                      <a:pt x="137" y="259"/>
                    </a:lnTo>
                    <a:cubicBezTo>
                      <a:pt x="156" y="259"/>
                      <a:pt x="175" y="240"/>
                      <a:pt x="214" y="240"/>
                    </a:cubicBezTo>
                    <a:cubicBezTo>
                      <a:pt x="253" y="162"/>
                      <a:pt x="312" y="123"/>
                      <a:pt x="351" y="84"/>
                    </a:cubicBezTo>
                    <a:lnTo>
                      <a:pt x="214" y="26"/>
                    </a:lnTo>
                    <a:cubicBezTo>
                      <a:pt x="190" y="9"/>
                      <a:pt x="163"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2"/>
              <p:cNvSpPr/>
              <p:nvPr/>
            </p:nvSpPr>
            <p:spPr>
              <a:xfrm>
                <a:off x="710225" y="2378400"/>
                <a:ext cx="5850" cy="79325"/>
              </a:xfrm>
              <a:custGeom>
                <a:avLst/>
                <a:gdLst/>
                <a:ahLst/>
                <a:cxnLst/>
                <a:rect l="l" t="t" r="r" b="b"/>
                <a:pathLst>
                  <a:path w="234" h="3173" extrusionOk="0">
                    <a:moveTo>
                      <a:pt x="0" y="1"/>
                    </a:moveTo>
                    <a:lnTo>
                      <a:pt x="0" y="3016"/>
                    </a:lnTo>
                    <a:lnTo>
                      <a:pt x="234" y="3172"/>
                    </a:lnTo>
                    <a:lnTo>
                      <a:pt x="234" y="157"/>
                    </a:lnTo>
                    <a:cubicBezTo>
                      <a:pt x="175" y="98"/>
                      <a:pt x="78" y="5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2"/>
              <p:cNvSpPr/>
              <p:nvPr/>
            </p:nvSpPr>
            <p:spPr>
              <a:xfrm>
                <a:off x="710225" y="2375000"/>
                <a:ext cx="5850" cy="7800"/>
              </a:xfrm>
              <a:custGeom>
                <a:avLst/>
                <a:gdLst/>
                <a:ahLst/>
                <a:cxnLst/>
                <a:rect l="l" t="t" r="r" b="b"/>
                <a:pathLst>
                  <a:path w="234" h="312" extrusionOk="0">
                    <a:moveTo>
                      <a:pt x="117" y="1"/>
                    </a:moveTo>
                    <a:cubicBezTo>
                      <a:pt x="39" y="1"/>
                      <a:pt x="0" y="40"/>
                      <a:pt x="0" y="117"/>
                    </a:cubicBezTo>
                    <a:lnTo>
                      <a:pt x="0" y="176"/>
                    </a:lnTo>
                    <a:cubicBezTo>
                      <a:pt x="78" y="215"/>
                      <a:pt x="175" y="273"/>
                      <a:pt x="234" y="312"/>
                    </a:cubicBezTo>
                    <a:lnTo>
                      <a:pt x="234" y="117"/>
                    </a:lnTo>
                    <a:cubicBezTo>
                      <a:pt x="234"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2"/>
              <p:cNvSpPr/>
              <p:nvPr/>
            </p:nvSpPr>
            <p:spPr>
              <a:xfrm>
                <a:off x="710225" y="2453800"/>
                <a:ext cx="5850" cy="7325"/>
              </a:xfrm>
              <a:custGeom>
                <a:avLst/>
                <a:gdLst/>
                <a:ahLst/>
                <a:cxnLst/>
                <a:rect l="l" t="t" r="r" b="b"/>
                <a:pathLst>
                  <a:path w="234" h="293" extrusionOk="0">
                    <a:moveTo>
                      <a:pt x="0" y="0"/>
                    </a:moveTo>
                    <a:lnTo>
                      <a:pt x="0" y="176"/>
                    </a:lnTo>
                    <a:cubicBezTo>
                      <a:pt x="0" y="253"/>
                      <a:pt x="39" y="292"/>
                      <a:pt x="117" y="292"/>
                    </a:cubicBezTo>
                    <a:cubicBezTo>
                      <a:pt x="195" y="292"/>
                      <a:pt x="234" y="253"/>
                      <a:pt x="234" y="176"/>
                    </a:cubicBezTo>
                    <a:lnTo>
                      <a:pt x="234"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32"/>
              <p:cNvSpPr/>
              <p:nvPr/>
            </p:nvSpPr>
            <p:spPr>
              <a:xfrm>
                <a:off x="775875" y="2416825"/>
                <a:ext cx="5875" cy="73000"/>
              </a:xfrm>
              <a:custGeom>
                <a:avLst/>
                <a:gdLst/>
                <a:ahLst/>
                <a:cxnLst/>
                <a:rect l="l" t="t" r="r" b="b"/>
                <a:pathLst>
                  <a:path w="235" h="2920" extrusionOk="0">
                    <a:moveTo>
                      <a:pt x="1" y="1"/>
                    </a:moveTo>
                    <a:lnTo>
                      <a:pt x="1" y="2919"/>
                    </a:lnTo>
                    <a:lnTo>
                      <a:pt x="234" y="2919"/>
                    </a:lnTo>
                    <a:lnTo>
                      <a:pt x="234" y="156"/>
                    </a:lnTo>
                    <a:cubicBezTo>
                      <a:pt x="176" y="98"/>
                      <a:pt x="98" y="5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32"/>
              <p:cNvSpPr/>
              <p:nvPr/>
            </p:nvSpPr>
            <p:spPr>
              <a:xfrm>
                <a:off x="775875" y="2412450"/>
                <a:ext cx="5875" cy="8300"/>
              </a:xfrm>
              <a:custGeom>
                <a:avLst/>
                <a:gdLst/>
                <a:ahLst/>
                <a:cxnLst/>
                <a:rect l="l" t="t" r="r" b="b"/>
                <a:pathLst>
                  <a:path w="235" h="332" extrusionOk="0">
                    <a:moveTo>
                      <a:pt x="117" y="1"/>
                    </a:moveTo>
                    <a:cubicBezTo>
                      <a:pt x="40" y="1"/>
                      <a:pt x="1" y="59"/>
                      <a:pt x="1" y="137"/>
                    </a:cubicBezTo>
                    <a:lnTo>
                      <a:pt x="1" y="176"/>
                    </a:lnTo>
                    <a:cubicBezTo>
                      <a:pt x="79" y="234"/>
                      <a:pt x="176" y="273"/>
                      <a:pt x="234" y="331"/>
                    </a:cubicBezTo>
                    <a:lnTo>
                      <a:pt x="234" y="137"/>
                    </a:lnTo>
                    <a:cubicBezTo>
                      <a:pt x="234"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2"/>
              <p:cNvSpPr/>
              <p:nvPr/>
            </p:nvSpPr>
            <p:spPr>
              <a:xfrm>
                <a:off x="635325" y="2418300"/>
                <a:ext cx="6350" cy="41350"/>
              </a:xfrm>
              <a:custGeom>
                <a:avLst/>
                <a:gdLst/>
                <a:ahLst/>
                <a:cxnLst/>
                <a:rect l="l" t="t" r="r" b="b"/>
                <a:pathLst>
                  <a:path w="254" h="1654" extrusionOk="0">
                    <a:moveTo>
                      <a:pt x="0" y="0"/>
                    </a:moveTo>
                    <a:lnTo>
                      <a:pt x="0" y="1498"/>
                    </a:lnTo>
                    <a:lnTo>
                      <a:pt x="253" y="1654"/>
                    </a:lnTo>
                    <a:lnTo>
                      <a:pt x="253" y="13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2"/>
              <p:cNvSpPr/>
              <p:nvPr/>
            </p:nvSpPr>
            <p:spPr>
              <a:xfrm>
                <a:off x="635325" y="2463050"/>
                <a:ext cx="6350" cy="26775"/>
              </a:xfrm>
              <a:custGeom>
                <a:avLst/>
                <a:gdLst/>
                <a:ahLst/>
                <a:cxnLst/>
                <a:rect l="l" t="t" r="r" b="b"/>
                <a:pathLst>
                  <a:path w="254" h="1071" extrusionOk="0">
                    <a:moveTo>
                      <a:pt x="0" y="0"/>
                    </a:moveTo>
                    <a:lnTo>
                      <a:pt x="0" y="1070"/>
                    </a:lnTo>
                    <a:lnTo>
                      <a:pt x="253" y="1070"/>
                    </a:lnTo>
                    <a:lnTo>
                      <a:pt x="253"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2"/>
              <p:cNvSpPr/>
              <p:nvPr/>
            </p:nvSpPr>
            <p:spPr>
              <a:xfrm>
                <a:off x="635325" y="2414900"/>
                <a:ext cx="6350" cy="6825"/>
              </a:xfrm>
              <a:custGeom>
                <a:avLst/>
                <a:gdLst/>
                <a:ahLst/>
                <a:cxnLst/>
                <a:rect l="l" t="t" r="r" b="b"/>
                <a:pathLst>
                  <a:path w="254" h="273" extrusionOk="0">
                    <a:moveTo>
                      <a:pt x="117" y="0"/>
                    </a:moveTo>
                    <a:cubicBezTo>
                      <a:pt x="59" y="0"/>
                      <a:pt x="0" y="58"/>
                      <a:pt x="0" y="136"/>
                    </a:cubicBezTo>
                    <a:lnTo>
                      <a:pt x="253" y="272"/>
                    </a:lnTo>
                    <a:lnTo>
                      <a:pt x="253" y="136"/>
                    </a:lnTo>
                    <a:cubicBezTo>
                      <a:pt x="253" y="58"/>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2"/>
              <p:cNvSpPr/>
              <p:nvPr/>
            </p:nvSpPr>
            <p:spPr>
              <a:xfrm>
                <a:off x="635325" y="2455750"/>
                <a:ext cx="6350" cy="11200"/>
              </a:xfrm>
              <a:custGeom>
                <a:avLst/>
                <a:gdLst/>
                <a:ahLst/>
                <a:cxnLst/>
                <a:rect l="l" t="t" r="r" b="b"/>
                <a:pathLst>
                  <a:path w="254" h="448" extrusionOk="0">
                    <a:moveTo>
                      <a:pt x="0" y="0"/>
                    </a:moveTo>
                    <a:lnTo>
                      <a:pt x="0" y="292"/>
                    </a:lnTo>
                    <a:lnTo>
                      <a:pt x="253" y="448"/>
                    </a:lnTo>
                    <a:lnTo>
                      <a:pt x="253"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2"/>
              <p:cNvSpPr/>
              <p:nvPr/>
            </p:nvSpPr>
            <p:spPr>
              <a:xfrm>
                <a:off x="487450" y="729100"/>
                <a:ext cx="160050" cy="92450"/>
              </a:xfrm>
              <a:custGeom>
                <a:avLst/>
                <a:gdLst/>
                <a:ahLst/>
                <a:cxnLst/>
                <a:rect l="l" t="t" r="r" b="b"/>
                <a:pathLst>
                  <a:path w="6402" h="3698" extrusionOk="0">
                    <a:moveTo>
                      <a:pt x="3153" y="1"/>
                    </a:moveTo>
                    <a:lnTo>
                      <a:pt x="2588" y="312"/>
                    </a:lnTo>
                    <a:lnTo>
                      <a:pt x="3970" y="1110"/>
                    </a:lnTo>
                    <a:cubicBezTo>
                      <a:pt x="4028" y="1149"/>
                      <a:pt x="4048" y="1207"/>
                      <a:pt x="4028" y="1285"/>
                    </a:cubicBezTo>
                    <a:cubicBezTo>
                      <a:pt x="3989" y="1343"/>
                      <a:pt x="3950" y="1343"/>
                      <a:pt x="3931" y="1343"/>
                    </a:cubicBezTo>
                    <a:cubicBezTo>
                      <a:pt x="3892" y="1343"/>
                      <a:pt x="3872" y="1343"/>
                      <a:pt x="3872" y="1304"/>
                    </a:cubicBezTo>
                    <a:lnTo>
                      <a:pt x="2374" y="429"/>
                    </a:lnTo>
                    <a:lnTo>
                      <a:pt x="876" y="1285"/>
                    </a:lnTo>
                    <a:lnTo>
                      <a:pt x="2336" y="2141"/>
                    </a:lnTo>
                    <a:cubicBezTo>
                      <a:pt x="2394" y="2160"/>
                      <a:pt x="2413" y="2238"/>
                      <a:pt x="2394" y="2316"/>
                    </a:cubicBezTo>
                    <a:cubicBezTo>
                      <a:pt x="2374" y="2355"/>
                      <a:pt x="2316" y="2355"/>
                      <a:pt x="2297" y="2355"/>
                    </a:cubicBezTo>
                    <a:cubicBezTo>
                      <a:pt x="2277" y="2355"/>
                      <a:pt x="2238" y="2355"/>
                      <a:pt x="2238" y="2336"/>
                    </a:cubicBezTo>
                    <a:lnTo>
                      <a:pt x="662" y="1402"/>
                    </a:lnTo>
                    <a:lnTo>
                      <a:pt x="1" y="1791"/>
                    </a:lnTo>
                    <a:lnTo>
                      <a:pt x="2336" y="3133"/>
                    </a:lnTo>
                    <a:lnTo>
                      <a:pt x="2336" y="2569"/>
                    </a:lnTo>
                    <a:cubicBezTo>
                      <a:pt x="2199" y="2491"/>
                      <a:pt x="2238" y="2433"/>
                      <a:pt x="2316" y="2433"/>
                    </a:cubicBezTo>
                    <a:cubicBezTo>
                      <a:pt x="2394" y="2433"/>
                      <a:pt x="2433" y="2491"/>
                      <a:pt x="2433" y="2550"/>
                    </a:cubicBezTo>
                    <a:lnTo>
                      <a:pt x="2433" y="3269"/>
                    </a:lnTo>
                    <a:lnTo>
                      <a:pt x="3211" y="3697"/>
                    </a:lnTo>
                    <a:lnTo>
                      <a:pt x="4086" y="3192"/>
                    </a:lnTo>
                    <a:lnTo>
                      <a:pt x="4086" y="1869"/>
                    </a:lnTo>
                    <a:cubicBezTo>
                      <a:pt x="4086" y="1810"/>
                      <a:pt x="4145" y="1752"/>
                      <a:pt x="4223" y="1752"/>
                    </a:cubicBezTo>
                    <a:cubicBezTo>
                      <a:pt x="4281" y="1752"/>
                      <a:pt x="4339" y="1810"/>
                      <a:pt x="4339" y="1869"/>
                    </a:cubicBezTo>
                    <a:lnTo>
                      <a:pt x="4339" y="3075"/>
                    </a:lnTo>
                    <a:lnTo>
                      <a:pt x="6402" y="1869"/>
                    </a:lnTo>
                    <a:lnTo>
                      <a:pt x="5896" y="1577"/>
                    </a:lnTo>
                    <a:lnTo>
                      <a:pt x="4806" y="2219"/>
                    </a:lnTo>
                    <a:cubicBezTo>
                      <a:pt x="4767" y="2219"/>
                      <a:pt x="4748" y="2238"/>
                      <a:pt x="4748" y="2238"/>
                    </a:cubicBezTo>
                    <a:cubicBezTo>
                      <a:pt x="4709" y="2238"/>
                      <a:pt x="4670" y="2219"/>
                      <a:pt x="4651" y="2180"/>
                    </a:cubicBezTo>
                    <a:cubicBezTo>
                      <a:pt x="4631" y="2141"/>
                      <a:pt x="4631" y="2063"/>
                      <a:pt x="4709" y="2024"/>
                    </a:cubicBezTo>
                    <a:lnTo>
                      <a:pt x="5682" y="1460"/>
                    </a:lnTo>
                    <a:lnTo>
                      <a:pt x="4904" y="993"/>
                    </a:lnTo>
                    <a:lnTo>
                      <a:pt x="4262" y="1363"/>
                    </a:lnTo>
                    <a:cubicBezTo>
                      <a:pt x="4242" y="1363"/>
                      <a:pt x="4223" y="1382"/>
                      <a:pt x="4223" y="1382"/>
                    </a:cubicBezTo>
                    <a:cubicBezTo>
                      <a:pt x="4164" y="1382"/>
                      <a:pt x="4145" y="1363"/>
                      <a:pt x="4125" y="1343"/>
                    </a:cubicBezTo>
                    <a:cubicBezTo>
                      <a:pt x="4086" y="1285"/>
                      <a:pt x="4086" y="1207"/>
                      <a:pt x="4164" y="1168"/>
                    </a:cubicBezTo>
                    <a:lnTo>
                      <a:pt x="4670" y="876"/>
                    </a:lnTo>
                    <a:lnTo>
                      <a:pt x="3950" y="468"/>
                    </a:lnTo>
                    <a:lnTo>
                      <a:pt x="3639" y="623"/>
                    </a:lnTo>
                    <a:cubicBezTo>
                      <a:pt x="3600" y="623"/>
                      <a:pt x="3581" y="662"/>
                      <a:pt x="3581" y="662"/>
                    </a:cubicBezTo>
                    <a:cubicBezTo>
                      <a:pt x="3542" y="662"/>
                      <a:pt x="3503" y="623"/>
                      <a:pt x="3483" y="604"/>
                    </a:cubicBezTo>
                    <a:cubicBezTo>
                      <a:pt x="3464" y="565"/>
                      <a:pt x="3464" y="487"/>
                      <a:pt x="3542" y="429"/>
                    </a:cubicBezTo>
                    <a:lnTo>
                      <a:pt x="3736" y="332"/>
                    </a:lnTo>
                    <a:lnTo>
                      <a:pt x="3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2"/>
              <p:cNvSpPr/>
              <p:nvPr/>
            </p:nvSpPr>
            <p:spPr>
              <a:xfrm>
                <a:off x="542425" y="789900"/>
                <a:ext cx="5850" cy="20950"/>
              </a:xfrm>
              <a:custGeom>
                <a:avLst/>
                <a:gdLst/>
                <a:ahLst/>
                <a:cxnLst/>
                <a:rect l="l" t="t" r="r" b="b"/>
                <a:pathLst>
                  <a:path w="234" h="838" extrusionOk="0">
                    <a:moveTo>
                      <a:pt x="117" y="1"/>
                    </a:moveTo>
                    <a:cubicBezTo>
                      <a:pt x="39" y="1"/>
                      <a:pt x="0" y="59"/>
                      <a:pt x="0" y="118"/>
                    </a:cubicBezTo>
                    <a:lnTo>
                      <a:pt x="0" y="682"/>
                    </a:lnTo>
                    <a:lnTo>
                      <a:pt x="234" y="837"/>
                    </a:lnTo>
                    <a:lnTo>
                      <a:pt x="234" y="118"/>
                    </a:lnTo>
                    <a:cubicBezTo>
                      <a:pt x="234"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32"/>
              <p:cNvSpPr/>
              <p:nvPr/>
            </p:nvSpPr>
            <p:spPr>
              <a:xfrm>
                <a:off x="589600" y="773375"/>
                <a:ext cx="6350" cy="36000"/>
              </a:xfrm>
              <a:custGeom>
                <a:avLst/>
                <a:gdLst/>
                <a:ahLst/>
                <a:cxnLst/>
                <a:rect l="l" t="t" r="r" b="b"/>
                <a:pathLst>
                  <a:path w="254" h="1440" extrusionOk="0">
                    <a:moveTo>
                      <a:pt x="137" y="0"/>
                    </a:moveTo>
                    <a:cubicBezTo>
                      <a:pt x="59" y="0"/>
                      <a:pt x="0" y="59"/>
                      <a:pt x="0" y="137"/>
                    </a:cubicBezTo>
                    <a:lnTo>
                      <a:pt x="0" y="1440"/>
                    </a:lnTo>
                    <a:lnTo>
                      <a:pt x="253" y="1304"/>
                    </a:lnTo>
                    <a:lnTo>
                      <a:pt x="253" y="137"/>
                    </a:lnTo>
                    <a:cubicBezTo>
                      <a:pt x="253" y="59"/>
                      <a:pt x="17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32"/>
              <p:cNvSpPr/>
              <p:nvPr/>
            </p:nvSpPr>
            <p:spPr>
              <a:xfrm>
                <a:off x="500100" y="760725"/>
                <a:ext cx="44775" cy="26775"/>
              </a:xfrm>
              <a:custGeom>
                <a:avLst/>
                <a:gdLst/>
                <a:ahLst/>
                <a:cxnLst/>
                <a:rect l="l" t="t" r="r" b="b"/>
                <a:pathLst>
                  <a:path w="1791" h="1071" extrusionOk="0">
                    <a:moveTo>
                      <a:pt x="254" y="0"/>
                    </a:moveTo>
                    <a:lnTo>
                      <a:pt x="1" y="137"/>
                    </a:lnTo>
                    <a:lnTo>
                      <a:pt x="1596" y="1071"/>
                    </a:lnTo>
                    <a:lnTo>
                      <a:pt x="1674" y="1071"/>
                    </a:lnTo>
                    <a:cubicBezTo>
                      <a:pt x="1713" y="1071"/>
                      <a:pt x="1732" y="1051"/>
                      <a:pt x="1771" y="1032"/>
                    </a:cubicBezTo>
                    <a:cubicBezTo>
                      <a:pt x="1791" y="973"/>
                      <a:pt x="1791" y="895"/>
                      <a:pt x="1713" y="857"/>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2"/>
              <p:cNvSpPr/>
              <p:nvPr/>
            </p:nvSpPr>
            <p:spPr>
              <a:xfrm>
                <a:off x="628500" y="391075"/>
                <a:ext cx="667825" cy="377450"/>
              </a:xfrm>
              <a:custGeom>
                <a:avLst/>
                <a:gdLst/>
                <a:ahLst/>
                <a:cxnLst/>
                <a:rect l="l" t="t" r="r" b="b"/>
                <a:pathLst>
                  <a:path w="26713" h="15098" extrusionOk="0">
                    <a:moveTo>
                      <a:pt x="25779" y="1"/>
                    </a:moveTo>
                    <a:lnTo>
                      <a:pt x="1" y="14884"/>
                    </a:lnTo>
                    <a:lnTo>
                      <a:pt x="254" y="15098"/>
                    </a:lnTo>
                    <a:lnTo>
                      <a:pt x="4223" y="12822"/>
                    </a:lnTo>
                    <a:cubicBezTo>
                      <a:pt x="4164" y="12822"/>
                      <a:pt x="4125" y="12763"/>
                      <a:pt x="4125" y="12705"/>
                    </a:cubicBezTo>
                    <a:cubicBezTo>
                      <a:pt x="4125" y="12627"/>
                      <a:pt x="4164" y="12569"/>
                      <a:pt x="4242" y="12569"/>
                    </a:cubicBezTo>
                    <a:lnTo>
                      <a:pt x="4651" y="12569"/>
                    </a:lnTo>
                    <a:lnTo>
                      <a:pt x="6888" y="11285"/>
                    </a:lnTo>
                    <a:cubicBezTo>
                      <a:pt x="6849" y="11285"/>
                      <a:pt x="6791" y="11246"/>
                      <a:pt x="6791" y="11168"/>
                    </a:cubicBezTo>
                    <a:cubicBezTo>
                      <a:pt x="6791" y="11090"/>
                      <a:pt x="6849" y="11051"/>
                      <a:pt x="6907" y="11051"/>
                    </a:cubicBezTo>
                    <a:lnTo>
                      <a:pt x="7335" y="11051"/>
                    </a:lnTo>
                    <a:lnTo>
                      <a:pt x="14300" y="7004"/>
                    </a:lnTo>
                    <a:lnTo>
                      <a:pt x="14242" y="6985"/>
                    </a:lnTo>
                    <a:cubicBezTo>
                      <a:pt x="14184" y="6966"/>
                      <a:pt x="14164" y="6888"/>
                      <a:pt x="14184" y="6810"/>
                    </a:cubicBezTo>
                    <a:cubicBezTo>
                      <a:pt x="14198" y="6766"/>
                      <a:pt x="14246" y="6744"/>
                      <a:pt x="14301" y="6744"/>
                    </a:cubicBezTo>
                    <a:cubicBezTo>
                      <a:pt x="14320" y="6744"/>
                      <a:pt x="14339" y="6747"/>
                      <a:pt x="14359" y="6752"/>
                    </a:cubicBezTo>
                    <a:lnTo>
                      <a:pt x="14553" y="6849"/>
                    </a:lnTo>
                    <a:lnTo>
                      <a:pt x="17005" y="5429"/>
                    </a:lnTo>
                    <a:lnTo>
                      <a:pt x="16927" y="5390"/>
                    </a:lnTo>
                    <a:cubicBezTo>
                      <a:pt x="16888" y="5370"/>
                      <a:pt x="16868" y="5292"/>
                      <a:pt x="16888" y="5234"/>
                    </a:cubicBezTo>
                    <a:cubicBezTo>
                      <a:pt x="16902" y="5190"/>
                      <a:pt x="16950" y="5168"/>
                      <a:pt x="17005" y="5168"/>
                    </a:cubicBezTo>
                    <a:cubicBezTo>
                      <a:pt x="17024" y="5168"/>
                      <a:pt x="17043" y="5171"/>
                      <a:pt x="17063" y="5176"/>
                    </a:cubicBezTo>
                    <a:lnTo>
                      <a:pt x="17257" y="5273"/>
                    </a:lnTo>
                    <a:lnTo>
                      <a:pt x="19709" y="3833"/>
                    </a:lnTo>
                    <a:lnTo>
                      <a:pt x="19631" y="3814"/>
                    </a:lnTo>
                    <a:cubicBezTo>
                      <a:pt x="19592" y="3794"/>
                      <a:pt x="19553" y="3717"/>
                      <a:pt x="19592" y="3639"/>
                    </a:cubicBezTo>
                    <a:cubicBezTo>
                      <a:pt x="19606" y="3610"/>
                      <a:pt x="19652" y="3592"/>
                      <a:pt x="19698" y="3592"/>
                    </a:cubicBezTo>
                    <a:cubicBezTo>
                      <a:pt x="19715" y="3592"/>
                      <a:pt x="19732" y="3595"/>
                      <a:pt x="19748" y="3600"/>
                    </a:cubicBezTo>
                    <a:lnTo>
                      <a:pt x="19942" y="3697"/>
                    </a:lnTo>
                    <a:lnTo>
                      <a:pt x="22413" y="2257"/>
                    </a:lnTo>
                    <a:lnTo>
                      <a:pt x="22335" y="2238"/>
                    </a:lnTo>
                    <a:cubicBezTo>
                      <a:pt x="22277" y="2219"/>
                      <a:pt x="22257" y="2141"/>
                      <a:pt x="22277" y="2063"/>
                    </a:cubicBezTo>
                    <a:cubicBezTo>
                      <a:pt x="22304" y="2035"/>
                      <a:pt x="22342" y="2008"/>
                      <a:pt x="22389" y="2008"/>
                    </a:cubicBezTo>
                    <a:cubicBezTo>
                      <a:pt x="22408" y="2008"/>
                      <a:pt x="22429" y="2013"/>
                      <a:pt x="22452" y="2024"/>
                    </a:cubicBezTo>
                    <a:lnTo>
                      <a:pt x="22646" y="2121"/>
                    </a:lnTo>
                    <a:lnTo>
                      <a:pt x="25098" y="682"/>
                    </a:lnTo>
                    <a:lnTo>
                      <a:pt x="26460" y="1460"/>
                    </a:lnTo>
                    <a:lnTo>
                      <a:pt x="26713" y="1304"/>
                    </a:lnTo>
                    <a:lnTo>
                      <a:pt x="25351" y="526"/>
                    </a:lnTo>
                    <a:lnTo>
                      <a:pt x="26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2"/>
              <p:cNvSpPr/>
              <p:nvPr/>
            </p:nvSpPr>
            <p:spPr>
              <a:xfrm>
                <a:off x="601750" y="764625"/>
                <a:ext cx="32625" cy="19950"/>
              </a:xfrm>
              <a:custGeom>
                <a:avLst/>
                <a:gdLst/>
                <a:ahLst/>
                <a:cxnLst/>
                <a:rect l="l" t="t" r="r" b="b"/>
                <a:pathLst>
                  <a:path w="1305" h="798" extrusionOk="0">
                    <a:moveTo>
                      <a:pt x="1051" y="0"/>
                    </a:moveTo>
                    <a:lnTo>
                      <a:pt x="79" y="545"/>
                    </a:lnTo>
                    <a:cubicBezTo>
                      <a:pt x="40" y="623"/>
                      <a:pt x="1" y="701"/>
                      <a:pt x="59" y="739"/>
                    </a:cubicBezTo>
                    <a:cubicBezTo>
                      <a:pt x="79" y="798"/>
                      <a:pt x="137" y="798"/>
                      <a:pt x="157" y="798"/>
                    </a:cubicBezTo>
                    <a:cubicBezTo>
                      <a:pt x="176" y="798"/>
                      <a:pt x="195" y="798"/>
                      <a:pt x="195" y="778"/>
                    </a:cubicBezTo>
                    <a:lnTo>
                      <a:pt x="1304" y="136"/>
                    </a:lnTo>
                    <a:lnTo>
                      <a:pt x="10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2"/>
              <p:cNvSpPr/>
              <p:nvPr/>
            </p:nvSpPr>
            <p:spPr>
              <a:xfrm>
                <a:off x="1187850" y="445075"/>
                <a:ext cx="39900" cy="23375"/>
              </a:xfrm>
              <a:custGeom>
                <a:avLst/>
                <a:gdLst/>
                <a:ahLst/>
                <a:cxnLst/>
                <a:rect l="l" t="t" r="r" b="b"/>
                <a:pathLst>
                  <a:path w="1596" h="935" extrusionOk="0">
                    <a:moveTo>
                      <a:pt x="253" y="0"/>
                    </a:moveTo>
                    <a:lnTo>
                      <a:pt x="0" y="156"/>
                    </a:lnTo>
                    <a:lnTo>
                      <a:pt x="1342" y="934"/>
                    </a:lnTo>
                    <a:lnTo>
                      <a:pt x="1595" y="81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32"/>
              <p:cNvSpPr/>
              <p:nvPr/>
            </p:nvSpPr>
            <p:spPr>
              <a:xfrm>
                <a:off x="1184425" y="442375"/>
                <a:ext cx="9750" cy="6600"/>
              </a:xfrm>
              <a:custGeom>
                <a:avLst/>
                <a:gdLst/>
                <a:ahLst/>
                <a:cxnLst/>
                <a:rect l="l" t="t" r="r" b="b"/>
                <a:pathLst>
                  <a:path w="390" h="264" extrusionOk="0">
                    <a:moveTo>
                      <a:pt x="137" y="0"/>
                    </a:moveTo>
                    <a:cubicBezTo>
                      <a:pt x="98" y="0"/>
                      <a:pt x="59" y="17"/>
                      <a:pt x="20" y="69"/>
                    </a:cubicBezTo>
                    <a:cubicBezTo>
                      <a:pt x="1" y="108"/>
                      <a:pt x="1" y="186"/>
                      <a:pt x="79" y="244"/>
                    </a:cubicBezTo>
                    <a:lnTo>
                      <a:pt x="137" y="264"/>
                    </a:lnTo>
                    <a:lnTo>
                      <a:pt x="390" y="108"/>
                    </a:lnTo>
                    <a:lnTo>
                      <a:pt x="195" y="11"/>
                    </a:lnTo>
                    <a:cubicBezTo>
                      <a:pt x="176" y="4"/>
                      <a:pt x="157"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2"/>
              <p:cNvSpPr/>
              <p:nvPr/>
            </p:nvSpPr>
            <p:spPr>
              <a:xfrm>
                <a:off x="1119750" y="484950"/>
                <a:ext cx="40400" cy="22875"/>
              </a:xfrm>
              <a:custGeom>
                <a:avLst/>
                <a:gdLst/>
                <a:ahLst/>
                <a:cxnLst/>
                <a:rect l="l" t="t" r="r" b="b"/>
                <a:pathLst>
                  <a:path w="1616" h="915" extrusionOk="0">
                    <a:moveTo>
                      <a:pt x="253" y="0"/>
                    </a:moveTo>
                    <a:lnTo>
                      <a:pt x="0" y="137"/>
                    </a:lnTo>
                    <a:lnTo>
                      <a:pt x="1362" y="915"/>
                    </a:lnTo>
                    <a:lnTo>
                      <a:pt x="1615" y="77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32"/>
              <p:cNvSpPr/>
              <p:nvPr/>
            </p:nvSpPr>
            <p:spPr>
              <a:xfrm>
                <a:off x="1116825" y="481275"/>
                <a:ext cx="9750" cy="6625"/>
              </a:xfrm>
              <a:custGeom>
                <a:avLst/>
                <a:gdLst/>
                <a:ahLst/>
                <a:cxnLst/>
                <a:rect l="l" t="t" r="r" b="b"/>
                <a:pathLst>
                  <a:path w="390" h="265" extrusionOk="0">
                    <a:moveTo>
                      <a:pt x="137" y="1"/>
                    </a:moveTo>
                    <a:cubicBezTo>
                      <a:pt x="98" y="1"/>
                      <a:pt x="59" y="18"/>
                      <a:pt x="20" y="70"/>
                    </a:cubicBezTo>
                    <a:cubicBezTo>
                      <a:pt x="1" y="109"/>
                      <a:pt x="1" y="186"/>
                      <a:pt x="78" y="245"/>
                    </a:cubicBezTo>
                    <a:lnTo>
                      <a:pt x="137" y="264"/>
                    </a:lnTo>
                    <a:lnTo>
                      <a:pt x="390" y="109"/>
                    </a:lnTo>
                    <a:lnTo>
                      <a:pt x="195" y="11"/>
                    </a:lnTo>
                    <a:cubicBezTo>
                      <a:pt x="176" y="5"/>
                      <a:pt x="156"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32"/>
              <p:cNvSpPr/>
              <p:nvPr/>
            </p:nvSpPr>
            <p:spPr>
              <a:xfrm>
                <a:off x="1052625" y="523850"/>
                <a:ext cx="39900" cy="22900"/>
              </a:xfrm>
              <a:custGeom>
                <a:avLst/>
                <a:gdLst/>
                <a:ahLst/>
                <a:cxnLst/>
                <a:rect l="l" t="t" r="r" b="b"/>
                <a:pathLst>
                  <a:path w="1596" h="916" extrusionOk="0">
                    <a:moveTo>
                      <a:pt x="234" y="1"/>
                    </a:moveTo>
                    <a:lnTo>
                      <a:pt x="1" y="137"/>
                    </a:lnTo>
                    <a:lnTo>
                      <a:pt x="1362" y="915"/>
                    </a:lnTo>
                    <a:lnTo>
                      <a:pt x="1596" y="77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2"/>
              <p:cNvSpPr/>
              <p:nvPr/>
            </p:nvSpPr>
            <p:spPr>
              <a:xfrm>
                <a:off x="1049225" y="520800"/>
                <a:ext cx="9750" cy="6500"/>
              </a:xfrm>
              <a:custGeom>
                <a:avLst/>
                <a:gdLst/>
                <a:ahLst/>
                <a:cxnLst/>
                <a:rect l="l" t="t" r="r" b="b"/>
                <a:pathLst>
                  <a:path w="390" h="260" extrusionOk="0">
                    <a:moveTo>
                      <a:pt x="132" y="0"/>
                    </a:moveTo>
                    <a:cubicBezTo>
                      <a:pt x="98" y="0"/>
                      <a:pt x="62" y="19"/>
                      <a:pt x="39" y="65"/>
                    </a:cubicBezTo>
                    <a:cubicBezTo>
                      <a:pt x="0" y="123"/>
                      <a:pt x="0" y="181"/>
                      <a:pt x="78" y="240"/>
                    </a:cubicBezTo>
                    <a:lnTo>
                      <a:pt x="156" y="259"/>
                    </a:lnTo>
                    <a:lnTo>
                      <a:pt x="390" y="123"/>
                    </a:lnTo>
                    <a:lnTo>
                      <a:pt x="195" y="26"/>
                    </a:lnTo>
                    <a:cubicBezTo>
                      <a:pt x="179" y="10"/>
                      <a:pt x="15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32"/>
              <p:cNvSpPr/>
              <p:nvPr/>
            </p:nvSpPr>
            <p:spPr>
              <a:xfrm>
                <a:off x="985025" y="562775"/>
                <a:ext cx="39425" cy="22875"/>
              </a:xfrm>
              <a:custGeom>
                <a:avLst/>
                <a:gdLst/>
                <a:ahLst/>
                <a:cxnLst/>
                <a:rect l="l" t="t" r="r" b="b"/>
                <a:pathLst>
                  <a:path w="1577" h="915" extrusionOk="0">
                    <a:moveTo>
                      <a:pt x="234" y="0"/>
                    </a:moveTo>
                    <a:lnTo>
                      <a:pt x="0" y="136"/>
                    </a:lnTo>
                    <a:lnTo>
                      <a:pt x="1343" y="915"/>
                    </a:lnTo>
                    <a:lnTo>
                      <a:pt x="1576" y="779"/>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32"/>
              <p:cNvSpPr/>
              <p:nvPr/>
            </p:nvSpPr>
            <p:spPr>
              <a:xfrm>
                <a:off x="981125" y="559700"/>
                <a:ext cx="9750" cy="6500"/>
              </a:xfrm>
              <a:custGeom>
                <a:avLst/>
                <a:gdLst/>
                <a:ahLst/>
                <a:cxnLst/>
                <a:rect l="l" t="t" r="r" b="b"/>
                <a:pathLst>
                  <a:path w="390" h="260" extrusionOk="0">
                    <a:moveTo>
                      <a:pt x="132" y="0"/>
                    </a:moveTo>
                    <a:cubicBezTo>
                      <a:pt x="99" y="0"/>
                      <a:pt x="62" y="19"/>
                      <a:pt x="40" y="65"/>
                    </a:cubicBezTo>
                    <a:cubicBezTo>
                      <a:pt x="1" y="123"/>
                      <a:pt x="1" y="182"/>
                      <a:pt x="79" y="240"/>
                    </a:cubicBezTo>
                    <a:lnTo>
                      <a:pt x="156" y="259"/>
                    </a:lnTo>
                    <a:lnTo>
                      <a:pt x="390" y="123"/>
                    </a:lnTo>
                    <a:lnTo>
                      <a:pt x="195" y="26"/>
                    </a:lnTo>
                    <a:cubicBezTo>
                      <a:pt x="179" y="10"/>
                      <a:pt x="15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2"/>
              <p:cNvSpPr/>
              <p:nvPr/>
            </p:nvSpPr>
            <p:spPr>
              <a:xfrm>
                <a:off x="1280250" y="420750"/>
                <a:ext cx="114325" cy="65675"/>
              </a:xfrm>
              <a:custGeom>
                <a:avLst/>
                <a:gdLst/>
                <a:ahLst/>
                <a:cxnLst/>
                <a:rect l="l" t="t" r="r" b="b"/>
                <a:pathLst>
                  <a:path w="4573" h="2627" extrusionOk="0">
                    <a:moveTo>
                      <a:pt x="954" y="0"/>
                    </a:moveTo>
                    <a:lnTo>
                      <a:pt x="584" y="195"/>
                    </a:lnTo>
                    <a:lnTo>
                      <a:pt x="1071" y="487"/>
                    </a:lnTo>
                    <a:cubicBezTo>
                      <a:pt x="1129" y="506"/>
                      <a:pt x="1148" y="584"/>
                      <a:pt x="1129" y="662"/>
                    </a:cubicBezTo>
                    <a:cubicBezTo>
                      <a:pt x="1115" y="689"/>
                      <a:pt x="1072" y="717"/>
                      <a:pt x="1021" y="717"/>
                    </a:cubicBezTo>
                    <a:cubicBezTo>
                      <a:pt x="999" y="717"/>
                      <a:pt x="977" y="712"/>
                      <a:pt x="954" y="701"/>
                    </a:cubicBezTo>
                    <a:lnTo>
                      <a:pt x="351" y="351"/>
                    </a:lnTo>
                    <a:lnTo>
                      <a:pt x="1" y="545"/>
                    </a:lnTo>
                    <a:lnTo>
                      <a:pt x="3658" y="2627"/>
                    </a:lnTo>
                    <a:lnTo>
                      <a:pt x="4572" y="2102"/>
                    </a:lnTo>
                    <a:lnTo>
                      <a:pt x="9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32"/>
              <p:cNvSpPr/>
              <p:nvPr/>
            </p:nvSpPr>
            <p:spPr>
              <a:xfrm>
                <a:off x="1289500" y="425600"/>
                <a:ext cx="19950" cy="13350"/>
              </a:xfrm>
              <a:custGeom>
                <a:avLst/>
                <a:gdLst/>
                <a:ahLst/>
                <a:cxnLst/>
                <a:rect l="l" t="t" r="r" b="b"/>
                <a:pathLst>
                  <a:path w="798" h="534" extrusionOk="0">
                    <a:moveTo>
                      <a:pt x="234" y="1"/>
                    </a:moveTo>
                    <a:lnTo>
                      <a:pt x="0" y="157"/>
                    </a:lnTo>
                    <a:lnTo>
                      <a:pt x="603" y="526"/>
                    </a:lnTo>
                    <a:cubicBezTo>
                      <a:pt x="623" y="531"/>
                      <a:pt x="642" y="534"/>
                      <a:pt x="661" y="534"/>
                    </a:cubicBezTo>
                    <a:cubicBezTo>
                      <a:pt x="716" y="534"/>
                      <a:pt x="764" y="512"/>
                      <a:pt x="778" y="468"/>
                    </a:cubicBezTo>
                    <a:cubicBezTo>
                      <a:pt x="798" y="429"/>
                      <a:pt x="798" y="351"/>
                      <a:pt x="720" y="293"/>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32"/>
              <p:cNvSpPr/>
              <p:nvPr/>
            </p:nvSpPr>
            <p:spPr>
              <a:xfrm>
                <a:off x="1214100" y="459175"/>
                <a:ext cx="113850" cy="65675"/>
              </a:xfrm>
              <a:custGeom>
                <a:avLst/>
                <a:gdLst/>
                <a:ahLst/>
                <a:cxnLst/>
                <a:rect l="l" t="t" r="r" b="b"/>
                <a:pathLst>
                  <a:path w="4554" h="2627" extrusionOk="0">
                    <a:moveTo>
                      <a:pt x="915" y="0"/>
                    </a:moveTo>
                    <a:lnTo>
                      <a:pt x="565" y="195"/>
                    </a:lnTo>
                    <a:lnTo>
                      <a:pt x="1051" y="487"/>
                    </a:lnTo>
                    <a:cubicBezTo>
                      <a:pt x="1090" y="565"/>
                      <a:pt x="1110" y="642"/>
                      <a:pt x="1090" y="681"/>
                    </a:cubicBezTo>
                    <a:cubicBezTo>
                      <a:pt x="1071" y="740"/>
                      <a:pt x="1032" y="740"/>
                      <a:pt x="993" y="740"/>
                    </a:cubicBezTo>
                    <a:cubicBezTo>
                      <a:pt x="973" y="740"/>
                      <a:pt x="954" y="740"/>
                      <a:pt x="954" y="701"/>
                    </a:cubicBezTo>
                    <a:lnTo>
                      <a:pt x="331" y="351"/>
                    </a:lnTo>
                    <a:lnTo>
                      <a:pt x="1" y="526"/>
                    </a:lnTo>
                    <a:lnTo>
                      <a:pt x="3619" y="2627"/>
                    </a:lnTo>
                    <a:lnTo>
                      <a:pt x="4553"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32"/>
              <p:cNvSpPr/>
              <p:nvPr/>
            </p:nvSpPr>
            <p:spPr>
              <a:xfrm>
                <a:off x="1221400" y="465000"/>
                <a:ext cx="19975" cy="13175"/>
              </a:xfrm>
              <a:custGeom>
                <a:avLst/>
                <a:gdLst/>
                <a:ahLst/>
                <a:cxnLst/>
                <a:rect l="l" t="t" r="r" b="b"/>
                <a:pathLst>
                  <a:path w="799" h="527" extrusionOk="0">
                    <a:moveTo>
                      <a:pt x="253" y="1"/>
                    </a:moveTo>
                    <a:lnTo>
                      <a:pt x="0" y="156"/>
                    </a:lnTo>
                    <a:lnTo>
                      <a:pt x="643" y="507"/>
                    </a:lnTo>
                    <a:cubicBezTo>
                      <a:pt x="662" y="507"/>
                      <a:pt x="681" y="526"/>
                      <a:pt x="681" y="526"/>
                    </a:cubicBezTo>
                    <a:cubicBezTo>
                      <a:pt x="740" y="526"/>
                      <a:pt x="759" y="507"/>
                      <a:pt x="779" y="468"/>
                    </a:cubicBezTo>
                    <a:cubicBezTo>
                      <a:pt x="798" y="429"/>
                      <a:pt x="798" y="351"/>
                      <a:pt x="740" y="293"/>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2"/>
              <p:cNvSpPr/>
              <p:nvPr/>
            </p:nvSpPr>
            <p:spPr>
              <a:xfrm>
                <a:off x="1146000" y="498075"/>
                <a:ext cx="113850" cy="65700"/>
              </a:xfrm>
              <a:custGeom>
                <a:avLst/>
                <a:gdLst/>
                <a:ahLst/>
                <a:cxnLst/>
                <a:rect l="l" t="t" r="r" b="b"/>
                <a:pathLst>
                  <a:path w="4554" h="2628" extrusionOk="0">
                    <a:moveTo>
                      <a:pt x="935" y="1"/>
                    </a:moveTo>
                    <a:lnTo>
                      <a:pt x="565" y="195"/>
                    </a:lnTo>
                    <a:lnTo>
                      <a:pt x="1052" y="487"/>
                    </a:lnTo>
                    <a:cubicBezTo>
                      <a:pt x="1129" y="565"/>
                      <a:pt x="1149" y="643"/>
                      <a:pt x="1090" y="682"/>
                    </a:cubicBezTo>
                    <a:cubicBezTo>
                      <a:pt x="1071" y="740"/>
                      <a:pt x="1032" y="740"/>
                      <a:pt x="993" y="740"/>
                    </a:cubicBezTo>
                    <a:cubicBezTo>
                      <a:pt x="974" y="740"/>
                      <a:pt x="954" y="740"/>
                      <a:pt x="954" y="701"/>
                    </a:cubicBezTo>
                    <a:lnTo>
                      <a:pt x="351" y="351"/>
                    </a:lnTo>
                    <a:lnTo>
                      <a:pt x="1" y="546"/>
                    </a:lnTo>
                    <a:lnTo>
                      <a:pt x="3620" y="2627"/>
                    </a:lnTo>
                    <a:lnTo>
                      <a:pt x="4553" y="2102"/>
                    </a:lnTo>
                    <a:lnTo>
                      <a:pt x="9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32"/>
              <p:cNvSpPr/>
              <p:nvPr/>
            </p:nvSpPr>
            <p:spPr>
              <a:xfrm>
                <a:off x="1153300" y="503925"/>
                <a:ext cx="19975" cy="13150"/>
              </a:xfrm>
              <a:custGeom>
                <a:avLst/>
                <a:gdLst/>
                <a:ahLst/>
                <a:cxnLst/>
                <a:rect l="l" t="t" r="r" b="b"/>
                <a:pathLst>
                  <a:path w="799" h="526" extrusionOk="0">
                    <a:moveTo>
                      <a:pt x="254" y="0"/>
                    </a:moveTo>
                    <a:lnTo>
                      <a:pt x="1" y="156"/>
                    </a:lnTo>
                    <a:lnTo>
                      <a:pt x="643" y="506"/>
                    </a:lnTo>
                    <a:cubicBezTo>
                      <a:pt x="662" y="506"/>
                      <a:pt x="682" y="526"/>
                      <a:pt x="682" y="526"/>
                    </a:cubicBezTo>
                    <a:cubicBezTo>
                      <a:pt x="740" y="526"/>
                      <a:pt x="760" y="506"/>
                      <a:pt x="779" y="467"/>
                    </a:cubicBezTo>
                    <a:cubicBezTo>
                      <a:pt x="798" y="428"/>
                      <a:pt x="798" y="350"/>
                      <a:pt x="740" y="292"/>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32"/>
              <p:cNvSpPr/>
              <p:nvPr/>
            </p:nvSpPr>
            <p:spPr>
              <a:xfrm>
                <a:off x="1078400" y="537475"/>
                <a:ext cx="113850" cy="65700"/>
              </a:xfrm>
              <a:custGeom>
                <a:avLst/>
                <a:gdLst/>
                <a:ahLst/>
                <a:cxnLst/>
                <a:rect l="l" t="t" r="r" b="b"/>
                <a:pathLst>
                  <a:path w="4554" h="2628" extrusionOk="0">
                    <a:moveTo>
                      <a:pt x="935" y="1"/>
                    </a:moveTo>
                    <a:lnTo>
                      <a:pt x="565" y="195"/>
                    </a:lnTo>
                    <a:lnTo>
                      <a:pt x="1051" y="487"/>
                    </a:lnTo>
                    <a:cubicBezTo>
                      <a:pt x="1110" y="545"/>
                      <a:pt x="1129" y="623"/>
                      <a:pt x="1110" y="682"/>
                    </a:cubicBezTo>
                    <a:cubicBezTo>
                      <a:pt x="1071" y="740"/>
                      <a:pt x="1032" y="740"/>
                      <a:pt x="1012" y="740"/>
                    </a:cubicBezTo>
                    <a:cubicBezTo>
                      <a:pt x="973" y="740"/>
                      <a:pt x="954" y="740"/>
                      <a:pt x="954" y="720"/>
                    </a:cubicBezTo>
                    <a:lnTo>
                      <a:pt x="351" y="351"/>
                    </a:lnTo>
                    <a:lnTo>
                      <a:pt x="1" y="545"/>
                    </a:lnTo>
                    <a:lnTo>
                      <a:pt x="3639" y="2627"/>
                    </a:lnTo>
                    <a:lnTo>
                      <a:pt x="4553" y="2102"/>
                    </a:lnTo>
                    <a:lnTo>
                      <a:pt x="9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2"/>
              <p:cNvSpPr/>
              <p:nvPr/>
            </p:nvSpPr>
            <p:spPr>
              <a:xfrm>
                <a:off x="1085700" y="543800"/>
                <a:ext cx="20450" cy="12675"/>
              </a:xfrm>
              <a:custGeom>
                <a:avLst/>
                <a:gdLst/>
                <a:ahLst/>
                <a:cxnLst/>
                <a:rect l="l" t="t" r="r" b="b"/>
                <a:pathLst>
                  <a:path w="818" h="507" extrusionOk="0">
                    <a:moveTo>
                      <a:pt x="253" y="1"/>
                    </a:moveTo>
                    <a:lnTo>
                      <a:pt x="1" y="137"/>
                    </a:lnTo>
                    <a:lnTo>
                      <a:pt x="643" y="487"/>
                    </a:lnTo>
                    <a:cubicBezTo>
                      <a:pt x="662" y="487"/>
                      <a:pt x="681" y="506"/>
                      <a:pt x="681" y="506"/>
                    </a:cubicBezTo>
                    <a:cubicBezTo>
                      <a:pt x="740" y="506"/>
                      <a:pt x="759" y="487"/>
                      <a:pt x="779" y="467"/>
                    </a:cubicBezTo>
                    <a:cubicBezTo>
                      <a:pt x="818" y="409"/>
                      <a:pt x="818" y="331"/>
                      <a:pt x="740" y="292"/>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2"/>
              <p:cNvSpPr/>
              <p:nvPr/>
            </p:nvSpPr>
            <p:spPr>
              <a:xfrm>
                <a:off x="1011275" y="576400"/>
                <a:ext cx="113350" cy="65675"/>
              </a:xfrm>
              <a:custGeom>
                <a:avLst/>
                <a:gdLst/>
                <a:ahLst/>
                <a:cxnLst/>
                <a:rect l="l" t="t" r="r" b="b"/>
                <a:pathLst>
                  <a:path w="4534" h="2627" extrusionOk="0">
                    <a:moveTo>
                      <a:pt x="915" y="0"/>
                    </a:moveTo>
                    <a:lnTo>
                      <a:pt x="546" y="195"/>
                    </a:lnTo>
                    <a:lnTo>
                      <a:pt x="1032" y="486"/>
                    </a:lnTo>
                    <a:cubicBezTo>
                      <a:pt x="1090" y="564"/>
                      <a:pt x="1110" y="642"/>
                      <a:pt x="1090" y="681"/>
                    </a:cubicBezTo>
                    <a:cubicBezTo>
                      <a:pt x="1071" y="739"/>
                      <a:pt x="1013" y="739"/>
                      <a:pt x="993" y="739"/>
                    </a:cubicBezTo>
                    <a:cubicBezTo>
                      <a:pt x="974" y="739"/>
                      <a:pt x="935" y="739"/>
                      <a:pt x="935" y="720"/>
                    </a:cubicBezTo>
                    <a:lnTo>
                      <a:pt x="332" y="350"/>
                    </a:lnTo>
                    <a:lnTo>
                      <a:pt x="1" y="545"/>
                    </a:lnTo>
                    <a:lnTo>
                      <a:pt x="3620" y="2626"/>
                    </a:lnTo>
                    <a:lnTo>
                      <a:pt x="4534" y="2101"/>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2"/>
              <p:cNvSpPr/>
              <p:nvPr/>
            </p:nvSpPr>
            <p:spPr>
              <a:xfrm>
                <a:off x="1018575" y="582700"/>
                <a:ext cx="19975" cy="12675"/>
              </a:xfrm>
              <a:custGeom>
                <a:avLst/>
                <a:gdLst/>
                <a:ahLst/>
                <a:cxnLst/>
                <a:rect l="l" t="t" r="r" b="b"/>
                <a:pathLst>
                  <a:path w="799" h="507" extrusionOk="0">
                    <a:moveTo>
                      <a:pt x="234" y="1"/>
                    </a:moveTo>
                    <a:lnTo>
                      <a:pt x="1" y="137"/>
                    </a:lnTo>
                    <a:lnTo>
                      <a:pt x="623" y="487"/>
                    </a:lnTo>
                    <a:cubicBezTo>
                      <a:pt x="643" y="487"/>
                      <a:pt x="682" y="507"/>
                      <a:pt x="682" y="507"/>
                    </a:cubicBezTo>
                    <a:cubicBezTo>
                      <a:pt x="721" y="507"/>
                      <a:pt x="740" y="487"/>
                      <a:pt x="779" y="468"/>
                    </a:cubicBezTo>
                    <a:cubicBezTo>
                      <a:pt x="798" y="410"/>
                      <a:pt x="798" y="332"/>
                      <a:pt x="721" y="293"/>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2"/>
              <p:cNvSpPr/>
              <p:nvPr/>
            </p:nvSpPr>
            <p:spPr>
              <a:xfrm>
                <a:off x="602725" y="509750"/>
                <a:ext cx="421225" cy="244200"/>
              </a:xfrm>
              <a:custGeom>
                <a:avLst/>
                <a:gdLst/>
                <a:ahLst/>
                <a:cxnLst/>
                <a:rect l="l" t="t" r="r" b="b"/>
                <a:pathLst>
                  <a:path w="16849" h="9768" extrusionOk="0">
                    <a:moveTo>
                      <a:pt x="16654" y="1"/>
                    </a:moveTo>
                    <a:lnTo>
                      <a:pt x="1" y="9631"/>
                    </a:lnTo>
                    <a:lnTo>
                      <a:pt x="234" y="9767"/>
                    </a:lnTo>
                    <a:lnTo>
                      <a:pt x="16849" y="176"/>
                    </a:lnTo>
                    <a:cubicBezTo>
                      <a:pt x="16849" y="137"/>
                      <a:pt x="16829" y="137"/>
                      <a:pt x="16829" y="117"/>
                    </a:cubicBezTo>
                    <a:cubicBezTo>
                      <a:pt x="16751" y="59"/>
                      <a:pt x="16693" y="40"/>
                      <a:pt x="166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2"/>
              <p:cNvSpPr/>
              <p:nvPr/>
            </p:nvSpPr>
            <p:spPr>
              <a:xfrm>
                <a:off x="588150" y="749050"/>
                <a:ext cx="19950" cy="13650"/>
              </a:xfrm>
              <a:custGeom>
                <a:avLst/>
                <a:gdLst/>
                <a:ahLst/>
                <a:cxnLst/>
                <a:rect l="l" t="t" r="r" b="b"/>
                <a:pathLst>
                  <a:path w="798" h="546" extrusionOk="0">
                    <a:moveTo>
                      <a:pt x="545" y="1"/>
                    </a:moveTo>
                    <a:lnTo>
                      <a:pt x="39" y="292"/>
                    </a:lnTo>
                    <a:cubicBezTo>
                      <a:pt x="20" y="370"/>
                      <a:pt x="0" y="448"/>
                      <a:pt x="20" y="487"/>
                    </a:cubicBezTo>
                    <a:cubicBezTo>
                      <a:pt x="39" y="545"/>
                      <a:pt x="97" y="545"/>
                      <a:pt x="117" y="545"/>
                    </a:cubicBezTo>
                    <a:cubicBezTo>
                      <a:pt x="136" y="545"/>
                      <a:pt x="156" y="545"/>
                      <a:pt x="156" y="526"/>
                    </a:cubicBezTo>
                    <a:lnTo>
                      <a:pt x="798" y="156"/>
                    </a:lnTo>
                    <a:lnTo>
                      <a:pt x="5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2"/>
              <p:cNvSpPr/>
              <p:nvPr/>
            </p:nvSpPr>
            <p:spPr>
              <a:xfrm>
                <a:off x="1016625" y="489575"/>
                <a:ext cx="41375" cy="27025"/>
              </a:xfrm>
              <a:custGeom>
                <a:avLst/>
                <a:gdLst/>
                <a:ahLst/>
                <a:cxnLst/>
                <a:rect l="l" t="t" r="r" b="b"/>
                <a:pathLst>
                  <a:path w="1655" h="1081" extrusionOk="0">
                    <a:moveTo>
                      <a:pt x="818" y="244"/>
                    </a:moveTo>
                    <a:cubicBezTo>
                      <a:pt x="993" y="244"/>
                      <a:pt x="1149" y="263"/>
                      <a:pt x="1266" y="341"/>
                    </a:cubicBezTo>
                    <a:cubicBezTo>
                      <a:pt x="1363" y="399"/>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93" y="419"/>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118" y="808"/>
                    </a:cubicBezTo>
                    <a:lnTo>
                      <a:pt x="195" y="749"/>
                    </a:lnTo>
                    <a:cubicBezTo>
                      <a:pt x="200" y="744"/>
                      <a:pt x="209" y="742"/>
                      <a:pt x="220" y="742"/>
                    </a:cubicBezTo>
                    <a:cubicBezTo>
                      <a:pt x="251" y="742"/>
                      <a:pt x="302" y="764"/>
                      <a:pt x="332" y="808"/>
                    </a:cubicBezTo>
                    <a:cubicBezTo>
                      <a:pt x="371" y="847"/>
                      <a:pt x="371" y="924"/>
                      <a:pt x="312" y="944"/>
                    </a:cubicBezTo>
                    <a:cubicBezTo>
                      <a:pt x="468" y="1022"/>
                      <a:pt x="662" y="1080"/>
                      <a:pt x="818" y="1080"/>
                    </a:cubicBezTo>
                    <a:cubicBezTo>
                      <a:pt x="1013" y="1080"/>
                      <a:pt x="1246" y="1022"/>
                      <a:pt x="1382" y="924"/>
                    </a:cubicBezTo>
                    <a:cubicBezTo>
                      <a:pt x="1557" y="827"/>
                      <a:pt x="1655" y="691"/>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2"/>
              <p:cNvSpPr/>
              <p:nvPr/>
            </p:nvSpPr>
            <p:spPr>
              <a:xfrm>
                <a:off x="1019075" y="508125"/>
                <a:ext cx="6825" cy="5050"/>
              </a:xfrm>
              <a:custGeom>
                <a:avLst/>
                <a:gdLst/>
                <a:ahLst/>
                <a:cxnLst/>
                <a:rect l="l" t="t" r="r" b="b"/>
                <a:pathLst>
                  <a:path w="273" h="202" extrusionOk="0">
                    <a:moveTo>
                      <a:pt x="124" y="0"/>
                    </a:moveTo>
                    <a:cubicBezTo>
                      <a:pt x="108" y="0"/>
                      <a:pt x="93" y="2"/>
                      <a:pt x="78" y="7"/>
                    </a:cubicBezTo>
                    <a:lnTo>
                      <a:pt x="0" y="66"/>
                    </a:lnTo>
                    <a:cubicBezTo>
                      <a:pt x="39" y="105"/>
                      <a:pt x="97" y="163"/>
                      <a:pt x="175" y="182"/>
                    </a:cubicBezTo>
                    <a:cubicBezTo>
                      <a:pt x="195" y="182"/>
                      <a:pt x="195" y="202"/>
                      <a:pt x="214" y="202"/>
                    </a:cubicBezTo>
                    <a:cubicBezTo>
                      <a:pt x="273" y="163"/>
                      <a:pt x="273" y="105"/>
                      <a:pt x="234" y="66"/>
                    </a:cubicBezTo>
                    <a:cubicBezTo>
                      <a:pt x="219" y="22"/>
                      <a:pt x="172"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2"/>
              <p:cNvSpPr/>
              <p:nvPr/>
            </p:nvSpPr>
            <p:spPr>
              <a:xfrm>
                <a:off x="654775" y="808575"/>
                <a:ext cx="41375" cy="27075"/>
              </a:xfrm>
              <a:custGeom>
                <a:avLst/>
                <a:gdLst/>
                <a:ahLst/>
                <a:cxnLst/>
                <a:rect l="l" t="t" r="r" b="b"/>
                <a:pathLst>
                  <a:path w="1655" h="1083" extrusionOk="0">
                    <a:moveTo>
                      <a:pt x="826" y="0"/>
                    </a:moveTo>
                    <a:cubicBezTo>
                      <a:pt x="624" y="0"/>
                      <a:pt x="423" y="49"/>
                      <a:pt x="273" y="149"/>
                    </a:cubicBezTo>
                    <a:cubicBezTo>
                      <a:pt x="98" y="246"/>
                      <a:pt x="0" y="402"/>
                      <a:pt x="0" y="538"/>
                    </a:cubicBezTo>
                    <a:cubicBezTo>
                      <a:pt x="0" y="693"/>
                      <a:pt x="98" y="830"/>
                      <a:pt x="273" y="927"/>
                    </a:cubicBezTo>
                    <a:cubicBezTo>
                      <a:pt x="428" y="1024"/>
                      <a:pt x="623" y="1083"/>
                      <a:pt x="818" y="1083"/>
                    </a:cubicBezTo>
                    <a:cubicBezTo>
                      <a:pt x="1012" y="1083"/>
                      <a:pt x="1246" y="1024"/>
                      <a:pt x="1382" y="927"/>
                    </a:cubicBezTo>
                    <a:cubicBezTo>
                      <a:pt x="1557" y="830"/>
                      <a:pt x="1654" y="693"/>
                      <a:pt x="1654" y="538"/>
                    </a:cubicBezTo>
                    <a:cubicBezTo>
                      <a:pt x="1654" y="441"/>
                      <a:pt x="1635" y="382"/>
                      <a:pt x="1557" y="304"/>
                    </a:cubicBezTo>
                    <a:lnTo>
                      <a:pt x="1401" y="382"/>
                    </a:lnTo>
                    <a:cubicBezTo>
                      <a:pt x="1382" y="421"/>
                      <a:pt x="1362" y="421"/>
                      <a:pt x="1343" y="421"/>
                    </a:cubicBezTo>
                    <a:cubicBezTo>
                      <a:pt x="1323" y="421"/>
                      <a:pt x="1323" y="421"/>
                      <a:pt x="1285" y="402"/>
                    </a:cubicBezTo>
                    <a:lnTo>
                      <a:pt x="1285" y="402"/>
                    </a:lnTo>
                    <a:cubicBezTo>
                      <a:pt x="1362" y="441"/>
                      <a:pt x="1382" y="499"/>
                      <a:pt x="1382" y="577"/>
                    </a:cubicBezTo>
                    <a:cubicBezTo>
                      <a:pt x="1382" y="635"/>
                      <a:pt x="1343" y="693"/>
                      <a:pt x="1246" y="771"/>
                    </a:cubicBezTo>
                    <a:cubicBezTo>
                      <a:pt x="1119" y="839"/>
                      <a:pt x="954" y="873"/>
                      <a:pt x="793" y="873"/>
                    </a:cubicBezTo>
                    <a:cubicBezTo>
                      <a:pt x="633" y="873"/>
                      <a:pt x="477" y="839"/>
                      <a:pt x="370" y="771"/>
                    </a:cubicBezTo>
                    <a:cubicBezTo>
                      <a:pt x="273" y="713"/>
                      <a:pt x="214" y="635"/>
                      <a:pt x="214" y="577"/>
                    </a:cubicBezTo>
                    <a:cubicBezTo>
                      <a:pt x="214" y="499"/>
                      <a:pt x="273" y="441"/>
                      <a:pt x="370" y="382"/>
                    </a:cubicBezTo>
                    <a:cubicBezTo>
                      <a:pt x="487" y="304"/>
                      <a:pt x="662" y="285"/>
                      <a:pt x="798" y="285"/>
                    </a:cubicBezTo>
                    <a:cubicBezTo>
                      <a:pt x="973" y="285"/>
                      <a:pt x="1109" y="304"/>
                      <a:pt x="1246" y="382"/>
                    </a:cubicBezTo>
                    <a:lnTo>
                      <a:pt x="1265" y="382"/>
                    </a:lnTo>
                    <a:lnTo>
                      <a:pt x="1246" y="343"/>
                    </a:lnTo>
                    <a:cubicBezTo>
                      <a:pt x="1207" y="304"/>
                      <a:pt x="1207" y="227"/>
                      <a:pt x="1284" y="188"/>
                    </a:cubicBezTo>
                    <a:lnTo>
                      <a:pt x="1362" y="129"/>
                    </a:lnTo>
                    <a:cubicBezTo>
                      <a:pt x="1211" y="44"/>
                      <a:pt x="1018" y="0"/>
                      <a:pt x="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2"/>
              <p:cNvSpPr/>
              <p:nvPr/>
            </p:nvSpPr>
            <p:spPr>
              <a:xfrm>
                <a:off x="968475" y="628200"/>
                <a:ext cx="41375" cy="27000"/>
              </a:xfrm>
              <a:custGeom>
                <a:avLst/>
                <a:gdLst/>
                <a:ahLst/>
                <a:cxnLst/>
                <a:rect l="l" t="t" r="r" b="b"/>
                <a:pathLst>
                  <a:path w="1655" h="1080" extrusionOk="0">
                    <a:moveTo>
                      <a:pt x="857" y="243"/>
                    </a:moveTo>
                    <a:cubicBezTo>
                      <a:pt x="1032" y="243"/>
                      <a:pt x="1168" y="263"/>
                      <a:pt x="1285" y="340"/>
                    </a:cubicBezTo>
                    <a:cubicBezTo>
                      <a:pt x="1382" y="399"/>
                      <a:pt x="1441" y="457"/>
                      <a:pt x="1441" y="535"/>
                    </a:cubicBezTo>
                    <a:cubicBezTo>
                      <a:pt x="1441" y="613"/>
                      <a:pt x="1382" y="652"/>
                      <a:pt x="1285" y="730"/>
                    </a:cubicBezTo>
                    <a:cubicBezTo>
                      <a:pt x="1168" y="798"/>
                      <a:pt x="1003" y="832"/>
                      <a:pt x="840" y="832"/>
                    </a:cubicBezTo>
                    <a:cubicBezTo>
                      <a:pt x="677" y="832"/>
                      <a:pt x="516" y="798"/>
                      <a:pt x="409" y="730"/>
                    </a:cubicBezTo>
                    <a:cubicBezTo>
                      <a:pt x="312" y="671"/>
                      <a:pt x="273" y="613"/>
                      <a:pt x="273" y="535"/>
                    </a:cubicBezTo>
                    <a:cubicBezTo>
                      <a:pt x="273" y="457"/>
                      <a:pt x="312" y="399"/>
                      <a:pt x="409" y="340"/>
                    </a:cubicBezTo>
                    <a:cubicBezTo>
                      <a:pt x="546" y="263"/>
                      <a:pt x="701" y="243"/>
                      <a:pt x="857" y="243"/>
                    </a:cubicBezTo>
                    <a:close/>
                    <a:moveTo>
                      <a:pt x="828" y="0"/>
                    </a:moveTo>
                    <a:cubicBezTo>
                      <a:pt x="628" y="0"/>
                      <a:pt x="429" y="49"/>
                      <a:pt x="273" y="146"/>
                    </a:cubicBezTo>
                    <a:cubicBezTo>
                      <a:pt x="98" y="243"/>
                      <a:pt x="1" y="399"/>
                      <a:pt x="1" y="535"/>
                    </a:cubicBezTo>
                    <a:cubicBezTo>
                      <a:pt x="1" y="652"/>
                      <a:pt x="40" y="749"/>
                      <a:pt x="137" y="827"/>
                    </a:cubicBezTo>
                    <a:lnTo>
                      <a:pt x="234" y="788"/>
                    </a:lnTo>
                    <a:cubicBezTo>
                      <a:pt x="267" y="763"/>
                      <a:pt x="300" y="753"/>
                      <a:pt x="328" y="753"/>
                    </a:cubicBezTo>
                    <a:cubicBezTo>
                      <a:pt x="367" y="753"/>
                      <a:pt x="398" y="773"/>
                      <a:pt x="409" y="807"/>
                    </a:cubicBezTo>
                    <a:cubicBezTo>
                      <a:pt x="448" y="846"/>
                      <a:pt x="448" y="924"/>
                      <a:pt x="371" y="982"/>
                    </a:cubicBezTo>
                    <a:cubicBezTo>
                      <a:pt x="507" y="1021"/>
                      <a:pt x="662" y="1080"/>
                      <a:pt x="818" y="1080"/>
                    </a:cubicBezTo>
                    <a:cubicBezTo>
                      <a:pt x="1013" y="1080"/>
                      <a:pt x="1246" y="1021"/>
                      <a:pt x="1382" y="924"/>
                    </a:cubicBezTo>
                    <a:cubicBezTo>
                      <a:pt x="1557" y="827"/>
                      <a:pt x="1655" y="691"/>
                      <a:pt x="1655" y="535"/>
                    </a:cubicBezTo>
                    <a:cubicBezTo>
                      <a:pt x="1655" y="399"/>
                      <a:pt x="1557" y="243"/>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2"/>
              <p:cNvSpPr/>
              <p:nvPr/>
            </p:nvSpPr>
            <p:spPr>
              <a:xfrm>
                <a:off x="971400" y="672450"/>
                <a:ext cx="41375" cy="27025"/>
              </a:xfrm>
              <a:custGeom>
                <a:avLst/>
                <a:gdLst/>
                <a:ahLst/>
                <a:cxnLst/>
                <a:rect l="l" t="t" r="r" b="b"/>
                <a:pathLst>
                  <a:path w="1655" h="1081" extrusionOk="0">
                    <a:moveTo>
                      <a:pt x="818" y="244"/>
                    </a:moveTo>
                    <a:cubicBezTo>
                      <a:pt x="973" y="244"/>
                      <a:pt x="1129" y="263"/>
                      <a:pt x="1246" y="341"/>
                    </a:cubicBezTo>
                    <a:cubicBezTo>
                      <a:pt x="1343" y="399"/>
                      <a:pt x="1401" y="477"/>
                      <a:pt x="1401" y="535"/>
                    </a:cubicBezTo>
                    <a:cubicBezTo>
                      <a:pt x="1401" y="613"/>
                      <a:pt x="1343" y="672"/>
                      <a:pt x="1246" y="730"/>
                    </a:cubicBezTo>
                    <a:cubicBezTo>
                      <a:pt x="1129" y="808"/>
                      <a:pt x="964" y="847"/>
                      <a:pt x="801" y="847"/>
                    </a:cubicBezTo>
                    <a:cubicBezTo>
                      <a:pt x="638" y="847"/>
                      <a:pt x="477" y="808"/>
                      <a:pt x="370" y="730"/>
                    </a:cubicBezTo>
                    <a:cubicBezTo>
                      <a:pt x="273" y="691"/>
                      <a:pt x="215" y="613"/>
                      <a:pt x="215" y="535"/>
                    </a:cubicBezTo>
                    <a:cubicBezTo>
                      <a:pt x="234" y="477"/>
                      <a:pt x="273" y="399"/>
                      <a:pt x="370" y="341"/>
                    </a:cubicBezTo>
                    <a:cubicBezTo>
                      <a:pt x="487" y="283"/>
                      <a:pt x="662" y="244"/>
                      <a:pt x="818" y="244"/>
                    </a:cubicBezTo>
                    <a:close/>
                    <a:moveTo>
                      <a:pt x="830" y="0"/>
                    </a:moveTo>
                    <a:cubicBezTo>
                      <a:pt x="628" y="0"/>
                      <a:pt x="429" y="49"/>
                      <a:pt x="273" y="146"/>
                    </a:cubicBezTo>
                    <a:cubicBezTo>
                      <a:pt x="98" y="244"/>
                      <a:pt x="1" y="399"/>
                      <a:pt x="1" y="535"/>
                    </a:cubicBezTo>
                    <a:cubicBezTo>
                      <a:pt x="1" y="633"/>
                      <a:pt x="59" y="730"/>
                      <a:pt x="117" y="808"/>
                    </a:cubicBezTo>
                    <a:lnTo>
                      <a:pt x="254" y="730"/>
                    </a:lnTo>
                    <a:cubicBezTo>
                      <a:pt x="260" y="723"/>
                      <a:pt x="273" y="719"/>
                      <a:pt x="289" y="719"/>
                    </a:cubicBezTo>
                    <a:cubicBezTo>
                      <a:pt x="321" y="719"/>
                      <a:pt x="364" y="736"/>
                      <a:pt x="390" y="788"/>
                    </a:cubicBezTo>
                    <a:cubicBezTo>
                      <a:pt x="429" y="827"/>
                      <a:pt x="429" y="905"/>
                      <a:pt x="351" y="963"/>
                    </a:cubicBezTo>
                    <a:lnTo>
                      <a:pt x="331" y="983"/>
                    </a:lnTo>
                    <a:cubicBezTo>
                      <a:pt x="468" y="1041"/>
                      <a:pt x="643" y="1080"/>
                      <a:pt x="837" y="1080"/>
                    </a:cubicBezTo>
                    <a:cubicBezTo>
                      <a:pt x="1032" y="1080"/>
                      <a:pt x="1246" y="1022"/>
                      <a:pt x="1401" y="925"/>
                    </a:cubicBezTo>
                    <a:cubicBezTo>
                      <a:pt x="1557" y="827"/>
                      <a:pt x="1654" y="691"/>
                      <a:pt x="1654" y="535"/>
                    </a:cubicBezTo>
                    <a:cubicBezTo>
                      <a:pt x="1654" y="399"/>
                      <a:pt x="1557" y="244"/>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2"/>
              <p:cNvSpPr/>
              <p:nvPr/>
            </p:nvSpPr>
            <p:spPr>
              <a:xfrm>
                <a:off x="987950" y="945050"/>
                <a:ext cx="41350" cy="25825"/>
              </a:xfrm>
              <a:custGeom>
                <a:avLst/>
                <a:gdLst/>
                <a:ahLst/>
                <a:cxnLst/>
                <a:rect l="l" t="t" r="r" b="b"/>
                <a:pathLst>
                  <a:path w="1654" h="1033" extrusionOk="0">
                    <a:moveTo>
                      <a:pt x="837" y="215"/>
                    </a:moveTo>
                    <a:cubicBezTo>
                      <a:pt x="992" y="215"/>
                      <a:pt x="1148" y="234"/>
                      <a:pt x="1265" y="312"/>
                    </a:cubicBezTo>
                    <a:cubicBezTo>
                      <a:pt x="1362" y="371"/>
                      <a:pt x="1420" y="429"/>
                      <a:pt x="1420" y="507"/>
                    </a:cubicBezTo>
                    <a:cubicBezTo>
                      <a:pt x="1420" y="585"/>
                      <a:pt x="1362" y="624"/>
                      <a:pt x="1265" y="701"/>
                    </a:cubicBezTo>
                    <a:cubicBezTo>
                      <a:pt x="1148" y="779"/>
                      <a:pt x="983" y="818"/>
                      <a:pt x="820" y="818"/>
                    </a:cubicBezTo>
                    <a:cubicBezTo>
                      <a:pt x="657" y="818"/>
                      <a:pt x="496" y="779"/>
                      <a:pt x="389" y="701"/>
                    </a:cubicBezTo>
                    <a:cubicBezTo>
                      <a:pt x="292" y="662"/>
                      <a:pt x="253" y="585"/>
                      <a:pt x="253" y="507"/>
                    </a:cubicBezTo>
                    <a:cubicBezTo>
                      <a:pt x="253" y="429"/>
                      <a:pt x="292" y="390"/>
                      <a:pt x="389" y="312"/>
                    </a:cubicBezTo>
                    <a:cubicBezTo>
                      <a:pt x="506" y="234"/>
                      <a:pt x="681" y="215"/>
                      <a:pt x="837" y="215"/>
                    </a:cubicBezTo>
                    <a:close/>
                    <a:moveTo>
                      <a:pt x="700" y="1"/>
                    </a:moveTo>
                    <a:cubicBezTo>
                      <a:pt x="545" y="20"/>
                      <a:pt x="389" y="40"/>
                      <a:pt x="272" y="118"/>
                    </a:cubicBezTo>
                    <a:cubicBezTo>
                      <a:pt x="97" y="215"/>
                      <a:pt x="0" y="371"/>
                      <a:pt x="0" y="507"/>
                    </a:cubicBezTo>
                    <a:cubicBezTo>
                      <a:pt x="0" y="643"/>
                      <a:pt x="97" y="799"/>
                      <a:pt x="272" y="896"/>
                    </a:cubicBezTo>
                    <a:cubicBezTo>
                      <a:pt x="448" y="993"/>
                      <a:pt x="642" y="1032"/>
                      <a:pt x="837" y="1032"/>
                    </a:cubicBezTo>
                    <a:cubicBezTo>
                      <a:pt x="1031" y="1032"/>
                      <a:pt x="1245" y="993"/>
                      <a:pt x="1381" y="896"/>
                    </a:cubicBezTo>
                    <a:cubicBezTo>
                      <a:pt x="1557" y="799"/>
                      <a:pt x="1654" y="643"/>
                      <a:pt x="1654" y="507"/>
                    </a:cubicBezTo>
                    <a:cubicBezTo>
                      <a:pt x="1654" y="371"/>
                      <a:pt x="1557" y="215"/>
                      <a:pt x="1381" y="118"/>
                    </a:cubicBezTo>
                    <a:cubicBezTo>
                      <a:pt x="1265" y="40"/>
                      <a:pt x="1090" y="1"/>
                      <a:pt x="953" y="1"/>
                    </a:cubicBezTo>
                    <a:lnTo>
                      <a:pt x="953" y="40"/>
                    </a:lnTo>
                    <a:cubicBezTo>
                      <a:pt x="953" y="98"/>
                      <a:pt x="895" y="176"/>
                      <a:pt x="837" y="176"/>
                    </a:cubicBezTo>
                    <a:cubicBezTo>
                      <a:pt x="759" y="176"/>
                      <a:pt x="700" y="118"/>
                      <a:pt x="700" y="40"/>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2"/>
              <p:cNvSpPr/>
              <p:nvPr/>
            </p:nvSpPr>
            <p:spPr>
              <a:xfrm>
                <a:off x="794850" y="773925"/>
                <a:ext cx="41375" cy="26225"/>
              </a:xfrm>
              <a:custGeom>
                <a:avLst/>
                <a:gdLst/>
                <a:ahLst/>
                <a:cxnLst/>
                <a:rect l="l" t="t" r="r" b="b"/>
                <a:pathLst>
                  <a:path w="1655" h="1049" extrusionOk="0">
                    <a:moveTo>
                      <a:pt x="837" y="251"/>
                    </a:moveTo>
                    <a:cubicBezTo>
                      <a:pt x="1012" y="251"/>
                      <a:pt x="1148" y="270"/>
                      <a:pt x="1285" y="348"/>
                    </a:cubicBezTo>
                    <a:cubicBezTo>
                      <a:pt x="1382" y="406"/>
                      <a:pt x="1421" y="465"/>
                      <a:pt x="1421" y="543"/>
                    </a:cubicBezTo>
                    <a:cubicBezTo>
                      <a:pt x="1421" y="620"/>
                      <a:pt x="1382" y="698"/>
                      <a:pt x="1285" y="737"/>
                    </a:cubicBezTo>
                    <a:cubicBezTo>
                      <a:pt x="1158" y="815"/>
                      <a:pt x="993" y="854"/>
                      <a:pt x="832" y="854"/>
                    </a:cubicBezTo>
                    <a:cubicBezTo>
                      <a:pt x="672" y="854"/>
                      <a:pt x="516" y="815"/>
                      <a:pt x="409" y="737"/>
                    </a:cubicBezTo>
                    <a:cubicBezTo>
                      <a:pt x="312" y="698"/>
                      <a:pt x="253" y="620"/>
                      <a:pt x="253" y="543"/>
                    </a:cubicBezTo>
                    <a:cubicBezTo>
                      <a:pt x="253" y="465"/>
                      <a:pt x="312" y="426"/>
                      <a:pt x="409" y="348"/>
                    </a:cubicBezTo>
                    <a:cubicBezTo>
                      <a:pt x="526" y="270"/>
                      <a:pt x="701" y="251"/>
                      <a:pt x="837" y="251"/>
                    </a:cubicBezTo>
                    <a:close/>
                    <a:moveTo>
                      <a:pt x="812" y="0"/>
                    </a:moveTo>
                    <a:cubicBezTo>
                      <a:pt x="620" y="0"/>
                      <a:pt x="424" y="44"/>
                      <a:pt x="253" y="134"/>
                    </a:cubicBezTo>
                    <a:cubicBezTo>
                      <a:pt x="98" y="231"/>
                      <a:pt x="0" y="367"/>
                      <a:pt x="0" y="523"/>
                    </a:cubicBezTo>
                    <a:cubicBezTo>
                      <a:pt x="0" y="659"/>
                      <a:pt x="98" y="815"/>
                      <a:pt x="253" y="912"/>
                    </a:cubicBezTo>
                    <a:cubicBezTo>
                      <a:pt x="428" y="1009"/>
                      <a:pt x="623" y="1048"/>
                      <a:pt x="818" y="1048"/>
                    </a:cubicBezTo>
                    <a:cubicBezTo>
                      <a:pt x="1012" y="1048"/>
                      <a:pt x="1226" y="1009"/>
                      <a:pt x="1382" y="912"/>
                    </a:cubicBezTo>
                    <a:cubicBezTo>
                      <a:pt x="1557" y="815"/>
                      <a:pt x="1654" y="659"/>
                      <a:pt x="1654" y="523"/>
                    </a:cubicBezTo>
                    <a:cubicBezTo>
                      <a:pt x="1654" y="426"/>
                      <a:pt x="1596" y="329"/>
                      <a:pt x="1518" y="251"/>
                    </a:cubicBezTo>
                    <a:lnTo>
                      <a:pt x="1401" y="329"/>
                    </a:lnTo>
                    <a:cubicBezTo>
                      <a:pt x="1401" y="348"/>
                      <a:pt x="1382" y="348"/>
                      <a:pt x="1362" y="348"/>
                    </a:cubicBezTo>
                    <a:cubicBezTo>
                      <a:pt x="1304" y="348"/>
                      <a:pt x="1285" y="329"/>
                      <a:pt x="1265" y="309"/>
                    </a:cubicBezTo>
                    <a:cubicBezTo>
                      <a:pt x="1226" y="251"/>
                      <a:pt x="1226" y="173"/>
                      <a:pt x="1304" y="134"/>
                    </a:cubicBezTo>
                    <a:lnTo>
                      <a:pt x="1323" y="115"/>
                    </a:lnTo>
                    <a:cubicBezTo>
                      <a:pt x="1172" y="39"/>
                      <a:pt x="994"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2"/>
              <p:cNvSpPr/>
              <p:nvPr/>
            </p:nvSpPr>
            <p:spPr>
              <a:xfrm>
                <a:off x="578425" y="599725"/>
                <a:ext cx="69575" cy="141075"/>
              </a:xfrm>
              <a:custGeom>
                <a:avLst/>
                <a:gdLst/>
                <a:ahLst/>
                <a:cxnLst/>
                <a:rect l="l" t="t" r="r" b="b"/>
                <a:pathLst>
                  <a:path w="2783" h="5643" extrusionOk="0">
                    <a:moveTo>
                      <a:pt x="2665" y="1"/>
                    </a:moveTo>
                    <a:cubicBezTo>
                      <a:pt x="2588" y="1"/>
                      <a:pt x="2549" y="40"/>
                      <a:pt x="2549" y="118"/>
                    </a:cubicBezTo>
                    <a:lnTo>
                      <a:pt x="2549" y="4009"/>
                    </a:lnTo>
                    <a:lnTo>
                      <a:pt x="0" y="5487"/>
                    </a:lnTo>
                    <a:lnTo>
                      <a:pt x="233" y="5643"/>
                    </a:lnTo>
                    <a:lnTo>
                      <a:pt x="2743" y="4164"/>
                    </a:lnTo>
                    <a:cubicBezTo>
                      <a:pt x="2782" y="4125"/>
                      <a:pt x="2782" y="4086"/>
                      <a:pt x="2782" y="4067"/>
                    </a:cubicBezTo>
                    <a:lnTo>
                      <a:pt x="2782" y="118"/>
                    </a:lnTo>
                    <a:cubicBezTo>
                      <a:pt x="2782" y="40"/>
                      <a:pt x="2743" y="1"/>
                      <a:pt x="26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2"/>
              <p:cNvSpPr/>
              <p:nvPr/>
            </p:nvSpPr>
            <p:spPr>
              <a:xfrm>
                <a:off x="572100" y="735925"/>
                <a:ext cx="12175" cy="8300"/>
              </a:xfrm>
              <a:custGeom>
                <a:avLst/>
                <a:gdLst/>
                <a:ahLst/>
                <a:cxnLst/>
                <a:rect l="l" t="t" r="r" b="b"/>
                <a:pathLst>
                  <a:path w="487" h="332" extrusionOk="0">
                    <a:moveTo>
                      <a:pt x="253" y="0"/>
                    </a:moveTo>
                    <a:lnTo>
                      <a:pt x="58" y="98"/>
                    </a:lnTo>
                    <a:cubicBezTo>
                      <a:pt x="20" y="136"/>
                      <a:pt x="0" y="214"/>
                      <a:pt x="20" y="292"/>
                    </a:cubicBezTo>
                    <a:cubicBezTo>
                      <a:pt x="58" y="331"/>
                      <a:pt x="97" y="331"/>
                      <a:pt x="117" y="331"/>
                    </a:cubicBezTo>
                    <a:cubicBezTo>
                      <a:pt x="156" y="331"/>
                      <a:pt x="175" y="331"/>
                      <a:pt x="175" y="312"/>
                    </a:cubicBezTo>
                    <a:lnTo>
                      <a:pt x="486" y="13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2"/>
              <p:cNvSpPr/>
              <p:nvPr/>
            </p:nvSpPr>
            <p:spPr>
              <a:xfrm>
                <a:off x="688825" y="649825"/>
                <a:ext cx="288925" cy="167350"/>
              </a:xfrm>
              <a:custGeom>
                <a:avLst/>
                <a:gdLst/>
                <a:ahLst/>
                <a:cxnLst/>
                <a:rect l="l" t="t" r="r" b="b"/>
                <a:pathLst>
                  <a:path w="11557" h="6694" extrusionOk="0">
                    <a:moveTo>
                      <a:pt x="11343" y="1"/>
                    </a:moveTo>
                    <a:lnTo>
                      <a:pt x="10078" y="740"/>
                    </a:lnTo>
                    <a:cubicBezTo>
                      <a:pt x="10085" y="737"/>
                      <a:pt x="10092" y="735"/>
                      <a:pt x="10100" y="735"/>
                    </a:cubicBezTo>
                    <a:cubicBezTo>
                      <a:pt x="10136" y="735"/>
                      <a:pt x="10175" y="770"/>
                      <a:pt x="10175" y="818"/>
                    </a:cubicBezTo>
                    <a:cubicBezTo>
                      <a:pt x="10175" y="896"/>
                      <a:pt x="10117" y="935"/>
                      <a:pt x="10039" y="935"/>
                    </a:cubicBezTo>
                    <a:lnTo>
                      <a:pt x="9650" y="935"/>
                    </a:lnTo>
                    <a:lnTo>
                      <a:pt x="7413" y="2219"/>
                    </a:lnTo>
                    <a:cubicBezTo>
                      <a:pt x="7471" y="2219"/>
                      <a:pt x="7510" y="2277"/>
                      <a:pt x="7510" y="2355"/>
                    </a:cubicBezTo>
                    <a:cubicBezTo>
                      <a:pt x="7510" y="2413"/>
                      <a:pt x="7471" y="2472"/>
                      <a:pt x="7393" y="2472"/>
                    </a:cubicBezTo>
                    <a:lnTo>
                      <a:pt x="7004" y="2472"/>
                    </a:lnTo>
                    <a:lnTo>
                      <a:pt x="0" y="6538"/>
                    </a:lnTo>
                    <a:cubicBezTo>
                      <a:pt x="0" y="6538"/>
                      <a:pt x="20" y="6538"/>
                      <a:pt x="20" y="6557"/>
                    </a:cubicBezTo>
                    <a:cubicBezTo>
                      <a:pt x="98" y="6596"/>
                      <a:pt x="156" y="6654"/>
                      <a:pt x="195" y="6693"/>
                    </a:cubicBezTo>
                    <a:lnTo>
                      <a:pt x="4553" y="4203"/>
                    </a:lnTo>
                    <a:cubicBezTo>
                      <a:pt x="4494" y="4164"/>
                      <a:pt x="4475" y="4145"/>
                      <a:pt x="4475" y="4086"/>
                    </a:cubicBezTo>
                    <a:cubicBezTo>
                      <a:pt x="4475" y="4028"/>
                      <a:pt x="4533" y="3970"/>
                      <a:pt x="4592" y="3970"/>
                    </a:cubicBezTo>
                    <a:lnTo>
                      <a:pt x="4942" y="3970"/>
                    </a:lnTo>
                    <a:lnTo>
                      <a:pt x="11557" y="156"/>
                    </a:lnTo>
                    <a:cubicBezTo>
                      <a:pt x="11537" y="137"/>
                      <a:pt x="11479" y="137"/>
                      <a:pt x="11459" y="98"/>
                    </a:cubicBezTo>
                    <a:cubicBezTo>
                      <a:pt x="11401" y="79"/>
                      <a:pt x="11362" y="40"/>
                      <a:pt x="1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2"/>
              <p:cNvSpPr/>
              <p:nvPr/>
            </p:nvSpPr>
            <p:spPr>
              <a:xfrm>
                <a:off x="686400" y="818600"/>
                <a:ext cx="500" cy="525"/>
              </a:xfrm>
              <a:custGeom>
                <a:avLst/>
                <a:gdLst/>
                <a:ahLst/>
                <a:cxnLst/>
                <a:rect l="l" t="t" r="r" b="b"/>
                <a:pathLst>
                  <a:path w="20" h="21" extrusionOk="0">
                    <a:moveTo>
                      <a:pt x="0" y="1"/>
                    </a:moveTo>
                    <a:cubicBezTo>
                      <a:pt x="19" y="1"/>
                      <a:pt x="19" y="20"/>
                      <a:pt x="0" y="1"/>
                    </a:cubicBezTo>
                    <a:cubicBezTo>
                      <a:pt x="19" y="20"/>
                      <a:pt x="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2"/>
              <p:cNvSpPr/>
              <p:nvPr/>
            </p:nvSpPr>
            <p:spPr>
              <a:xfrm>
                <a:off x="685425" y="812275"/>
                <a:ext cx="7800" cy="7325"/>
              </a:xfrm>
              <a:custGeom>
                <a:avLst/>
                <a:gdLst/>
                <a:ahLst/>
                <a:cxnLst/>
                <a:rect l="l" t="t" r="r" b="b"/>
                <a:pathLst>
                  <a:path w="312" h="293" extrusionOk="0">
                    <a:moveTo>
                      <a:pt x="136" y="1"/>
                    </a:moveTo>
                    <a:lnTo>
                      <a:pt x="58" y="59"/>
                    </a:lnTo>
                    <a:cubicBezTo>
                      <a:pt x="20" y="79"/>
                      <a:pt x="0" y="156"/>
                      <a:pt x="20" y="234"/>
                    </a:cubicBezTo>
                    <a:cubicBezTo>
                      <a:pt x="20" y="254"/>
                      <a:pt x="39" y="254"/>
                      <a:pt x="39" y="254"/>
                    </a:cubicBezTo>
                    <a:cubicBezTo>
                      <a:pt x="39" y="254"/>
                      <a:pt x="58" y="254"/>
                      <a:pt x="58" y="273"/>
                    </a:cubicBezTo>
                    <a:cubicBezTo>
                      <a:pt x="97" y="273"/>
                      <a:pt x="97" y="293"/>
                      <a:pt x="117" y="293"/>
                    </a:cubicBezTo>
                    <a:cubicBezTo>
                      <a:pt x="136" y="293"/>
                      <a:pt x="156" y="293"/>
                      <a:pt x="156" y="273"/>
                    </a:cubicBezTo>
                    <a:lnTo>
                      <a:pt x="311" y="195"/>
                    </a:lnTo>
                    <a:cubicBezTo>
                      <a:pt x="292" y="137"/>
                      <a:pt x="234" y="79"/>
                      <a:pt x="156" y="40"/>
                    </a:cubicBezTo>
                    <a:cubicBezTo>
                      <a:pt x="156" y="40"/>
                      <a:pt x="136" y="40"/>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2"/>
              <p:cNvSpPr/>
              <p:nvPr/>
            </p:nvSpPr>
            <p:spPr>
              <a:xfrm>
                <a:off x="972875" y="646725"/>
                <a:ext cx="7300" cy="6050"/>
              </a:xfrm>
              <a:custGeom>
                <a:avLst/>
                <a:gdLst/>
                <a:ahLst/>
                <a:cxnLst/>
                <a:rect l="l" t="t" r="r" b="b"/>
                <a:pathLst>
                  <a:path w="292" h="242" extrusionOk="0">
                    <a:moveTo>
                      <a:pt x="152" y="1"/>
                    </a:moveTo>
                    <a:cubicBezTo>
                      <a:pt x="135" y="1"/>
                      <a:pt x="117" y="3"/>
                      <a:pt x="97" y="8"/>
                    </a:cubicBezTo>
                    <a:lnTo>
                      <a:pt x="0" y="66"/>
                    </a:lnTo>
                    <a:cubicBezTo>
                      <a:pt x="19" y="105"/>
                      <a:pt x="78" y="164"/>
                      <a:pt x="117" y="183"/>
                    </a:cubicBezTo>
                    <a:cubicBezTo>
                      <a:pt x="136" y="203"/>
                      <a:pt x="195" y="203"/>
                      <a:pt x="214" y="241"/>
                    </a:cubicBezTo>
                    <a:cubicBezTo>
                      <a:pt x="272" y="203"/>
                      <a:pt x="292" y="125"/>
                      <a:pt x="272" y="66"/>
                    </a:cubicBezTo>
                    <a:cubicBezTo>
                      <a:pt x="243" y="23"/>
                      <a:pt x="20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2"/>
              <p:cNvSpPr/>
              <p:nvPr/>
            </p:nvSpPr>
            <p:spPr>
              <a:xfrm>
                <a:off x="827925" y="753925"/>
                <a:ext cx="51100" cy="26275"/>
              </a:xfrm>
              <a:custGeom>
                <a:avLst/>
                <a:gdLst/>
                <a:ahLst/>
                <a:cxnLst/>
                <a:rect l="l" t="t" r="r" b="b"/>
                <a:pathLst>
                  <a:path w="2044" h="1051" extrusionOk="0">
                    <a:moveTo>
                      <a:pt x="1557" y="0"/>
                    </a:moveTo>
                    <a:lnTo>
                      <a:pt x="0" y="915"/>
                    </a:lnTo>
                    <a:cubicBezTo>
                      <a:pt x="39" y="915"/>
                      <a:pt x="59" y="934"/>
                      <a:pt x="78" y="934"/>
                    </a:cubicBezTo>
                    <a:cubicBezTo>
                      <a:pt x="137" y="953"/>
                      <a:pt x="176" y="1012"/>
                      <a:pt x="234" y="1051"/>
                    </a:cubicBezTo>
                    <a:lnTo>
                      <a:pt x="20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2"/>
              <p:cNvSpPr/>
              <p:nvPr/>
            </p:nvSpPr>
            <p:spPr>
              <a:xfrm>
                <a:off x="878025" y="692625"/>
                <a:ext cx="101675" cy="55475"/>
              </a:xfrm>
              <a:custGeom>
                <a:avLst/>
                <a:gdLst/>
                <a:ahLst/>
                <a:cxnLst/>
                <a:rect l="l" t="t" r="r" b="b"/>
                <a:pathLst>
                  <a:path w="4067" h="2219" extrusionOk="0">
                    <a:moveTo>
                      <a:pt x="3833" y="1"/>
                    </a:moveTo>
                    <a:lnTo>
                      <a:pt x="0" y="2219"/>
                    </a:lnTo>
                    <a:lnTo>
                      <a:pt x="487" y="2219"/>
                    </a:lnTo>
                    <a:lnTo>
                      <a:pt x="4066" y="156"/>
                    </a:lnTo>
                    <a:cubicBezTo>
                      <a:pt x="4027" y="156"/>
                      <a:pt x="4008" y="118"/>
                      <a:pt x="3989" y="118"/>
                    </a:cubicBezTo>
                    <a:cubicBezTo>
                      <a:pt x="3911" y="79"/>
                      <a:pt x="3872" y="59"/>
                      <a:pt x="3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2"/>
              <p:cNvSpPr/>
              <p:nvPr/>
            </p:nvSpPr>
            <p:spPr>
              <a:xfrm>
                <a:off x="973825" y="690025"/>
                <a:ext cx="8300" cy="6525"/>
              </a:xfrm>
              <a:custGeom>
                <a:avLst/>
                <a:gdLst/>
                <a:ahLst/>
                <a:cxnLst/>
                <a:rect l="l" t="t" r="r" b="b"/>
                <a:pathLst>
                  <a:path w="332" h="261" extrusionOk="0">
                    <a:moveTo>
                      <a:pt x="183" y="0"/>
                    </a:moveTo>
                    <a:cubicBezTo>
                      <a:pt x="167" y="0"/>
                      <a:pt x="152" y="3"/>
                      <a:pt x="137" y="8"/>
                    </a:cubicBezTo>
                    <a:lnTo>
                      <a:pt x="1" y="85"/>
                    </a:lnTo>
                    <a:cubicBezTo>
                      <a:pt x="59" y="144"/>
                      <a:pt x="98" y="202"/>
                      <a:pt x="157" y="222"/>
                    </a:cubicBezTo>
                    <a:cubicBezTo>
                      <a:pt x="176" y="222"/>
                      <a:pt x="195" y="260"/>
                      <a:pt x="234" y="260"/>
                    </a:cubicBezTo>
                    <a:lnTo>
                      <a:pt x="254" y="222"/>
                    </a:lnTo>
                    <a:cubicBezTo>
                      <a:pt x="293" y="202"/>
                      <a:pt x="332" y="124"/>
                      <a:pt x="293" y="66"/>
                    </a:cubicBezTo>
                    <a:cubicBezTo>
                      <a:pt x="278" y="22"/>
                      <a:pt x="231"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2"/>
              <p:cNvSpPr/>
              <p:nvPr/>
            </p:nvSpPr>
            <p:spPr>
              <a:xfrm>
                <a:off x="825500" y="777250"/>
                <a:ext cx="7300" cy="5875"/>
              </a:xfrm>
              <a:custGeom>
                <a:avLst/>
                <a:gdLst/>
                <a:ahLst/>
                <a:cxnLst/>
                <a:rect l="l" t="t" r="r" b="b"/>
                <a:pathLst>
                  <a:path w="292" h="235" extrusionOk="0">
                    <a:moveTo>
                      <a:pt x="97" y="1"/>
                    </a:moveTo>
                    <a:lnTo>
                      <a:pt x="78" y="20"/>
                    </a:lnTo>
                    <a:cubicBezTo>
                      <a:pt x="39" y="40"/>
                      <a:pt x="0" y="118"/>
                      <a:pt x="39" y="196"/>
                    </a:cubicBezTo>
                    <a:cubicBezTo>
                      <a:pt x="59" y="234"/>
                      <a:pt x="97" y="234"/>
                      <a:pt x="117" y="234"/>
                    </a:cubicBezTo>
                    <a:cubicBezTo>
                      <a:pt x="156" y="234"/>
                      <a:pt x="175" y="234"/>
                      <a:pt x="175" y="215"/>
                    </a:cubicBezTo>
                    <a:lnTo>
                      <a:pt x="292" y="137"/>
                    </a:lnTo>
                    <a:cubicBezTo>
                      <a:pt x="273" y="98"/>
                      <a:pt x="253" y="40"/>
                      <a:pt x="175" y="20"/>
                    </a:cubicBezTo>
                    <a:cubicBezTo>
                      <a:pt x="156" y="1"/>
                      <a:pt x="117" y="1"/>
                      <a:pt x="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2"/>
              <p:cNvSpPr/>
              <p:nvPr/>
            </p:nvSpPr>
            <p:spPr>
              <a:xfrm>
                <a:off x="733075" y="705275"/>
                <a:ext cx="141075" cy="6350"/>
              </a:xfrm>
              <a:custGeom>
                <a:avLst/>
                <a:gdLst/>
                <a:ahLst/>
                <a:cxnLst/>
                <a:rect l="l" t="t" r="r" b="b"/>
                <a:pathLst>
                  <a:path w="5643" h="254" extrusionOk="0">
                    <a:moveTo>
                      <a:pt x="429" y="1"/>
                    </a:moveTo>
                    <a:lnTo>
                      <a:pt x="1" y="254"/>
                    </a:lnTo>
                    <a:lnTo>
                      <a:pt x="5234" y="254"/>
                    </a:lnTo>
                    <a:lnTo>
                      <a:pt x="5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2"/>
              <p:cNvSpPr/>
              <p:nvPr/>
            </p:nvSpPr>
            <p:spPr>
              <a:xfrm>
                <a:off x="730650" y="705275"/>
                <a:ext cx="13150" cy="6350"/>
              </a:xfrm>
              <a:custGeom>
                <a:avLst/>
                <a:gdLst/>
                <a:ahLst/>
                <a:cxnLst/>
                <a:rect l="l" t="t" r="r" b="b"/>
                <a:pathLst>
                  <a:path w="526" h="254" extrusionOk="0">
                    <a:moveTo>
                      <a:pt x="137" y="1"/>
                    </a:moveTo>
                    <a:cubicBezTo>
                      <a:pt x="59" y="1"/>
                      <a:pt x="0" y="59"/>
                      <a:pt x="0" y="137"/>
                    </a:cubicBezTo>
                    <a:cubicBezTo>
                      <a:pt x="0" y="195"/>
                      <a:pt x="59" y="254"/>
                      <a:pt x="98" y="254"/>
                    </a:cubicBezTo>
                    <a:lnTo>
                      <a:pt x="5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2"/>
              <p:cNvSpPr/>
              <p:nvPr/>
            </p:nvSpPr>
            <p:spPr>
              <a:xfrm>
                <a:off x="863925" y="705275"/>
                <a:ext cx="12650" cy="6350"/>
              </a:xfrm>
              <a:custGeom>
                <a:avLst/>
                <a:gdLst/>
                <a:ahLst/>
                <a:cxnLst/>
                <a:rect l="l" t="t" r="r" b="b"/>
                <a:pathLst>
                  <a:path w="506" h="254" extrusionOk="0">
                    <a:moveTo>
                      <a:pt x="409" y="1"/>
                    </a:moveTo>
                    <a:lnTo>
                      <a:pt x="0" y="254"/>
                    </a:lnTo>
                    <a:lnTo>
                      <a:pt x="389" y="254"/>
                    </a:lnTo>
                    <a:cubicBezTo>
                      <a:pt x="467" y="254"/>
                      <a:pt x="506" y="195"/>
                      <a:pt x="506" y="137"/>
                    </a:cubicBezTo>
                    <a:cubicBezTo>
                      <a:pt x="506" y="59"/>
                      <a:pt x="467" y="20"/>
                      <a:pt x="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2"/>
              <p:cNvSpPr/>
              <p:nvPr/>
            </p:nvSpPr>
            <p:spPr>
              <a:xfrm>
                <a:off x="799725" y="667350"/>
                <a:ext cx="141050" cy="5850"/>
              </a:xfrm>
              <a:custGeom>
                <a:avLst/>
                <a:gdLst/>
                <a:ahLst/>
                <a:cxnLst/>
                <a:rect l="l" t="t" r="r" b="b"/>
                <a:pathLst>
                  <a:path w="5642" h="234" extrusionOk="0">
                    <a:moveTo>
                      <a:pt x="409" y="0"/>
                    </a:moveTo>
                    <a:lnTo>
                      <a:pt x="0" y="234"/>
                    </a:lnTo>
                    <a:lnTo>
                      <a:pt x="5214" y="234"/>
                    </a:lnTo>
                    <a:lnTo>
                      <a:pt x="56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2"/>
              <p:cNvSpPr/>
              <p:nvPr/>
            </p:nvSpPr>
            <p:spPr>
              <a:xfrm>
                <a:off x="797275" y="667350"/>
                <a:ext cx="12675" cy="5850"/>
              </a:xfrm>
              <a:custGeom>
                <a:avLst/>
                <a:gdLst/>
                <a:ahLst/>
                <a:cxnLst/>
                <a:rect l="l" t="t" r="r" b="b"/>
                <a:pathLst>
                  <a:path w="507" h="234" extrusionOk="0">
                    <a:moveTo>
                      <a:pt x="117" y="0"/>
                    </a:moveTo>
                    <a:cubicBezTo>
                      <a:pt x="40" y="0"/>
                      <a:pt x="1" y="39"/>
                      <a:pt x="1" y="117"/>
                    </a:cubicBezTo>
                    <a:cubicBezTo>
                      <a:pt x="1" y="195"/>
                      <a:pt x="40" y="234"/>
                      <a:pt x="98" y="234"/>
                    </a:cubicBezTo>
                    <a:lnTo>
                      <a:pt x="5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2"/>
              <p:cNvSpPr/>
              <p:nvPr/>
            </p:nvSpPr>
            <p:spPr>
              <a:xfrm>
                <a:off x="930050" y="667350"/>
                <a:ext cx="13175" cy="5850"/>
              </a:xfrm>
              <a:custGeom>
                <a:avLst/>
                <a:gdLst/>
                <a:ahLst/>
                <a:cxnLst/>
                <a:rect l="l" t="t" r="r" b="b"/>
                <a:pathLst>
                  <a:path w="527" h="234" extrusionOk="0">
                    <a:moveTo>
                      <a:pt x="429" y="0"/>
                    </a:moveTo>
                    <a:lnTo>
                      <a:pt x="1" y="234"/>
                    </a:lnTo>
                    <a:lnTo>
                      <a:pt x="390" y="234"/>
                    </a:lnTo>
                    <a:cubicBezTo>
                      <a:pt x="468" y="234"/>
                      <a:pt x="526" y="195"/>
                      <a:pt x="526" y="117"/>
                    </a:cubicBezTo>
                    <a:cubicBezTo>
                      <a:pt x="526" y="39"/>
                      <a:pt x="468" y="2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2"/>
              <p:cNvSpPr/>
              <p:nvPr/>
            </p:nvSpPr>
            <p:spPr>
              <a:xfrm>
                <a:off x="803125" y="748075"/>
                <a:ext cx="74925" cy="5875"/>
              </a:xfrm>
              <a:custGeom>
                <a:avLst/>
                <a:gdLst/>
                <a:ahLst/>
                <a:cxnLst/>
                <a:rect l="l" t="t" r="r" b="b"/>
                <a:pathLst>
                  <a:path w="2997" h="235" extrusionOk="0">
                    <a:moveTo>
                      <a:pt x="389" y="1"/>
                    </a:moveTo>
                    <a:lnTo>
                      <a:pt x="0" y="215"/>
                    </a:lnTo>
                    <a:cubicBezTo>
                      <a:pt x="0" y="234"/>
                      <a:pt x="20" y="234"/>
                      <a:pt x="59" y="234"/>
                    </a:cubicBezTo>
                    <a:lnTo>
                      <a:pt x="2588" y="234"/>
                    </a:lnTo>
                    <a:lnTo>
                      <a:pt x="29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2"/>
              <p:cNvSpPr/>
              <p:nvPr/>
            </p:nvSpPr>
            <p:spPr>
              <a:xfrm>
                <a:off x="879000" y="474250"/>
                <a:ext cx="602625" cy="279700"/>
              </a:xfrm>
              <a:custGeom>
                <a:avLst/>
                <a:gdLst/>
                <a:ahLst/>
                <a:cxnLst/>
                <a:rect l="l" t="t" r="r" b="b"/>
                <a:pathLst>
                  <a:path w="24105" h="11188" extrusionOk="0">
                    <a:moveTo>
                      <a:pt x="10609" y="7793"/>
                    </a:moveTo>
                    <a:cubicBezTo>
                      <a:pt x="10604" y="7796"/>
                      <a:pt x="10600" y="7798"/>
                      <a:pt x="10595" y="7801"/>
                    </a:cubicBezTo>
                    <a:lnTo>
                      <a:pt x="10595" y="7801"/>
                    </a:lnTo>
                    <a:lnTo>
                      <a:pt x="10609" y="7793"/>
                    </a:lnTo>
                    <a:close/>
                    <a:moveTo>
                      <a:pt x="24105" y="0"/>
                    </a:moveTo>
                    <a:lnTo>
                      <a:pt x="10609" y="7793"/>
                    </a:lnTo>
                    <a:lnTo>
                      <a:pt x="10609" y="7793"/>
                    </a:lnTo>
                    <a:cubicBezTo>
                      <a:pt x="10624" y="7786"/>
                      <a:pt x="10641" y="7782"/>
                      <a:pt x="10662" y="7782"/>
                    </a:cubicBezTo>
                    <a:cubicBezTo>
                      <a:pt x="10720" y="7782"/>
                      <a:pt x="10778" y="7841"/>
                      <a:pt x="10778" y="7919"/>
                    </a:cubicBezTo>
                    <a:lnTo>
                      <a:pt x="10778" y="7977"/>
                    </a:lnTo>
                    <a:lnTo>
                      <a:pt x="24105" y="292"/>
                    </a:lnTo>
                    <a:lnTo>
                      <a:pt x="24105" y="0"/>
                    </a:lnTo>
                    <a:close/>
                    <a:moveTo>
                      <a:pt x="8804" y="8836"/>
                    </a:moveTo>
                    <a:lnTo>
                      <a:pt x="8804" y="8836"/>
                    </a:lnTo>
                    <a:cubicBezTo>
                      <a:pt x="8779" y="8841"/>
                      <a:pt x="8759" y="8854"/>
                      <a:pt x="8745" y="8870"/>
                    </a:cubicBezTo>
                    <a:lnTo>
                      <a:pt x="8745" y="8870"/>
                    </a:lnTo>
                    <a:lnTo>
                      <a:pt x="8804" y="8836"/>
                    </a:lnTo>
                    <a:close/>
                    <a:moveTo>
                      <a:pt x="10595" y="7801"/>
                    </a:moveTo>
                    <a:lnTo>
                      <a:pt x="8804" y="8836"/>
                    </a:lnTo>
                    <a:lnTo>
                      <a:pt x="8804" y="8836"/>
                    </a:lnTo>
                    <a:cubicBezTo>
                      <a:pt x="8813" y="8834"/>
                      <a:pt x="8822" y="8833"/>
                      <a:pt x="8833" y="8833"/>
                    </a:cubicBezTo>
                    <a:cubicBezTo>
                      <a:pt x="8911" y="8833"/>
                      <a:pt x="8949" y="8891"/>
                      <a:pt x="8949" y="8950"/>
                    </a:cubicBezTo>
                    <a:lnTo>
                      <a:pt x="8949" y="9028"/>
                    </a:lnTo>
                    <a:lnTo>
                      <a:pt x="10545" y="8113"/>
                    </a:lnTo>
                    <a:lnTo>
                      <a:pt x="10545" y="7919"/>
                    </a:lnTo>
                    <a:cubicBezTo>
                      <a:pt x="10545" y="7867"/>
                      <a:pt x="10562" y="7825"/>
                      <a:pt x="10595" y="7801"/>
                    </a:cubicBezTo>
                    <a:close/>
                    <a:moveTo>
                      <a:pt x="6988" y="9885"/>
                    </a:moveTo>
                    <a:lnTo>
                      <a:pt x="6988" y="9885"/>
                    </a:lnTo>
                    <a:cubicBezTo>
                      <a:pt x="6956" y="9889"/>
                      <a:pt x="6927" y="9904"/>
                      <a:pt x="6908" y="9931"/>
                    </a:cubicBezTo>
                    <a:lnTo>
                      <a:pt x="6908" y="9931"/>
                    </a:lnTo>
                    <a:lnTo>
                      <a:pt x="6988" y="9885"/>
                    </a:lnTo>
                    <a:close/>
                    <a:moveTo>
                      <a:pt x="8745" y="8870"/>
                    </a:moveTo>
                    <a:lnTo>
                      <a:pt x="6988" y="9885"/>
                    </a:lnTo>
                    <a:lnTo>
                      <a:pt x="6988" y="9885"/>
                    </a:lnTo>
                    <a:cubicBezTo>
                      <a:pt x="6993" y="9884"/>
                      <a:pt x="6999" y="9884"/>
                      <a:pt x="7004" y="9884"/>
                    </a:cubicBezTo>
                    <a:cubicBezTo>
                      <a:pt x="7082" y="9884"/>
                      <a:pt x="7140" y="9923"/>
                      <a:pt x="7140" y="10000"/>
                    </a:cubicBezTo>
                    <a:lnTo>
                      <a:pt x="7140" y="10098"/>
                    </a:lnTo>
                    <a:lnTo>
                      <a:pt x="8716" y="9183"/>
                    </a:lnTo>
                    <a:lnTo>
                      <a:pt x="8716" y="8950"/>
                    </a:lnTo>
                    <a:cubicBezTo>
                      <a:pt x="8716" y="8921"/>
                      <a:pt x="8726" y="8892"/>
                      <a:pt x="8745" y="8870"/>
                    </a:cubicBezTo>
                    <a:close/>
                    <a:moveTo>
                      <a:pt x="6908" y="9931"/>
                    </a:moveTo>
                    <a:lnTo>
                      <a:pt x="5136" y="10954"/>
                    </a:lnTo>
                    <a:lnTo>
                      <a:pt x="428" y="10954"/>
                    </a:lnTo>
                    <a:lnTo>
                      <a:pt x="0" y="11187"/>
                    </a:lnTo>
                    <a:lnTo>
                      <a:pt x="5058" y="11187"/>
                    </a:lnTo>
                    <a:lnTo>
                      <a:pt x="5058" y="11070"/>
                    </a:lnTo>
                    <a:cubicBezTo>
                      <a:pt x="5058" y="10993"/>
                      <a:pt x="5117" y="10954"/>
                      <a:pt x="5195" y="10954"/>
                    </a:cubicBezTo>
                    <a:cubicBezTo>
                      <a:pt x="5253" y="10954"/>
                      <a:pt x="5311" y="10993"/>
                      <a:pt x="5311" y="11070"/>
                    </a:cubicBezTo>
                    <a:lnTo>
                      <a:pt x="5311" y="11148"/>
                    </a:lnTo>
                    <a:lnTo>
                      <a:pt x="6887" y="10214"/>
                    </a:lnTo>
                    <a:lnTo>
                      <a:pt x="6887" y="10000"/>
                    </a:lnTo>
                    <a:cubicBezTo>
                      <a:pt x="6887" y="9972"/>
                      <a:pt x="6895" y="9949"/>
                      <a:pt x="6908" y="99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2"/>
              <p:cNvSpPr/>
              <p:nvPr/>
            </p:nvSpPr>
            <p:spPr>
              <a:xfrm>
                <a:off x="801175" y="748075"/>
                <a:ext cx="11700" cy="5375"/>
              </a:xfrm>
              <a:custGeom>
                <a:avLst/>
                <a:gdLst/>
                <a:ahLst/>
                <a:cxnLst/>
                <a:rect l="l" t="t" r="r" b="b"/>
                <a:pathLst>
                  <a:path w="468" h="215" extrusionOk="0">
                    <a:moveTo>
                      <a:pt x="137" y="1"/>
                    </a:moveTo>
                    <a:cubicBezTo>
                      <a:pt x="59" y="1"/>
                      <a:pt x="0" y="78"/>
                      <a:pt x="0" y="117"/>
                    </a:cubicBezTo>
                    <a:cubicBezTo>
                      <a:pt x="0" y="176"/>
                      <a:pt x="39" y="195"/>
                      <a:pt x="78" y="215"/>
                    </a:cubicBezTo>
                    <a:lnTo>
                      <a:pt x="4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2"/>
              <p:cNvSpPr/>
              <p:nvPr/>
            </p:nvSpPr>
            <p:spPr>
              <a:xfrm>
                <a:off x="866825" y="748075"/>
                <a:ext cx="22900" cy="5875"/>
              </a:xfrm>
              <a:custGeom>
                <a:avLst/>
                <a:gdLst/>
                <a:ahLst/>
                <a:cxnLst/>
                <a:rect l="l" t="t" r="r" b="b"/>
                <a:pathLst>
                  <a:path w="916" h="235" extrusionOk="0">
                    <a:moveTo>
                      <a:pt x="429" y="1"/>
                    </a:moveTo>
                    <a:lnTo>
                      <a:pt x="1" y="234"/>
                    </a:lnTo>
                    <a:lnTo>
                      <a:pt x="487" y="234"/>
                    </a:lnTo>
                    <a:lnTo>
                      <a:pt x="9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2"/>
              <p:cNvSpPr/>
              <p:nvPr/>
            </p:nvSpPr>
            <p:spPr>
              <a:xfrm>
                <a:off x="1155750" y="2081725"/>
                <a:ext cx="104575" cy="60825"/>
              </a:xfrm>
              <a:custGeom>
                <a:avLst/>
                <a:gdLst/>
                <a:ahLst/>
                <a:cxnLst/>
                <a:rect l="l" t="t" r="r" b="b"/>
                <a:pathLst>
                  <a:path w="4183" h="2433" extrusionOk="0">
                    <a:moveTo>
                      <a:pt x="3969" y="0"/>
                    </a:moveTo>
                    <a:lnTo>
                      <a:pt x="0" y="2296"/>
                    </a:lnTo>
                    <a:cubicBezTo>
                      <a:pt x="20" y="2296"/>
                      <a:pt x="58" y="2315"/>
                      <a:pt x="58" y="2315"/>
                    </a:cubicBezTo>
                    <a:cubicBezTo>
                      <a:pt x="117" y="2374"/>
                      <a:pt x="175" y="2393"/>
                      <a:pt x="214" y="2432"/>
                    </a:cubicBezTo>
                    <a:lnTo>
                      <a:pt x="4183" y="156"/>
                    </a:lnTo>
                    <a:cubicBezTo>
                      <a:pt x="4163" y="156"/>
                      <a:pt x="4125" y="117"/>
                      <a:pt x="4105" y="117"/>
                    </a:cubicBezTo>
                    <a:cubicBezTo>
                      <a:pt x="4066" y="98"/>
                      <a:pt x="4008" y="5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2"/>
              <p:cNvSpPr/>
              <p:nvPr/>
            </p:nvSpPr>
            <p:spPr>
              <a:xfrm>
                <a:off x="1252050" y="2061525"/>
                <a:ext cx="41350" cy="27025"/>
              </a:xfrm>
              <a:custGeom>
                <a:avLst/>
                <a:gdLst/>
                <a:ahLst/>
                <a:cxnLst/>
                <a:rect l="l" t="t" r="r" b="b"/>
                <a:pathLst>
                  <a:path w="1654" h="1081" extrusionOk="0">
                    <a:moveTo>
                      <a:pt x="328" y="712"/>
                    </a:moveTo>
                    <a:cubicBezTo>
                      <a:pt x="345" y="726"/>
                      <a:pt x="366" y="738"/>
                      <a:pt x="389" y="750"/>
                    </a:cubicBezTo>
                    <a:cubicBezTo>
                      <a:pt x="390" y="751"/>
                      <a:pt x="391" y="751"/>
                      <a:pt x="393" y="752"/>
                    </a:cubicBezTo>
                    <a:lnTo>
                      <a:pt x="393" y="752"/>
                    </a:lnTo>
                    <a:cubicBezTo>
                      <a:pt x="377" y="730"/>
                      <a:pt x="354" y="716"/>
                      <a:pt x="328" y="712"/>
                    </a:cubicBezTo>
                    <a:close/>
                    <a:moveTo>
                      <a:pt x="825" y="1"/>
                    </a:moveTo>
                    <a:cubicBezTo>
                      <a:pt x="623" y="1"/>
                      <a:pt x="418" y="50"/>
                      <a:pt x="253" y="147"/>
                    </a:cubicBezTo>
                    <a:cubicBezTo>
                      <a:pt x="97" y="244"/>
                      <a:pt x="0" y="400"/>
                      <a:pt x="0" y="536"/>
                    </a:cubicBezTo>
                    <a:cubicBezTo>
                      <a:pt x="0" y="633"/>
                      <a:pt x="39" y="731"/>
                      <a:pt x="117" y="808"/>
                    </a:cubicBezTo>
                    <a:lnTo>
                      <a:pt x="234" y="731"/>
                    </a:lnTo>
                    <a:cubicBezTo>
                      <a:pt x="260" y="718"/>
                      <a:pt x="285" y="711"/>
                      <a:pt x="309" y="711"/>
                    </a:cubicBezTo>
                    <a:cubicBezTo>
                      <a:pt x="316" y="711"/>
                      <a:pt x="322" y="712"/>
                      <a:pt x="328" y="712"/>
                    </a:cubicBezTo>
                    <a:lnTo>
                      <a:pt x="328" y="712"/>
                    </a:lnTo>
                    <a:cubicBezTo>
                      <a:pt x="258" y="661"/>
                      <a:pt x="234" y="602"/>
                      <a:pt x="234" y="555"/>
                    </a:cubicBezTo>
                    <a:cubicBezTo>
                      <a:pt x="234" y="478"/>
                      <a:pt x="292" y="400"/>
                      <a:pt x="389" y="361"/>
                    </a:cubicBezTo>
                    <a:cubicBezTo>
                      <a:pt x="506" y="283"/>
                      <a:pt x="681" y="264"/>
                      <a:pt x="817" y="264"/>
                    </a:cubicBezTo>
                    <a:cubicBezTo>
                      <a:pt x="992" y="264"/>
                      <a:pt x="1129" y="283"/>
                      <a:pt x="1245" y="361"/>
                    </a:cubicBezTo>
                    <a:cubicBezTo>
                      <a:pt x="1362" y="400"/>
                      <a:pt x="1401" y="478"/>
                      <a:pt x="1401" y="555"/>
                    </a:cubicBezTo>
                    <a:cubicBezTo>
                      <a:pt x="1401" y="614"/>
                      <a:pt x="1343" y="672"/>
                      <a:pt x="1245" y="750"/>
                    </a:cubicBezTo>
                    <a:cubicBezTo>
                      <a:pt x="1129" y="818"/>
                      <a:pt x="968" y="852"/>
                      <a:pt x="810" y="852"/>
                    </a:cubicBezTo>
                    <a:cubicBezTo>
                      <a:pt x="654" y="852"/>
                      <a:pt x="499" y="819"/>
                      <a:pt x="393" y="752"/>
                    </a:cubicBezTo>
                    <a:lnTo>
                      <a:pt x="393" y="752"/>
                    </a:lnTo>
                    <a:cubicBezTo>
                      <a:pt x="400" y="762"/>
                      <a:pt x="405" y="775"/>
                      <a:pt x="409" y="789"/>
                    </a:cubicBezTo>
                    <a:cubicBezTo>
                      <a:pt x="428" y="847"/>
                      <a:pt x="428" y="906"/>
                      <a:pt x="350" y="964"/>
                    </a:cubicBezTo>
                    <a:lnTo>
                      <a:pt x="331" y="983"/>
                    </a:lnTo>
                    <a:cubicBezTo>
                      <a:pt x="487" y="1061"/>
                      <a:pt x="642" y="1081"/>
                      <a:pt x="817" y="1081"/>
                    </a:cubicBezTo>
                    <a:cubicBezTo>
                      <a:pt x="1012" y="1081"/>
                      <a:pt x="1226" y="1042"/>
                      <a:pt x="1381" y="925"/>
                    </a:cubicBezTo>
                    <a:cubicBezTo>
                      <a:pt x="1557" y="847"/>
                      <a:pt x="1654" y="692"/>
                      <a:pt x="1654" y="536"/>
                    </a:cubicBezTo>
                    <a:cubicBezTo>
                      <a:pt x="1654" y="400"/>
                      <a:pt x="1537" y="244"/>
                      <a:pt x="1381" y="147"/>
                    </a:cubicBezTo>
                    <a:cubicBezTo>
                      <a:pt x="1226" y="50"/>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2"/>
              <p:cNvSpPr/>
              <p:nvPr/>
            </p:nvSpPr>
            <p:spPr>
              <a:xfrm>
                <a:off x="1254950" y="2079100"/>
                <a:ext cx="7825" cy="6525"/>
              </a:xfrm>
              <a:custGeom>
                <a:avLst/>
                <a:gdLst/>
                <a:ahLst/>
                <a:cxnLst/>
                <a:rect l="l" t="t" r="r" b="b"/>
                <a:pathLst>
                  <a:path w="313" h="261" extrusionOk="0">
                    <a:moveTo>
                      <a:pt x="175" y="1"/>
                    </a:moveTo>
                    <a:cubicBezTo>
                      <a:pt x="157" y="1"/>
                      <a:pt x="137" y="3"/>
                      <a:pt x="118" y="8"/>
                    </a:cubicBezTo>
                    <a:lnTo>
                      <a:pt x="1" y="86"/>
                    </a:lnTo>
                    <a:cubicBezTo>
                      <a:pt x="40" y="164"/>
                      <a:pt x="98" y="183"/>
                      <a:pt x="137" y="222"/>
                    </a:cubicBezTo>
                    <a:cubicBezTo>
                      <a:pt x="157" y="261"/>
                      <a:pt x="195" y="261"/>
                      <a:pt x="215" y="261"/>
                    </a:cubicBezTo>
                    <a:lnTo>
                      <a:pt x="234" y="222"/>
                    </a:lnTo>
                    <a:cubicBezTo>
                      <a:pt x="293" y="203"/>
                      <a:pt x="312" y="144"/>
                      <a:pt x="293" y="66"/>
                    </a:cubicBezTo>
                    <a:cubicBezTo>
                      <a:pt x="278" y="23"/>
                      <a:pt x="231" y="1"/>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2"/>
              <p:cNvSpPr/>
              <p:nvPr/>
            </p:nvSpPr>
            <p:spPr>
              <a:xfrm>
                <a:off x="1123650" y="2137525"/>
                <a:ext cx="40875" cy="25925"/>
              </a:xfrm>
              <a:custGeom>
                <a:avLst/>
                <a:gdLst/>
                <a:ahLst/>
                <a:cxnLst/>
                <a:rect l="l" t="t" r="r" b="b"/>
                <a:pathLst>
                  <a:path w="1635" h="1037" extrusionOk="0">
                    <a:moveTo>
                      <a:pt x="778" y="181"/>
                    </a:moveTo>
                    <a:cubicBezTo>
                      <a:pt x="953" y="181"/>
                      <a:pt x="1090" y="200"/>
                      <a:pt x="1206" y="278"/>
                    </a:cubicBezTo>
                    <a:cubicBezTo>
                      <a:pt x="1304" y="317"/>
                      <a:pt x="1362" y="395"/>
                      <a:pt x="1362" y="473"/>
                    </a:cubicBezTo>
                    <a:cubicBezTo>
                      <a:pt x="1362" y="550"/>
                      <a:pt x="1304" y="589"/>
                      <a:pt x="1206" y="667"/>
                    </a:cubicBezTo>
                    <a:cubicBezTo>
                      <a:pt x="1099" y="735"/>
                      <a:pt x="944" y="769"/>
                      <a:pt x="783" y="769"/>
                    </a:cubicBezTo>
                    <a:cubicBezTo>
                      <a:pt x="623" y="769"/>
                      <a:pt x="457" y="735"/>
                      <a:pt x="331" y="667"/>
                    </a:cubicBezTo>
                    <a:cubicBezTo>
                      <a:pt x="234" y="628"/>
                      <a:pt x="195" y="550"/>
                      <a:pt x="195" y="473"/>
                    </a:cubicBezTo>
                    <a:cubicBezTo>
                      <a:pt x="195" y="395"/>
                      <a:pt x="234" y="356"/>
                      <a:pt x="331" y="278"/>
                    </a:cubicBezTo>
                    <a:cubicBezTo>
                      <a:pt x="467" y="200"/>
                      <a:pt x="623" y="181"/>
                      <a:pt x="778" y="181"/>
                    </a:cubicBezTo>
                    <a:close/>
                    <a:moveTo>
                      <a:pt x="807" y="1"/>
                    </a:moveTo>
                    <a:cubicBezTo>
                      <a:pt x="632" y="1"/>
                      <a:pt x="457" y="35"/>
                      <a:pt x="311" y="103"/>
                    </a:cubicBezTo>
                    <a:cubicBezTo>
                      <a:pt x="370" y="161"/>
                      <a:pt x="389" y="200"/>
                      <a:pt x="331" y="259"/>
                    </a:cubicBezTo>
                    <a:cubicBezTo>
                      <a:pt x="311" y="297"/>
                      <a:pt x="272" y="297"/>
                      <a:pt x="234" y="297"/>
                    </a:cubicBezTo>
                    <a:cubicBezTo>
                      <a:pt x="214" y="297"/>
                      <a:pt x="195" y="297"/>
                      <a:pt x="195" y="278"/>
                    </a:cubicBezTo>
                    <a:lnTo>
                      <a:pt x="117" y="220"/>
                    </a:lnTo>
                    <a:cubicBezTo>
                      <a:pt x="39" y="297"/>
                      <a:pt x="0" y="395"/>
                      <a:pt x="0" y="492"/>
                    </a:cubicBezTo>
                    <a:cubicBezTo>
                      <a:pt x="0" y="648"/>
                      <a:pt x="97" y="784"/>
                      <a:pt x="272" y="881"/>
                    </a:cubicBezTo>
                    <a:cubicBezTo>
                      <a:pt x="428" y="978"/>
                      <a:pt x="623" y="1037"/>
                      <a:pt x="817" y="1037"/>
                    </a:cubicBezTo>
                    <a:cubicBezTo>
                      <a:pt x="992" y="1037"/>
                      <a:pt x="1167" y="978"/>
                      <a:pt x="1304" y="939"/>
                    </a:cubicBezTo>
                    <a:lnTo>
                      <a:pt x="1265" y="920"/>
                    </a:lnTo>
                    <a:cubicBezTo>
                      <a:pt x="1167" y="842"/>
                      <a:pt x="1148" y="764"/>
                      <a:pt x="1187" y="725"/>
                    </a:cubicBezTo>
                    <a:cubicBezTo>
                      <a:pt x="1201" y="682"/>
                      <a:pt x="1249" y="660"/>
                      <a:pt x="1304" y="660"/>
                    </a:cubicBezTo>
                    <a:cubicBezTo>
                      <a:pt x="1323" y="660"/>
                      <a:pt x="1342" y="662"/>
                      <a:pt x="1362" y="667"/>
                    </a:cubicBezTo>
                    <a:lnTo>
                      <a:pt x="1498" y="764"/>
                    </a:lnTo>
                    <a:cubicBezTo>
                      <a:pt x="1576" y="687"/>
                      <a:pt x="1634" y="589"/>
                      <a:pt x="1634" y="492"/>
                    </a:cubicBezTo>
                    <a:cubicBezTo>
                      <a:pt x="1634" y="395"/>
                      <a:pt x="1576" y="297"/>
                      <a:pt x="1498" y="220"/>
                    </a:cubicBezTo>
                    <a:lnTo>
                      <a:pt x="1440" y="278"/>
                    </a:lnTo>
                    <a:cubicBezTo>
                      <a:pt x="1401" y="278"/>
                      <a:pt x="1381" y="297"/>
                      <a:pt x="1381" y="297"/>
                    </a:cubicBezTo>
                    <a:cubicBezTo>
                      <a:pt x="1342" y="297"/>
                      <a:pt x="1304" y="278"/>
                      <a:pt x="1284" y="259"/>
                    </a:cubicBezTo>
                    <a:cubicBezTo>
                      <a:pt x="1265" y="200"/>
                      <a:pt x="1265" y="122"/>
                      <a:pt x="1304" y="103"/>
                    </a:cubicBezTo>
                    <a:cubicBezTo>
                      <a:pt x="1158" y="35"/>
                      <a:pt x="983"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2"/>
              <p:cNvSpPr/>
              <p:nvPr/>
            </p:nvSpPr>
            <p:spPr>
              <a:xfrm>
                <a:off x="1153800" y="2139125"/>
                <a:ext cx="6825" cy="5375"/>
              </a:xfrm>
              <a:custGeom>
                <a:avLst/>
                <a:gdLst/>
                <a:ahLst/>
                <a:cxnLst/>
                <a:rect l="l" t="t" r="r" b="b"/>
                <a:pathLst>
                  <a:path w="273" h="215" extrusionOk="0">
                    <a:moveTo>
                      <a:pt x="78" y="0"/>
                    </a:moveTo>
                    <a:cubicBezTo>
                      <a:pt x="39" y="39"/>
                      <a:pt x="0" y="97"/>
                      <a:pt x="59" y="175"/>
                    </a:cubicBezTo>
                    <a:cubicBezTo>
                      <a:pt x="78" y="214"/>
                      <a:pt x="117" y="214"/>
                      <a:pt x="156" y="214"/>
                    </a:cubicBezTo>
                    <a:cubicBezTo>
                      <a:pt x="175" y="214"/>
                      <a:pt x="195" y="214"/>
                      <a:pt x="195" y="195"/>
                    </a:cubicBezTo>
                    <a:lnTo>
                      <a:pt x="273" y="136"/>
                    </a:lnTo>
                    <a:cubicBezTo>
                      <a:pt x="214" y="97"/>
                      <a:pt x="175" y="39"/>
                      <a:pt x="117" y="19"/>
                    </a:cubicBezTo>
                    <a:cubicBezTo>
                      <a:pt x="98" y="19"/>
                      <a:pt x="78"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2"/>
              <p:cNvSpPr/>
              <p:nvPr/>
            </p:nvSpPr>
            <p:spPr>
              <a:xfrm>
                <a:off x="1155250" y="2156125"/>
                <a:ext cx="326375" cy="192650"/>
              </a:xfrm>
              <a:custGeom>
                <a:avLst/>
                <a:gdLst/>
                <a:ahLst/>
                <a:cxnLst/>
                <a:rect l="l" t="t" r="r" b="b"/>
                <a:pathLst>
                  <a:path w="13055" h="7706" extrusionOk="0">
                    <a:moveTo>
                      <a:pt x="215" y="1"/>
                    </a:moveTo>
                    <a:cubicBezTo>
                      <a:pt x="195" y="59"/>
                      <a:pt x="137" y="98"/>
                      <a:pt x="78" y="137"/>
                    </a:cubicBezTo>
                    <a:cubicBezTo>
                      <a:pt x="40" y="137"/>
                      <a:pt x="20" y="176"/>
                      <a:pt x="1" y="176"/>
                    </a:cubicBezTo>
                    <a:lnTo>
                      <a:pt x="13055" y="7705"/>
                    </a:lnTo>
                    <a:lnTo>
                      <a:pt x="13055" y="7413"/>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2"/>
              <p:cNvSpPr/>
              <p:nvPr/>
            </p:nvSpPr>
            <p:spPr>
              <a:xfrm>
                <a:off x="1152825" y="2153925"/>
                <a:ext cx="8300" cy="6625"/>
              </a:xfrm>
              <a:custGeom>
                <a:avLst/>
                <a:gdLst/>
                <a:ahLst/>
                <a:cxnLst/>
                <a:rect l="l" t="t" r="r" b="b"/>
                <a:pathLst>
                  <a:path w="332" h="265" extrusionOk="0">
                    <a:moveTo>
                      <a:pt x="137" y="0"/>
                    </a:moveTo>
                    <a:cubicBezTo>
                      <a:pt x="98" y="0"/>
                      <a:pt x="59" y="18"/>
                      <a:pt x="20" y="69"/>
                    </a:cubicBezTo>
                    <a:cubicBezTo>
                      <a:pt x="0" y="108"/>
                      <a:pt x="0" y="186"/>
                      <a:pt x="78" y="225"/>
                    </a:cubicBezTo>
                    <a:lnTo>
                      <a:pt x="117" y="264"/>
                    </a:lnTo>
                    <a:cubicBezTo>
                      <a:pt x="137" y="264"/>
                      <a:pt x="175" y="225"/>
                      <a:pt x="195" y="225"/>
                    </a:cubicBezTo>
                    <a:cubicBezTo>
                      <a:pt x="234" y="186"/>
                      <a:pt x="292" y="147"/>
                      <a:pt x="331" y="108"/>
                    </a:cubicBezTo>
                    <a:lnTo>
                      <a:pt x="195" y="11"/>
                    </a:lnTo>
                    <a:cubicBezTo>
                      <a:pt x="175" y="5"/>
                      <a:pt x="15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2"/>
              <p:cNvSpPr/>
              <p:nvPr/>
            </p:nvSpPr>
            <p:spPr>
              <a:xfrm>
                <a:off x="1067700" y="2106050"/>
                <a:ext cx="63250" cy="37475"/>
              </a:xfrm>
              <a:custGeom>
                <a:avLst/>
                <a:gdLst/>
                <a:ahLst/>
                <a:cxnLst/>
                <a:rect l="l" t="t" r="r" b="b"/>
                <a:pathLst>
                  <a:path w="2530" h="1499" extrusionOk="0">
                    <a:moveTo>
                      <a:pt x="234" y="0"/>
                    </a:moveTo>
                    <a:lnTo>
                      <a:pt x="1" y="156"/>
                    </a:lnTo>
                    <a:lnTo>
                      <a:pt x="2316" y="1498"/>
                    </a:lnTo>
                    <a:cubicBezTo>
                      <a:pt x="2335" y="1420"/>
                      <a:pt x="2374" y="1401"/>
                      <a:pt x="2452" y="1342"/>
                    </a:cubicBezTo>
                    <a:cubicBezTo>
                      <a:pt x="2472" y="1342"/>
                      <a:pt x="2510" y="1323"/>
                      <a:pt x="2530" y="1323"/>
                    </a:cubicBezTo>
                    <a:lnTo>
                      <a:pt x="2510" y="1323"/>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2"/>
              <p:cNvSpPr/>
              <p:nvPr/>
            </p:nvSpPr>
            <p:spPr>
              <a:xfrm>
                <a:off x="1028300" y="2083175"/>
                <a:ext cx="39425" cy="22900"/>
              </a:xfrm>
              <a:custGeom>
                <a:avLst/>
                <a:gdLst/>
                <a:ahLst/>
                <a:cxnLst/>
                <a:rect l="l" t="t" r="r" b="b"/>
                <a:pathLst>
                  <a:path w="1577" h="916" extrusionOk="0">
                    <a:moveTo>
                      <a:pt x="234" y="1"/>
                    </a:moveTo>
                    <a:lnTo>
                      <a:pt x="1" y="137"/>
                    </a:lnTo>
                    <a:lnTo>
                      <a:pt x="1324" y="915"/>
                    </a:lnTo>
                    <a:lnTo>
                      <a:pt x="1577" y="77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2"/>
              <p:cNvSpPr/>
              <p:nvPr/>
            </p:nvSpPr>
            <p:spPr>
              <a:xfrm>
                <a:off x="1125575" y="2139600"/>
                <a:ext cx="6350" cy="4900"/>
              </a:xfrm>
              <a:custGeom>
                <a:avLst/>
                <a:gdLst/>
                <a:ahLst/>
                <a:cxnLst/>
                <a:rect l="l" t="t" r="r" b="b"/>
                <a:pathLst>
                  <a:path w="254" h="196" extrusionOk="0">
                    <a:moveTo>
                      <a:pt x="215" y="0"/>
                    </a:moveTo>
                    <a:cubicBezTo>
                      <a:pt x="195" y="0"/>
                      <a:pt x="157" y="20"/>
                      <a:pt x="137" y="20"/>
                    </a:cubicBezTo>
                    <a:cubicBezTo>
                      <a:pt x="59" y="59"/>
                      <a:pt x="20" y="98"/>
                      <a:pt x="1" y="156"/>
                    </a:cubicBezTo>
                    <a:lnTo>
                      <a:pt x="59" y="195"/>
                    </a:lnTo>
                    <a:lnTo>
                      <a:pt x="137" y="195"/>
                    </a:lnTo>
                    <a:cubicBezTo>
                      <a:pt x="195" y="195"/>
                      <a:pt x="215" y="176"/>
                      <a:pt x="234" y="156"/>
                    </a:cubicBezTo>
                    <a:cubicBezTo>
                      <a:pt x="254" y="98"/>
                      <a:pt x="254" y="2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2"/>
              <p:cNvSpPr/>
              <p:nvPr/>
            </p:nvSpPr>
            <p:spPr>
              <a:xfrm>
                <a:off x="888225" y="2106050"/>
                <a:ext cx="179500" cy="84650"/>
              </a:xfrm>
              <a:custGeom>
                <a:avLst/>
                <a:gdLst/>
                <a:ahLst/>
                <a:cxnLst/>
                <a:rect l="l" t="t" r="r" b="b"/>
                <a:pathLst>
                  <a:path w="7180" h="3386" extrusionOk="0">
                    <a:moveTo>
                      <a:pt x="6927" y="0"/>
                    </a:moveTo>
                    <a:lnTo>
                      <a:pt x="4359" y="1498"/>
                    </a:lnTo>
                    <a:cubicBezTo>
                      <a:pt x="4398" y="1518"/>
                      <a:pt x="4417" y="1576"/>
                      <a:pt x="4398" y="1654"/>
                    </a:cubicBezTo>
                    <a:cubicBezTo>
                      <a:pt x="4378" y="1712"/>
                      <a:pt x="4339" y="1712"/>
                      <a:pt x="4300" y="1712"/>
                    </a:cubicBezTo>
                    <a:cubicBezTo>
                      <a:pt x="4281" y="1712"/>
                      <a:pt x="4261" y="1712"/>
                      <a:pt x="4261" y="1673"/>
                    </a:cubicBezTo>
                    <a:lnTo>
                      <a:pt x="4145" y="1615"/>
                    </a:lnTo>
                    <a:lnTo>
                      <a:pt x="1557" y="3093"/>
                    </a:lnTo>
                    <a:lnTo>
                      <a:pt x="254" y="2335"/>
                    </a:lnTo>
                    <a:lnTo>
                      <a:pt x="1" y="2490"/>
                    </a:lnTo>
                    <a:lnTo>
                      <a:pt x="1518" y="3366"/>
                    </a:lnTo>
                    <a:cubicBezTo>
                      <a:pt x="1538" y="3366"/>
                      <a:pt x="1557" y="3385"/>
                      <a:pt x="1557" y="3385"/>
                    </a:cubicBezTo>
                    <a:cubicBezTo>
                      <a:pt x="1577" y="3385"/>
                      <a:pt x="1616" y="3385"/>
                      <a:pt x="1616" y="3366"/>
                    </a:cubicBezTo>
                    <a:lnTo>
                      <a:pt x="7180" y="156"/>
                    </a:lnTo>
                    <a:lnTo>
                      <a:pt x="69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2"/>
              <p:cNvSpPr/>
              <p:nvPr/>
            </p:nvSpPr>
            <p:spPr>
              <a:xfrm>
                <a:off x="1068200" y="2001475"/>
                <a:ext cx="143975" cy="104100"/>
              </a:xfrm>
              <a:custGeom>
                <a:avLst/>
                <a:gdLst/>
                <a:ahLst/>
                <a:cxnLst/>
                <a:rect l="l" t="t" r="r" b="b"/>
                <a:pathLst>
                  <a:path w="5759" h="4164" extrusionOk="0">
                    <a:moveTo>
                      <a:pt x="4339" y="0"/>
                    </a:moveTo>
                    <a:lnTo>
                      <a:pt x="4086" y="156"/>
                    </a:lnTo>
                    <a:lnTo>
                      <a:pt x="5409" y="915"/>
                    </a:lnTo>
                    <a:lnTo>
                      <a:pt x="2743" y="2432"/>
                    </a:lnTo>
                    <a:cubicBezTo>
                      <a:pt x="2802" y="2471"/>
                      <a:pt x="2821" y="2529"/>
                      <a:pt x="2802" y="2607"/>
                    </a:cubicBezTo>
                    <a:cubicBezTo>
                      <a:pt x="2782" y="2666"/>
                      <a:pt x="2724" y="2666"/>
                      <a:pt x="2704" y="2666"/>
                    </a:cubicBezTo>
                    <a:cubicBezTo>
                      <a:pt x="2685" y="2666"/>
                      <a:pt x="2646" y="2666"/>
                      <a:pt x="2646" y="2627"/>
                    </a:cubicBezTo>
                    <a:lnTo>
                      <a:pt x="2529" y="2568"/>
                    </a:lnTo>
                    <a:lnTo>
                      <a:pt x="0" y="4027"/>
                    </a:lnTo>
                    <a:lnTo>
                      <a:pt x="253" y="4164"/>
                    </a:lnTo>
                    <a:lnTo>
                      <a:pt x="5720" y="1012"/>
                    </a:lnTo>
                    <a:cubicBezTo>
                      <a:pt x="5759" y="973"/>
                      <a:pt x="5759" y="934"/>
                      <a:pt x="5759" y="915"/>
                    </a:cubicBezTo>
                    <a:cubicBezTo>
                      <a:pt x="5759" y="856"/>
                      <a:pt x="5739" y="837"/>
                      <a:pt x="5720" y="817"/>
                    </a:cubicBezTo>
                    <a:lnTo>
                      <a:pt x="43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2"/>
              <p:cNvSpPr/>
              <p:nvPr/>
            </p:nvSpPr>
            <p:spPr>
              <a:xfrm>
                <a:off x="1061375" y="2102625"/>
                <a:ext cx="12200" cy="6350"/>
              </a:xfrm>
              <a:custGeom>
                <a:avLst/>
                <a:gdLst/>
                <a:ahLst/>
                <a:cxnLst/>
                <a:rect l="l" t="t" r="r" b="b"/>
                <a:pathLst>
                  <a:path w="488" h="254" extrusionOk="0">
                    <a:moveTo>
                      <a:pt x="254" y="1"/>
                    </a:moveTo>
                    <a:lnTo>
                      <a:pt x="1" y="137"/>
                    </a:lnTo>
                    <a:lnTo>
                      <a:pt x="254" y="254"/>
                    </a:lnTo>
                    <a:lnTo>
                      <a:pt x="487" y="13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2"/>
              <p:cNvSpPr/>
              <p:nvPr/>
            </p:nvSpPr>
            <p:spPr>
              <a:xfrm>
                <a:off x="1097850" y="2043300"/>
                <a:ext cx="38950" cy="22875"/>
              </a:xfrm>
              <a:custGeom>
                <a:avLst/>
                <a:gdLst/>
                <a:ahLst/>
                <a:cxnLst/>
                <a:rect l="l" t="t" r="r" b="b"/>
                <a:pathLst>
                  <a:path w="1558" h="915" extrusionOk="0">
                    <a:moveTo>
                      <a:pt x="254" y="0"/>
                    </a:moveTo>
                    <a:lnTo>
                      <a:pt x="1" y="156"/>
                    </a:lnTo>
                    <a:lnTo>
                      <a:pt x="1324" y="915"/>
                    </a:lnTo>
                    <a:lnTo>
                      <a:pt x="1557" y="759"/>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2"/>
              <p:cNvSpPr/>
              <p:nvPr/>
            </p:nvSpPr>
            <p:spPr>
              <a:xfrm>
                <a:off x="1130925" y="2062275"/>
                <a:ext cx="7825" cy="5850"/>
              </a:xfrm>
              <a:custGeom>
                <a:avLst/>
                <a:gdLst/>
                <a:ahLst/>
                <a:cxnLst/>
                <a:rect l="l" t="t" r="r" b="b"/>
                <a:pathLst>
                  <a:path w="313" h="234" extrusionOk="0">
                    <a:moveTo>
                      <a:pt x="234" y="0"/>
                    </a:moveTo>
                    <a:lnTo>
                      <a:pt x="1" y="156"/>
                    </a:lnTo>
                    <a:lnTo>
                      <a:pt x="118" y="234"/>
                    </a:lnTo>
                    <a:lnTo>
                      <a:pt x="195" y="234"/>
                    </a:lnTo>
                    <a:cubicBezTo>
                      <a:pt x="234" y="234"/>
                      <a:pt x="273" y="195"/>
                      <a:pt x="293" y="175"/>
                    </a:cubicBezTo>
                    <a:cubicBezTo>
                      <a:pt x="312" y="136"/>
                      <a:pt x="312" y="58"/>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2"/>
              <p:cNvSpPr/>
              <p:nvPr/>
            </p:nvSpPr>
            <p:spPr>
              <a:xfrm>
                <a:off x="958275" y="2124525"/>
                <a:ext cx="38925" cy="22400"/>
              </a:xfrm>
              <a:custGeom>
                <a:avLst/>
                <a:gdLst/>
                <a:ahLst/>
                <a:cxnLst/>
                <a:rect l="l" t="t" r="r" b="b"/>
                <a:pathLst>
                  <a:path w="1557" h="896" extrusionOk="0">
                    <a:moveTo>
                      <a:pt x="234" y="0"/>
                    </a:moveTo>
                    <a:lnTo>
                      <a:pt x="0" y="137"/>
                    </a:lnTo>
                    <a:lnTo>
                      <a:pt x="1304" y="895"/>
                    </a:lnTo>
                    <a:lnTo>
                      <a:pt x="1557" y="759"/>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2"/>
              <p:cNvSpPr/>
              <p:nvPr/>
            </p:nvSpPr>
            <p:spPr>
              <a:xfrm>
                <a:off x="990850" y="2143500"/>
                <a:ext cx="8300" cy="5375"/>
              </a:xfrm>
              <a:custGeom>
                <a:avLst/>
                <a:gdLst/>
                <a:ahLst/>
                <a:cxnLst/>
                <a:rect l="l" t="t" r="r" b="b"/>
                <a:pathLst>
                  <a:path w="332" h="215" extrusionOk="0">
                    <a:moveTo>
                      <a:pt x="254" y="0"/>
                    </a:moveTo>
                    <a:lnTo>
                      <a:pt x="1" y="136"/>
                    </a:lnTo>
                    <a:lnTo>
                      <a:pt x="137" y="214"/>
                    </a:lnTo>
                    <a:lnTo>
                      <a:pt x="195" y="214"/>
                    </a:lnTo>
                    <a:cubicBezTo>
                      <a:pt x="254" y="214"/>
                      <a:pt x="273" y="175"/>
                      <a:pt x="293" y="156"/>
                    </a:cubicBezTo>
                    <a:cubicBezTo>
                      <a:pt x="332" y="117"/>
                      <a:pt x="332" y="39"/>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2"/>
              <p:cNvSpPr/>
              <p:nvPr/>
            </p:nvSpPr>
            <p:spPr>
              <a:xfrm>
                <a:off x="997675" y="1901750"/>
                <a:ext cx="192125" cy="110925"/>
              </a:xfrm>
              <a:custGeom>
                <a:avLst/>
                <a:gdLst/>
                <a:ahLst/>
                <a:cxnLst/>
                <a:rect l="l" t="t" r="r" b="b"/>
                <a:pathLst>
                  <a:path w="7685" h="4437" extrusionOk="0">
                    <a:moveTo>
                      <a:pt x="1323" y="1"/>
                    </a:moveTo>
                    <a:lnTo>
                      <a:pt x="0" y="760"/>
                    </a:lnTo>
                    <a:lnTo>
                      <a:pt x="6381" y="4437"/>
                    </a:lnTo>
                    <a:lnTo>
                      <a:pt x="6887" y="4145"/>
                    </a:lnTo>
                    <a:lnTo>
                      <a:pt x="5448" y="3308"/>
                    </a:lnTo>
                    <a:cubicBezTo>
                      <a:pt x="5428" y="3269"/>
                      <a:pt x="5409" y="3192"/>
                      <a:pt x="5428" y="3153"/>
                    </a:cubicBezTo>
                    <a:cubicBezTo>
                      <a:pt x="5443" y="3109"/>
                      <a:pt x="5490" y="3087"/>
                      <a:pt x="5546" y="3087"/>
                    </a:cubicBezTo>
                    <a:cubicBezTo>
                      <a:pt x="5564" y="3087"/>
                      <a:pt x="5584" y="3089"/>
                      <a:pt x="5603" y="3094"/>
                    </a:cubicBezTo>
                    <a:lnTo>
                      <a:pt x="7160" y="3989"/>
                    </a:lnTo>
                    <a:lnTo>
                      <a:pt x="7685"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2"/>
              <p:cNvSpPr/>
              <p:nvPr/>
            </p:nvSpPr>
            <p:spPr>
              <a:xfrm>
                <a:off x="1132400" y="1978825"/>
                <a:ext cx="44275" cy="26550"/>
              </a:xfrm>
              <a:custGeom>
                <a:avLst/>
                <a:gdLst/>
                <a:ahLst/>
                <a:cxnLst/>
                <a:rect l="l" t="t" r="r" b="b"/>
                <a:pathLst>
                  <a:path w="1771" h="1062" extrusionOk="0">
                    <a:moveTo>
                      <a:pt x="152" y="1"/>
                    </a:moveTo>
                    <a:cubicBezTo>
                      <a:pt x="108" y="1"/>
                      <a:pt x="65" y="18"/>
                      <a:pt x="39" y="70"/>
                    </a:cubicBezTo>
                    <a:cubicBezTo>
                      <a:pt x="0" y="109"/>
                      <a:pt x="0" y="186"/>
                      <a:pt x="78" y="225"/>
                    </a:cubicBezTo>
                    <a:lnTo>
                      <a:pt x="1518" y="1062"/>
                    </a:lnTo>
                    <a:lnTo>
                      <a:pt x="1771" y="906"/>
                    </a:lnTo>
                    <a:lnTo>
                      <a:pt x="214" y="11"/>
                    </a:lnTo>
                    <a:cubicBezTo>
                      <a:pt x="195" y="5"/>
                      <a:pt x="17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2"/>
              <p:cNvSpPr/>
              <p:nvPr/>
            </p:nvSpPr>
            <p:spPr>
              <a:xfrm>
                <a:off x="926175" y="1943100"/>
                <a:ext cx="192150" cy="110925"/>
              </a:xfrm>
              <a:custGeom>
                <a:avLst/>
                <a:gdLst/>
                <a:ahLst/>
                <a:cxnLst/>
                <a:rect l="l" t="t" r="r" b="b"/>
                <a:pathLst>
                  <a:path w="7686" h="4437" extrusionOk="0">
                    <a:moveTo>
                      <a:pt x="1304" y="1"/>
                    </a:moveTo>
                    <a:lnTo>
                      <a:pt x="0" y="759"/>
                    </a:lnTo>
                    <a:lnTo>
                      <a:pt x="6362" y="4436"/>
                    </a:lnTo>
                    <a:lnTo>
                      <a:pt x="6868" y="4145"/>
                    </a:lnTo>
                    <a:lnTo>
                      <a:pt x="5487" y="3347"/>
                    </a:lnTo>
                    <a:cubicBezTo>
                      <a:pt x="5409" y="3308"/>
                      <a:pt x="5409" y="3230"/>
                      <a:pt x="5448" y="3191"/>
                    </a:cubicBezTo>
                    <a:cubicBezTo>
                      <a:pt x="5461" y="3164"/>
                      <a:pt x="5504" y="3136"/>
                      <a:pt x="5549" y="3136"/>
                    </a:cubicBezTo>
                    <a:cubicBezTo>
                      <a:pt x="5568" y="3136"/>
                      <a:pt x="5586" y="3141"/>
                      <a:pt x="5603" y="3152"/>
                    </a:cubicBezTo>
                    <a:lnTo>
                      <a:pt x="7121" y="4028"/>
                    </a:lnTo>
                    <a:lnTo>
                      <a:pt x="7685" y="3697"/>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2"/>
              <p:cNvSpPr/>
              <p:nvPr/>
            </p:nvSpPr>
            <p:spPr>
              <a:xfrm>
                <a:off x="1061375" y="2021250"/>
                <a:ext cx="42825" cy="25975"/>
              </a:xfrm>
              <a:custGeom>
                <a:avLst/>
                <a:gdLst/>
                <a:ahLst/>
                <a:cxnLst/>
                <a:rect l="l" t="t" r="r" b="b"/>
                <a:pathLst>
                  <a:path w="1713" h="1039" extrusionOk="0">
                    <a:moveTo>
                      <a:pt x="133" y="1"/>
                    </a:moveTo>
                    <a:cubicBezTo>
                      <a:pt x="99" y="1"/>
                      <a:pt x="63" y="20"/>
                      <a:pt x="40" y="65"/>
                    </a:cubicBezTo>
                    <a:cubicBezTo>
                      <a:pt x="1" y="104"/>
                      <a:pt x="1" y="182"/>
                      <a:pt x="79" y="240"/>
                    </a:cubicBezTo>
                    <a:lnTo>
                      <a:pt x="1460" y="1038"/>
                    </a:lnTo>
                    <a:lnTo>
                      <a:pt x="1713" y="882"/>
                    </a:lnTo>
                    <a:lnTo>
                      <a:pt x="195" y="26"/>
                    </a:lnTo>
                    <a:cubicBezTo>
                      <a:pt x="179" y="10"/>
                      <a:pt x="156"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2"/>
              <p:cNvSpPr/>
              <p:nvPr/>
            </p:nvSpPr>
            <p:spPr>
              <a:xfrm>
                <a:off x="786100" y="2023350"/>
                <a:ext cx="192125" cy="110925"/>
              </a:xfrm>
              <a:custGeom>
                <a:avLst/>
                <a:gdLst/>
                <a:ahLst/>
                <a:cxnLst/>
                <a:rect l="l" t="t" r="r" b="b"/>
                <a:pathLst>
                  <a:path w="7685" h="4437" extrusionOk="0">
                    <a:moveTo>
                      <a:pt x="1323" y="1"/>
                    </a:moveTo>
                    <a:lnTo>
                      <a:pt x="0" y="759"/>
                    </a:lnTo>
                    <a:lnTo>
                      <a:pt x="6382" y="4436"/>
                    </a:lnTo>
                    <a:lnTo>
                      <a:pt x="6868" y="4145"/>
                    </a:lnTo>
                    <a:lnTo>
                      <a:pt x="5467" y="3347"/>
                    </a:lnTo>
                    <a:cubicBezTo>
                      <a:pt x="5428" y="3347"/>
                      <a:pt x="5428" y="3269"/>
                      <a:pt x="5448" y="3191"/>
                    </a:cubicBezTo>
                    <a:cubicBezTo>
                      <a:pt x="5461" y="3164"/>
                      <a:pt x="5504" y="3136"/>
                      <a:pt x="5556" y="3136"/>
                    </a:cubicBezTo>
                    <a:cubicBezTo>
                      <a:pt x="5577" y="3136"/>
                      <a:pt x="5600" y="3141"/>
                      <a:pt x="5623" y="3152"/>
                    </a:cubicBezTo>
                    <a:lnTo>
                      <a:pt x="7121" y="4028"/>
                    </a:lnTo>
                    <a:lnTo>
                      <a:pt x="7685"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2"/>
              <p:cNvSpPr/>
              <p:nvPr/>
            </p:nvSpPr>
            <p:spPr>
              <a:xfrm>
                <a:off x="921800" y="2101500"/>
                <a:ext cx="42325" cy="25975"/>
              </a:xfrm>
              <a:custGeom>
                <a:avLst/>
                <a:gdLst/>
                <a:ahLst/>
                <a:cxnLst/>
                <a:rect l="l" t="t" r="r" b="b"/>
                <a:pathLst>
                  <a:path w="1693" h="1039" extrusionOk="0">
                    <a:moveTo>
                      <a:pt x="122" y="1"/>
                    </a:moveTo>
                    <a:cubicBezTo>
                      <a:pt x="88" y="1"/>
                      <a:pt x="54" y="20"/>
                      <a:pt x="20" y="65"/>
                    </a:cubicBezTo>
                    <a:cubicBezTo>
                      <a:pt x="0" y="104"/>
                      <a:pt x="0" y="182"/>
                      <a:pt x="78" y="240"/>
                    </a:cubicBezTo>
                    <a:lnTo>
                      <a:pt x="1459" y="1038"/>
                    </a:lnTo>
                    <a:lnTo>
                      <a:pt x="1693" y="882"/>
                    </a:lnTo>
                    <a:lnTo>
                      <a:pt x="195" y="26"/>
                    </a:lnTo>
                    <a:cubicBezTo>
                      <a:pt x="171" y="10"/>
                      <a:pt x="146"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2"/>
              <p:cNvSpPr/>
              <p:nvPr/>
            </p:nvSpPr>
            <p:spPr>
              <a:xfrm>
                <a:off x="714600" y="2065675"/>
                <a:ext cx="192150" cy="110425"/>
              </a:xfrm>
              <a:custGeom>
                <a:avLst/>
                <a:gdLst/>
                <a:ahLst/>
                <a:cxnLst/>
                <a:rect l="l" t="t" r="r" b="b"/>
                <a:pathLst>
                  <a:path w="7686" h="4417" extrusionOk="0">
                    <a:moveTo>
                      <a:pt x="1304" y="0"/>
                    </a:moveTo>
                    <a:lnTo>
                      <a:pt x="0" y="740"/>
                    </a:lnTo>
                    <a:lnTo>
                      <a:pt x="6362" y="4417"/>
                    </a:lnTo>
                    <a:lnTo>
                      <a:pt x="6926" y="4105"/>
                    </a:lnTo>
                    <a:lnTo>
                      <a:pt x="5603" y="3347"/>
                    </a:lnTo>
                    <a:cubicBezTo>
                      <a:pt x="5545" y="3327"/>
                      <a:pt x="5545" y="3249"/>
                      <a:pt x="5565" y="3171"/>
                    </a:cubicBezTo>
                    <a:cubicBezTo>
                      <a:pt x="5579" y="3143"/>
                      <a:pt x="5624" y="3125"/>
                      <a:pt x="5678" y="3125"/>
                    </a:cubicBezTo>
                    <a:cubicBezTo>
                      <a:pt x="5698" y="3125"/>
                      <a:pt x="5719" y="3127"/>
                      <a:pt x="5740" y="3133"/>
                    </a:cubicBezTo>
                    <a:lnTo>
                      <a:pt x="7160" y="3950"/>
                    </a:lnTo>
                    <a:lnTo>
                      <a:pt x="7685" y="3658"/>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2"/>
              <p:cNvSpPr/>
              <p:nvPr/>
            </p:nvSpPr>
            <p:spPr>
              <a:xfrm>
                <a:off x="852725" y="2144175"/>
                <a:ext cx="40875" cy="24625"/>
              </a:xfrm>
              <a:custGeom>
                <a:avLst/>
                <a:gdLst/>
                <a:ahLst/>
                <a:cxnLst/>
                <a:rect l="l" t="t" r="r" b="b"/>
                <a:pathLst>
                  <a:path w="1635" h="985" extrusionOk="0">
                    <a:moveTo>
                      <a:pt x="146" y="0"/>
                    </a:moveTo>
                    <a:cubicBezTo>
                      <a:pt x="105" y="0"/>
                      <a:pt x="64" y="14"/>
                      <a:pt x="40" y="51"/>
                    </a:cubicBezTo>
                    <a:cubicBezTo>
                      <a:pt x="1" y="109"/>
                      <a:pt x="1" y="187"/>
                      <a:pt x="78" y="226"/>
                    </a:cubicBezTo>
                    <a:lnTo>
                      <a:pt x="1401" y="985"/>
                    </a:lnTo>
                    <a:lnTo>
                      <a:pt x="1635" y="829"/>
                    </a:lnTo>
                    <a:lnTo>
                      <a:pt x="215" y="12"/>
                    </a:lnTo>
                    <a:cubicBezTo>
                      <a:pt x="193" y="5"/>
                      <a:pt x="169"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2"/>
              <p:cNvSpPr/>
              <p:nvPr/>
            </p:nvSpPr>
            <p:spPr>
              <a:xfrm>
                <a:off x="856125" y="1983950"/>
                <a:ext cx="192150" cy="110925"/>
              </a:xfrm>
              <a:custGeom>
                <a:avLst/>
                <a:gdLst/>
                <a:ahLst/>
                <a:cxnLst/>
                <a:rect l="l" t="t" r="r" b="b"/>
                <a:pathLst>
                  <a:path w="7686" h="4437" extrusionOk="0">
                    <a:moveTo>
                      <a:pt x="1304" y="1"/>
                    </a:moveTo>
                    <a:lnTo>
                      <a:pt x="1" y="760"/>
                    </a:lnTo>
                    <a:lnTo>
                      <a:pt x="6363" y="4437"/>
                    </a:lnTo>
                    <a:lnTo>
                      <a:pt x="6888" y="4145"/>
                    </a:lnTo>
                    <a:lnTo>
                      <a:pt x="5545" y="3367"/>
                    </a:lnTo>
                    <a:cubicBezTo>
                      <a:pt x="5487" y="3308"/>
                      <a:pt x="5468" y="3230"/>
                      <a:pt x="5487" y="3191"/>
                    </a:cubicBezTo>
                    <a:cubicBezTo>
                      <a:pt x="5516" y="3148"/>
                      <a:pt x="5556" y="3126"/>
                      <a:pt x="5607" y="3126"/>
                    </a:cubicBezTo>
                    <a:cubicBezTo>
                      <a:pt x="5625" y="3126"/>
                      <a:pt x="5643" y="3128"/>
                      <a:pt x="5662" y="3133"/>
                    </a:cubicBezTo>
                    <a:lnTo>
                      <a:pt x="7121" y="3989"/>
                    </a:lnTo>
                    <a:lnTo>
                      <a:pt x="7686" y="367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2"/>
              <p:cNvSpPr/>
              <p:nvPr/>
            </p:nvSpPr>
            <p:spPr>
              <a:xfrm>
                <a:off x="992800" y="2062000"/>
                <a:ext cx="41375" cy="25100"/>
              </a:xfrm>
              <a:custGeom>
                <a:avLst/>
                <a:gdLst/>
                <a:ahLst/>
                <a:cxnLst/>
                <a:rect l="l" t="t" r="r" b="b"/>
                <a:pathLst>
                  <a:path w="1655" h="1004" extrusionOk="0">
                    <a:moveTo>
                      <a:pt x="145" y="0"/>
                    </a:moveTo>
                    <a:cubicBezTo>
                      <a:pt x="107" y="0"/>
                      <a:pt x="59" y="18"/>
                      <a:pt x="20" y="69"/>
                    </a:cubicBezTo>
                    <a:cubicBezTo>
                      <a:pt x="1" y="108"/>
                      <a:pt x="1" y="186"/>
                      <a:pt x="78" y="225"/>
                    </a:cubicBezTo>
                    <a:lnTo>
                      <a:pt x="1421" y="1003"/>
                    </a:lnTo>
                    <a:lnTo>
                      <a:pt x="1654" y="867"/>
                    </a:lnTo>
                    <a:lnTo>
                      <a:pt x="195" y="11"/>
                    </a:lnTo>
                    <a:cubicBezTo>
                      <a:pt x="182" y="5"/>
                      <a:pt x="165"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2"/>
              <p:cNvSpPr/>
              <p:nvPr/>
            </p:nvSpPr>
            <p:spPr>
              <a:xfrm>
                <a:off x="357600" y="1812325"/>
                <a:ext cx="34550" cy="26225"/>
              </a:xfrm>
              <a:custGeom>
                <a:avLst/>
                <a:gdLst/>
                <a:ahLst/>
                <a:cxnLst/>
                <a:rect l="l" t="t" r="r" b="b"/>
                <a:pathLst>
                  <a:path w="1382" h="1049" extrusionOk="0">
                    <a:moveTo>
                      <a:pt x="565" y="1"/>
                    </a:moveTo>
                    <a:cubicBezTo>
                      <a:pt x="367" y="1"/>
                      <a:pt x="170" y="44"/>
                      <a:pt x="20" y="134"/>
                    </a:cubicBezTo>
                    <a:lnTo>
                      <a:pt x="20" y="446"/>
                    </a:lnTo>
                    <a:cubicBezTo>
                      <a:pt x="20" y="407"/>
                      <a:pt x="39" y="348"/>
                      <a:pt x="117" y="329"/>
                    </a:cubicBezTo>
                    <a:cubicBezTo>
                      <a:pt x="234" y="251"/>
                      <a:pt x="409" y="232"/>
                      <a:pt x="565" y="232"/>
                    </a:cubicBezTo>
                    <a:cubicBezTo>
                      <a:pt x="720" y="232"/>
                      <a:pt x="876" y="251"/>
                      <a:pt x="993" y="329"/>
                    </a:cubicBezTo>
                    <a:cubicBezTo>
                      <a:pt x="1090" y="368"/>
                      <a:pt x="1148" y="446"/>
                      <a:pt x="1148" y="524"/>
                    </a:cubicBezTo>
                    <a:cubicBezTo>
                      <a:pt x="1148" y="601"/>
                      <a:pt x="1090" y="640"/>
                      <a:pt x="993" y="718"/>
                    </a:cubicBezTo>
                    <a:cubicBezTo>
                      <a:pt x="876" y="786"/>
                      <a:pt x="711" y="820"/>
                      <a:pt x="548" y="820"/>
                    </a:cubicBezTo>
                    <a:cubicBezTo>
                      <a:pt x="385" y="820"/>
                      <a:pt x="224" y="786"/>
                      <a:pt x="117" y="718"/>
                    </a:cubicBezTo>
                    <a:cubicBezTo>
                      <a:pt x="59" y="679"/>
                      <a:pt x="20" y="640"/>
                      <a:pt x="0" y="601"/>
                    </a:cubicBezTo>
                    <a:lnTo>
                      <a:pt x="0" y="913"/>
                    </a:lnTo>
                    <a:cubicBezTo>
                      <a:pt x="176" y="1010"/>
                      <a:pt x="351" y="1049"/>
                      <a:pt x="545" y="1049"/>
                    </a:cubicBezTo>
                    <a:cubicBezTo>
                      <a:pt x="740" y="1049"/>
                      <a:pt x="973" y="1010"/>
                      <a:pt x="1109" y="913"/>
                    </a:cubicBezTo>
                    <a:cubicBezTo>
                      <a:pt x="1284" y="815"/>
                      <a:pt x="1382" y="660"/>
                      <a:pt x="1382" y="524"/>
                    </a:cubicBezTo>
                    <a:cubicBezTo>
                      <a:pt x="1382" y="426"/>
                      <a:pt x="1323" y="329"/>
                      <a:pt x="1265" y="251"/>
                    </a:cubicBezTo>
                    <a:lnTo>
                      <a:pt x="1129" y="329"/>
                    </a:lnTo>
                    <a:cubicBezTo>
                      <a:pt x="1109" y="329"/>
                      <a:pt x="1090" y="348"/>
                      <a:pt x="1090" y="348"/>
                    </a:cubicBezTo>
                    <a:cubicBezTo>
                      <a:pt x="1032" y="348"/>
                      <a:pt x="1012" y="329"/>
                      <a:pt x="993" y="310"/>
                    </a:cubicBezTo>
                    <a:cubicBezTo>
                      <a:pt x="973" y="251"/>
                      <a:pt x="973" y="173"/>
                      <a:pt x="1032" y="134"/>
                    </a:cubicBezTo>
                    <a:lnTo>
                      <a:pt x="1090" y="115"/>
                    </a:lnTo>
                    <a:cubicBezTo>
                      <a:pt x="939" y="39"/>
                      <a:pt x="751"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2"/>
              <p:cNvSpPr/>
              <p:nvPr/>
            </p:nvSpPr>
            <p:spPr>
              <a:xfrm>
                <a:off x="381425" y="1814225"/>
                <a:ext cx="7325" cy="6325"/>
              </a:xfrm>
              <a:custGeom>
                <a:avLst/>
                <a:gdLst/>
                <a:ahLst/>
                <a:cxnLst/>
                <a:rect l="l" t="t" r="r" b="b"/>
                <a:pathLst>
                  <a:path w="293" h="253" extrusionOk="0">
                    <a:moveTo>
                      <a:pt x="98" y="0"/>
                    </a:moveTo>
                    <a:lnTo>
                      <a:pt x="40" y="20"/>
                    </a:lnTo>
                    <a:cubicBezTo>
                      <a:pt x="20" y="58"/>
                      <a:pt x="1" y="117"/>
                      <a:pt x="20" y="195"/>
                    </a:cubicBezTo>
                    <a:cubicBezTo>
                      <a:pt x="40" y="253"/>
                      <a:pt x="98" y="253"/>
                      <a:pt x="117" y="253"/>
                    </a:cubicBezTo>
                    <a:cubicBezTo>
                      <a:pt x="137" y="253"/>
                      <a:pt x="156" y="253"/>
                      <a:pt x="156" y="214"/>
                    </a:cubicBezTo>
                    <a:lnTo>
                      <a:pt x="293" y="156"/>
                    </a:lnTo>
                    <a:cubicBezTo>
                      <a:pt x="234" y="97"/>
                      <a:pt x="195" y="58"/>
                      <a:pt x="137" y="20"/>
                    </a:cubicBezTo>
                    <a:cubicBezTo>
                      <a:pt x="117" y="20"/>
                      <a:pt x="98" y="0"/>
                      <a:pt x="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2"/>
              <p:cNvSpPr/>
              <p:nvPr/>
            </p:nvSpPr>
            <p:spPr>
              <a:xfrm>
                <a:off x="382900" y="1926625"/>
                <a:ext cx="41350" cy="26225"/>
              </a:xfrm>
              <a:custGeom>
                <a:avLst/>
                <a:gdLst/>
                <a:ahLst/>
                <a:cxnLst/>
                <a:rect l="l" t="t" r="r" b="b"/>
                <a:pathLst>
                  <a:path w="1654" h="1049" extrusionOk="0">
                    <a:moveTo>
                      <a:pt x="798" y="232"/>
                    </a:moveTo>
                    <a:cubicBezTo>
                      <a:pt x="973" y="232"/>
                      <a:pt x="1129" y="251"/>
                      <a:pt x="1245" y="329"/>
                    </a:cubicBezTo>
                    <a:cubicBezTo>
                      <a:pt x="1343" y="368"/>
                      <a:pt x="1381" y="446"/>
                      <a:pt x="1381" y="523"/>
                    </a:cubicBezTo>
                    <a:cubicBezTo>
                      <a:pt x="1401" y="601"/>
                      <a:pt x="1343" y="660"/>
                      <a:pt x="1245" y="718"/>
                    </a:cubicBezTo>
                    <a:cubicBezTo>
                      <a:pt x="1129" y="786"/>
                      <a:pt x="963" y="820"/>
                      <a:pt x="800" y="820"/>
                    </a:cubicBezTo>
                    <a:cubicBezTo>
                      <a:pt x="637" y="820"/>
                      <a:pt x="477" y="786"/>
                      <a:pt x="370" y="718"/>
                    </a:cubicBezTo>
                    <a:cubicBezTo>
                      <a:pt x="272" y="660"/>
                      <a:pt x="234" y="601"/>
                      <a:pt x="234" y="523"/>
                    </a:cubicBezTo>
                    <a:cubicBezTo>
                      <a:pt x="234" y="446"/>
                      <a:pt x="272" y="407"/>
                      <a:pt x="370" y="329"/>
                    </a:cubicBezTo>
                    <a:cubicBezTo>
                      <a:pt x="487" y="251"/>
                      <a:pt x="662" y="232"/>
                      <a:pt x="798" y="232"/>
                    </a:cubicBezTo>
                    <a:close/>
                    <a:moveTo>
                      <a:pt x="807" y="1"/>
                    </a:moveTo>
                    <a:cubicBezTo>
                      <a:pt x="614" y="1"/>
                      <a:pt x="423" y="44"/>
                      <a:pt x="272" y="134"/>
                    </a:cubicBezTo>
                    <a:cubicBezTo>
                      <a:pt x="97" y="232"/>
                      <a:pt x="0" y="368"/>
                      <a:pt x="0" y="523"/>
                    </a:cubicBezTo>
                    <a:cubicBezTo>
                      <a:pt x="0" y="660"/>
                      <a:pt x="97" y="815"/>
                      <a:pt x="272" y="913"/>
                    </a:cubicBezTo>
                    <a:cubicBezTo>
                      <a:pt x="448" y="1010"/>
                      <a:pt x="642" y="1049"/>
                      <a:pt x="837" y="1049"/>
                    </a:cubicBezTo>
                    <a:cubicBezTo>
                      <a:pt x="1031" y="1049"/>
                      <a:pt x="1245" y="1010"/>
                      <a:pt x="1401" y="913"/>
                    </a:cubicBezTo>
                    <a:cubicBezTo>
                      <a:pt x="1557" y="815"/>
                      <a:pt x="1654" y="660"/>
                      <a:pt x="1654" y="523"/>
                    </a:cubicBezTo>
                    <a:cubicBezTo>
                      <a:pt x="1654" y="426"/>
                      <a:pt x="1615" y="329"/>
                      <a:pt x="1537" y="251"/>
                    </a:cubicBezTo>
                    <a:lnTo>
                      <a:pt x="1401" y="329"/>
                    </a:lnTo>
                    <a:cubicBezTo>
                      <a:pt x="1362" y="329"/>
                      <a:pt x="1343" y="348"/>
                      <a:pt x="1343" y="348"/>
                    </a:cubicBezTo>
                    <a:cubicBezTo>
                      <a:pt x="1284" y="348"/>
                      <a:pt x="1265" y="329"/>
                      <a:pt x="1245" y="309"/>
                    </a:cubicBezTo>
                    <a:cubicBezTo>
                      <a:pt x="1226" y="251"/>
                      <a:pt x="1226" y="173"/>
                      <a:pt x="1304" y="134"/>
                    </a:cubicBezTo>
                    <a:lnTo>
                      <a:pt x="1323" y="115"/>
                    </a:lnTo>
                    <a:cubicBezTo>
                      <a:pt x="1172" y="39"/>
                      <a:pt x="989"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2"/>
              <p:cNvSpPr/>
              <p:nvPr/>
            </p:nvSpPr>
            <p:spPr>
              <a:xfrm>
                <a:off x="412075" y="1928500"/>
                <a:ext cx="8300" cy="6350"/>
              </a:xfrm>
              <a:custGeom>
                <a:avLst/>
                <a:gdLst/>
                <a:ahLst/>
                <a:cxnLst/>
                <a:rect l="l" t="t" r="r" b="b"/>
                <a:pathLst>
                  <a:path w="332" h="254" extrusionOk="0">
                    <a:moveTo>
                      <a:pt x="98" y="1"/>
                    </a:moveTo>
                    <a:lnTo>
                      <a:pt x="78" y="20"/>
                    </a:lnTo>
                    <a:cubicBezTo>
                      <a:pt x="39" y="79"/>
                      <a:pt x="0" y="157"/>
                      <a:pt x="59" y="196"/>
                    </a:cubicBezTo>
                    <a:cubicBezTo>
                      <a:pt x="78" y="254"/>
                      <a:pt x="117" y="254"/>
                      <a:pt x="156" y="254"/>
                    </a:cubicBezTo>
                    <a:cubicBezTo>
                      <a:pt x="176" y="254"/>
                      <a:pt x="195" y="254"/>
                      <a:pt x="195" y="215"/>
                    </a:cubicBezTo>
                    <a:lnTo>
                      <a:pt x="331" y="157"/>
                    </a:lnTo>
                    <a:cubicBezTo>
                      <a:pt x="273" y="98"/>
                      <a:pt x="234" y="79"/>
                      <a:pt x="176" y="20"/>
                    </a:cubicBezTo>
                    <a:cubicBezTo>
                      <a:pt x="156" y="1"/>
                      <a:pt x="117"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2"/>
              <p:cNvSpPr/>
              <p:nvPr/>
            </p:nvSpPr>
            <p:spPr>
              <a:xfrm>
                <a:off x="507900" y="1887150"/>
                <a:ext cx="41350" cy="26300"/>
              </a:xfrm>
              <a:custGeom>
                <a:avLst/>
                <a:gdLst/>
                <a:ahLst/>
                <a:cxnLst/>
                <a:rect l="l" t="t" r="r" b="b"/>
                <a:pathLst>
                  <a:path w="1654" h="1052" extrusionOk="0">
                    <a:moveTo>
                      <a:pt x="1243" y="310"/>
                    </a:moveTo>
                    <a:lnTo>
                      <a:pt x="1243" y="310"/>
                    </a:lnTo>
                    <a:cubicBezTo>
                      <a:pt x="1271" y="338"/>
                      <a:pt x="1290" y="352"/>
                      <a:pt x="1323" y="352"/>
                    </a:cubicBezTo>
                    <a:cubicBezTo>
                      <a:pt x="1323" y="352"/>
                      <a:pt x="1323" y="352"/>
                      <a:pt x="1323" y="352"/>
                    </a:cubicBezTo>
                    <a:lnTo>
                      <a:pt x="1323" y="352"/>
                    </a:lnTo>
                    <a:cubicBezTo>
                      <a:pt x="1311" y="344"/>
                      <a:pt x="1298" y="338"/>
                      <a:pt x="1284" y="332"/>
                    </a:cubicBezTo>
                    <a:cubicBezTo>
                      <a:pt x="1270" y="324"/>
                      <a:pt x="1257" y="317"/>
                      <a:pt x="1243" y="310"/>
                    </a:cubicBezTo>
                    <a:close/>
                    <a:moveTo>
                      <a:pt x="830" y="1"/>
                    </a:moveTo>
                    <a:cubicBezTo>
                      <a:pt x="632" y="1"/>
                      <a:pt x="429" y="44"/>
                      <a:pt x="253" y="138"/>
                    </a:cubicBezTo>
                    <a:cubicBezTo>
                      <a:pt x="97" y="235"/>
                      <a:pt x="0" y="371"/>
                      <a:pt x="0" y="527"/>
                    </a:cubicBezTo>
                    <a:cubicBezTo>
                      <a:pt x="0" y="663"/>
                      <a:pt x="97" y="818"/>
                      <a:pt x="253" y="916"/>
                    </a:cubicBezTo>
                    <a:cubicBezTo>
                      <a:pt x="428" y="1013"/>
                      <a:pt x="623" y="1052"/>
                      <a:pt x="817" y="1052"/>
                    </a:cubicBezTo>
                    <a:cubicBezTo>
                      <a:pt x="1012" y="1052"/>
                      <a:pt x="1226" y="1013"/>
                      <a:pt x="1381" y="916"/>
                    </a:cubicBezTo>
                    <a:cubicBezTo>
                      <a:pt x="1556" y="818"/>
                      <a:pt x="1654" y="663"/>
                      <a:pt x="1654" y="527"/>
                    </a:cubicBezTo>
                    <a:cubicBezTo>
                      <a:pt x="1654" y="429"/>
                      <a:pt x="1595" y="332"/>
                      <a:pt x="1518" y="254"/>
                    </a:cubicBezTo>
                    <a:lnTo>
                      <a:pt x="1381" y="332"/>
                    </a:lnTo>
                    <a:cubicBezTo>
                      <a:pt x="1381" y="351"/>
                      <a:pt x="1362" y="352"/>
                      <a:pt x="1323" y="352"/>
                    </a:cubicBezTo>
                    <a:lnTo>
                      <a:pt x="1323" y="352"/>
                    </a:lnTo>
                    <a:cubicBezTo>
                      <a:pt x="1392" y="394"/>
                      <a:pt x="1420" y="460"/>
                      <a:pt x="1420" y="527"/>
                    </a:cubicBezTo>
                    <a:cubicBezTo>
                      <a:pt x="1420" y="585"/>
                      <a:pt x="1362" y="663"/>
                      <a:pt x="1284" y="721"/>
                    </a:cubicBezTo>
                    <a:cubicBezTo>
                      <a:pt x="1158" y="789"/>
                      <a:pt x="992" y="823"/>
                      <a:pt x="832" y="823"/>
                    </a:cubicBezTo>
                    <a:cubicBezTo>
                      <a:pt x="671" y="823"/>
                      <a:pt x="516" y="789"/>
                      <a:pt x="409" y="721"/>
                    </a:cubicBezTo>
                    <a:cubicBezTo>
                      <a:pt x="311" y="663"/>
                      <a:pt x="253" y="585"/>
                      <a:pt x="253" y="527"/>
                    </a:cubicBezTo>
                    <a:cubicBezTo>
                      <a:pt x="253" y="449"/>
                      <a:pt x="311" y="390"/>
                      <a:pt x="409" y="332"/>
                    </a:cubicBezTo>
                    <a:cubicBezTo>
                      <a:pt x="525" y="254"/>
                      <a:pt x="700" y="235"/>
                      <a:pt x="837" y="235"/>
                    </a:cubicBezTo>
                    <a:cubicBezTo>
                      <a:pt x="994" y="235"/>
                      <a:pt x="1120" y="251"/>
                      <a:pt x="1243" y="310"/>
                    </a:cubicBezTo>
                    <a:lnTo>
                      <a:pt x="1243" y="310"/>
                    </a:lnTo>
                    <a:cubicBezTo>
                      <a:pt x="1238" y="305"/>
                      <a:pt x="1232" y="299"/>
                      <a:pt x="1226" y="293"/>
                    </a:cubicBezTo>
                    <a:cubicBezTo>
                      <a:pt x="1206" y="254"/>
                      <a:pt x="1206" y="176"/>
                      <a:pt x="1284" y="138"/>
                    </a:cubicBezTo>
                    <a:lnTo>
                      <a:pt x="1323" y="99"/>
                    </a:lnTo>
                    <a:cubicBezTo>
                      <a:pt x="1177" y="35"/>
                      <a:pt x="1006"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2"/>
              <p:cNvSpPr/>
              <p:nvPr/>
            </p:nvSpPr>
            <p:spPr>
              <a:xfrm>
                <a:off x="538050" y="1890100"/>
                <a:ext cx="7800" cy="6325"/>
              </a:xfrm>
              <a:custGeom>
                <a:avLst/>
                <a:gdLst/>
                <a:ahLst/>
                <a:cxnLst/>
                <a:rect l="l" t="t" r="r" b="b"/>
                <a:pathLst>
                  <a:path w="312" h="253" extrusionOk="0">
                    <a:moveTo>
                      <a:pt x="117" y="0"/>
                    </a:moveTo>
                    <a:lnTo>
                      <a:pt x="78" y="39"/>
                    </a:lnTo>
                    <a:cubicBezTo>
                      <a:pt x="20" y="58"/>
                      <a:pt x="0" y="136"/>
                      <a:pt x="20" y="214"/>
                    </a:cubicBezTo>
                    <a:cubicBezTo>
                      <a:pt x="59" y="253"/>
                      <a:pt x="98" y="253"/>
                      <a:pt x="117" y="253"/>
                    </a:cubicBezTo>
                    <a:cubicBezTo>
                      <a:pt x="156" y="253"/>
                      <a:pt x="175" y="253"/>
                      <a:pt x="175" y="234"/>
                    </a:cubicBezTo>
                    <a:lnTo>
                      <a:pt x="312" y="156"/>
                    </a:lnTo>
                    <a:cubicBezTo>
                      <a:pt x="292" y="117"/>
                      <a:pt x="253" y="58"/>
                      <a:pt x="195" y="39"/>
                    </a:cubicBezTo>
                    <a:cubicBezTo>
                      <a:pt x="175" y="0"/>
                      <a:pt x="156"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2"/>
              <p:cNvSpPr/>
              <p:nvPr/>
            </p:nvSpPr>
            <p:spPr>
              <a:xfrm>
                <a:off x="602250" y="1898225"/>
                <a:ext cx="41850" cy="26900"/>
              </a:xfrm>
              <a:custGeom>
                <a:avLst/>
                <a:gdLst/>
                <a:ahLst/>
                <a:cxnLst/>
                <a:rect l="l" t="t" r="r" b="b"/>
                <a:pathLst>
                  <a:path w="1674" h="1076" extrusionOk="0">
                    <a:moveTo>
                      <a:pt x="1279" y="326"/>
                    </a:moveTo>
                    <a:lnTo>
                      <a:pt x="1279" y="326"/>
                    </a:lnTo>
                    <a:cubicBezTo>
                      <a:pt x="1304" y="347"/>
                      <a:pt x="1306" y="375"/>
                      <a:pt x="1323" y="375"/>
                    </a:cubicBezTo>
                    <a:cubicBezTo>
                      <a:pt x="1323" y="337"/>
                      <a:pt x="1304" y="337"/>
                      <a:pt x="1304" y="337"/>
                    </a:cubicBezTo>
                    <a:cubicBezTo>
                      <a:pt x="1296" y="333"/>
                      <a:pt x="1287" y="329"/>
                      <a:pt x="1279" y="326"/>
                    </a:cubicBezTo>
                    <a:close/>
                    <a:moveTo>
                      <a:pt x="1323" y="375"/>
                    </a:moveTo>
                    <a:cubicBezTo>
                      <a:pt x="1323" y="392"/>
                      <a:pt x="1338" y="395"/>
                      <a:pt x="1355" y="395"/>
                    </a:cubicBezTo>
                    <a:lnTo>
                      <a:pt x="1355" y="395"/>
                    </a:lnTo>
                    <a:cubicBezTo>
                      <a:pt x="1345" y="388"/>
                      <a:pt x="1335" y="381"/>
                      <a:pt x="1323" y="375"/>
                    </a:cubicBezTo>
                    <a:close/>
                    <a:moveTo>
                      <a:pt x="850" y="1"/>
                    </a:moveTo>
                    <a:cubicBezTo>
                      <a:pt x="645" y="1"/>
                      <a:pt x="437" y="50"/>
                      <a:pt x="273" y="142"/>
                    </a:cubicBezTo>
                    <a:cubicBezTo>
                      <a:pt x="98" y="239"/>
                      <a:pt x="0" y="395"/>
                      <a:pt x="0" y="531"/>
                    </a:cubicBezTo>
                    <a:cubicBezTo>
                      <a:pt x="20" y="687"/>
                      <a:pt x="117" y="823"/>
                      <a:pt x="273" y="920"/>
                    </a:cubicBezTo>
                    <a:cubicBezTo>
                      <a:pt x="448" y="1017"/>
                      <a:pt x="642" y="1076"/>
                      <a:pt x="837" y="1076"/>
                    </a:cubicBezTo>
                    <a:cubicBezTo>
                      <a:pt x="1031" y="1076"/>
                      <a:pt x="1245" y="1017"/>
                      <a:pt x="1401" y="920"/>
                    </a:cubicBezTo>
                    <a:cubicBezTo>
                      <a:pt x="1576" y="823"/>
                      <a:pt x="1673" y="687"/>
                      <a:pt x="1673" y="531"/>
                    </a:cubicBezTo>
                    <a:cubicBezTo>
                      <a:pt x="1673" y="434"/>
                      <a:pt x="1615" y="375"/>
                      <a:pt x="1576" y="298"/>
                    </a:cubicBezTo>
                    <a:lnTo>
                      <a:pt x="1421" y="375"/>
                    </a:lnTo>
                    <a:cubicBezTo>
                      <a:pt x="1401" y="375"/>
                      <a:pt x="1362" y="395"/>
                      <a:pt x="1362" y="395"/>
                    </a:cubicBezTo>
                    <a:cubicBezTo>
                      <a:pt x="1360" y="395"/>
                      <a:pt x="1357" y="395"/>
                      <a:pt x="1355" y="395"/>
                    </a:cubicBezTo>
                    <a:lnTo>
                      <a:pt x="1355" y="395"/>
                    </a:lnTo>
                    <a:cubicBezTo>
                      <a:pt x="1412" y="436"/>
                      <a:pt x="1440" y="498"/>
                      <a:pt x="1440" y="531"/>
                    </a:cubicBezTo>
                    <a:cubicBezTo>
                      <a:pt x="1440" y="609"/>
                      <a:pt x="1401" y="648"/>
                      <a:pt x="1304" y="726"/>
                    </a:cubicBezTo>
                    <a:cubicBezTo>
                      <a:pt x="1177" y="803"/>
                      <a:pt x="1012" y="842"/>
                      <a:pt x="851" y="842"/>
                    </a:cubicBezTo>
                    <a:cubicBezTo>
                      <a:pt x="691" y="842"/>
                      <a:pt x="535" y="803"/>
                      <a:pt x="428" y="726"/>
                    </a:cubicBezTo>
                    <a:cubicBezTo>
                      <a:pt x="331" y="687"/>
                      <a:pt x="273" y="609"/>
                      <a:pt x="273" y="531"/>
                    </a:cubicBezTo>
                    <a:cubicBezTo>
                      <a:pt x="273" y="453"/>
                      <a:pt x="331" y="414"/>
                      <a:pt x="428" y="337"/>
                    </a:cubicBezTo>
                    <a:cubicBezTo>
                      <a:pt x="545" y="259"/>
                      <a:pt x="720" y="239"/>
                      <a:pt x="856" y="239"/>
                    </a:cubicBezTo>
                    <a:cubicBezTo>
                      <a:pt x="1021" y="239"/>
                      <a:pt x="1151" y="274"/>
                      <a:pt x="1279" y="326"/>
                    </a:cubicBezTo>
                    <a:lnTo>
                      <a:pt x="1279" y="326"/>
                    </a:lnTo>
                    <a:cubicBezTo>
                      <a:pt x="1275" y="323"/>
                      <a:pt x="1270" y="320"/>
                      <a:pt x="1265" y="317"/>
                    </a:cubicBezTo>
                    <a:cubicBezTo>
                      <a:pt x="1245" y="278"/>
                      <a:pt x="1245" y="200"/>
                      <a:pt x="1323" y="142"/>
                    </a:cubicBezTo>
                    <a:lnTo>
                      <a:pt x="1362" y="123"/>
                    </a:lnTo>
                    <a:cubicBezTo>
                      <a:pt x="1215" y="40"/>
                      <a:pt x="1033" y="1"/>
                      <a:pt x="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2"/>
              <p:cNvSpPr/>
              <p:nvPr/>
            </p:nvSpPr>
            <p:spPr>
              <a:xfrm>
                <a:off x="632875" y="1901275"/>
                <a:ext cx="8800" cy="6825"/>
              </a:xfrm>
              <a:custGeom>
                <a:avLst/>
                <a:gdLst/>
                <a:ahLst/>
                <a:cxnLst/>
                <a:rect l="l" t="t" r="r" b="b"/>
                <a:pathLst>
                  <a:path w="352" h="273" extrusionOk="0">
                    <a:moveTo>
                      <a:pt x="118" y="1"/>
                    </a:moveTo>
                    <a:lnTo>
                      <a:pt x="79" y="20"/>
                    </a:lnTo>
                    <a:cubicBezTo>
                      <a:pt x="20" y="39"/>
                      <a:pt x="1" y="117"/>
                      <a:pt x="59" y="195"/>
                    </a:cubicBezTo>
                    <a:cubicBezTo>
                      <a:pt x="59" y="215"/>
                      <a:pt x="79" y="215"/>
                      <a:pt x="98" y="253"/>
                    </a:cubicBezTo>
                    <a:cubicBezTo>
                      <a:pt x="118" y="253"/>
                      <a:pt x="157" y="273"/>
                      <a:pt x="157" y="273"/>
                    </a:cubicBezTo>
                    <a:cubicBezTo>
                      <a:pt x="176" y="273"/>
                      <a:pt x="196" y="273"/>
                      <a:pt x="196" y="253"/>
                    </a:cubicBezTo>
                    <a:lnTo>
                      <a:pt x="351" y="176"/>
                    </a:lnTo>
                    <a:cubicBezTo>
                      <a:pt x="293" y="117"/>
                      <a:pt x="254" y="78"/>
                      <a:pt x="176" y="20"/>
                    </a:cubicBezTo>
                    <a:cubicBezTo>
                      <a:pt x="176" y="20"/>
                      <a:pt x="157" y="20"/>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2"/>
              <p:cNvSpPr/>
              <p:nvPr/>
            </p:nvSpPr>
            <p:spPr>
              <a:xfrm>
                <a:off x="686400" y="1884200"/>
                <a:ext cx="41350" cy="26350"/>
              </a:xfrm>
              <a:custGeom>
                <a:avLst/>
                <a:gdLst/>
                <a:ahLst/>
                <a:cxnLst/>
                <a:rect l="l" t="t" r="r" b="b"/>
                <a:pathLst>
                  <a:path w="1654" h="1054" extrusionOk="0">
                    <a:moveTo>
                      <a:pt x="1260" y="312"/>
                    </a:moveTo>
                    <a:cubicBezTo>
                      <a:pt x="1273" y="326"/>
                      <a:pt x="1288" y="342"/>
                      <a:pt x="1314" y="349"/>
                    </a:cubicBezTo>
                    <a:lnTo>
                      <a:pt x="1314" y="349"/>
                    </a:lnTo>
                    <a:cubicBezTo>
                      <a:pt x="1300" y="337"/>
                      <a:pt x="1283" y="325"/>
                      <a:pt x="1265" y="314"/>
                    </a:cubicBezTo>
                    <a:cubicBezTo>
                      <a:pt x="1263" y="313"/>
                      <a:pt x="1262" y="312"/>
                      <a:pt x="1260" y="312"/>
                    </a:cubicBezTo>
                    <a:close/>
                    <a:moveTo>
                      <a:pt x="819" y="0"/>
                    </a:moveTo>
                    <a:cubicBezTo>
                      <a:pt x="621" y="0"/>
                      <a:pt x="423" y="39"/>
                      <a:pt x="272" y="119"/>
                    </a:cubicBezTo>
                    <a:cubicBezTo>
                      <a:pt x="97" y="217"/>
                      <a:pt x="0" y="372"/>
                      <a:pt x="0" y="508"/>
                    </a:cubicBezTo>
                    <a:cubicBezTo>
                      <a:pt x="0" y="664"/>
                      <a:pt x="97" y="800"/>
                      <a:pt x="272" y="898"/>
                    </a:cubicBezTo>
                    <a:cubicBezTo>
                      <a:pt x="447" y="995"/>
                      <a:pt x="642" y="1053"/>
                      <a:pt x="837" y="1053"/>
                    </a:cubicBezTo>
                    <a:cubicBezTo>
                      <a:pt x="1031" y="1053"/>
                      <a:pt x="1245" y="995"/>
                      <a:pt x="1381" y="898"/>
                    </a:cubicBezTo>
                    <a:cubicBezTo>
                      <a:pt x="1556" y="800"/>
                      <a:pt x="1654" y="664"/>
                      <a:pt x="1654" y="508"/>
                    </a:cubicBezTo>
                    <a:cubicBezTo>
                      <a:pt x="1654" y="411"/>
                      <a:pt x="1615" y="314"/>
                      <a:pt x="1537" y="256"/>
                    </a:cubicBezTo>
                    <a:lnTo>
                      <a:pt x="1381" y="314"/>
                    </a:lnTo>
                    <a:cubicBezTo>
                      <a:pt x="1381" y="353"/>
                      <a:pt x="1362" y="353"/>
                      <a:pt x="1342" y="353"/>
                    </a:cubicBezTo>
                    <a:cubicBezTo>
                      <a:pt x="1332" y="353"/>
                      <a:pt x="1322" y="351"/>
                      <a:pt x="1314" y="349"/>
                    </a:cubicBezTo>
                    <a:lnTo>
                      <a:pt x="1314" y="349"/>
                    </a:lnTo>
                    <a:cubicBezTo>
                      <a:pt x="1375" y="401"/>
                      <a:pt x="1401" y="461"/>
                      <a:pt x="1401" y="508"/>
                    </a:cubicBezTo>
                    <a:cubicBezTo>
                      <a:pt x="1420" y="586"/>
                      <a:pt x="1362" y="645"/>
                      <a:pt x="1265" y="703"/>
                    </a:cubicBezTo>
                    <a:cubicBezTo>
                      <a:pt x="1148" y="781"/>
                      <a:pt x="983" y="820"/>
                      <a:pt x="820" y="820"/>
                    </a:cubicBezTo>
                    <a:cubicBezTo>
                      <a:pt x="657" y="820"/>
                      <a:pt x="496" y="781"/>
                      <a:pt x="389" y="703"/>
                    </a:cubicBezTo>
                    <a:cubicBezTo>
                      <a:pt x="292" y="664"/>
                      <a:pt x="253" y="586"/>
                      <a:pt x="253" y="508"/>
                    </a:cubicBezTo>
                    <a:cubicBezTo>
                      <a:pt x="253" y="450"/>
                      <a:pt x="292" y="392"/>
                      <a:pt x="389" y="314"/>
                    </a:cubicBezTo>
                    <a:cubicBezTo>
                      <a:pt x="506" y="236"/>
                      <a:pt x="681" y="217"/>
                      <a:pt x="817" y="217"/>
                    </a:cubicBezTo>
                    <a:cubicBezTo>
                      <a:pt x="990" y="217"/>
                      <a:pt x="1144" y="255"/>
                      <a:pt x="1260" y="312"/>
                    </a:cubicBezTo>
                    <a:lnTo>
                      <a:pt x="1260" y="312"/>
                    </a:lnTo>
                    <a:cubicBezTo>
                      <a:pt x="1255" y="305"/>
                      <a:pt x="1250" y="299"/>
                      <a:pt x="1245" y="294"/>
                    </a:cubicBezTo>
                    <a:cubicBezTo>
                      <a:pt x="1226" y="256"/>
                      <a:pt x="1226" y="178"/>
                      <a:pt x="1284" y="119"/>
                    </a:cubicBezTo>
                    <a:lnTo>
                      <a:pt x="1342" y="100"/>
                    </a:ln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2"/>
              <p:cNvSpPr/>
              <p:nvPr/>
            </p:nvSpPr>
            <p:spPr>
              <a:xfrm>
                <a:off x="717025" y="1886675"/>
                <a:ext cx="7800" cy="5875"/>
              </a:xfrm>
              <a:custGeom>
                <a:avLst/>
                <a:gdLst/>
                <a:ahLst/>
                <a:cxnLst/>
                <a:rect l="l" t="t" r="r" b="b"/>
                <a:pathLst>
                  <a:path w="312" h="235" extrusionOk="0">
                    <a:moveTo>
                      <a:pt x="117" y="1"/>
                    </a:moveTo>
                    <a:lnTo>
                      <a:pt x="59" y="20"/>
                    </a:lnTo>
                    <a:cubicBezTo>
                      <a:pt x="20" y="59"/>
                      <a:pt x="1" y="118"/>
                      <a:pt x="20" y="195"/>
                    </a:cubicBezTo>
                    <a:cubicBezTo>
                      <a:pt x="40" y="234"/>
                      <a:pt x="79" y="234"/>
                      <a:pt x="117" y="234"/>
                    </a:cubicBezTo>
                    <a:cubicBezTo>
                      <a:pt x="137" y="234"/>
                      <a:pt x="156" y="234"/>
                      <a:pt x="156" y="215"/>
                    </a:cubicBezTo>
                    <a:lnTo>
                      <a:pt x="312" y="137"/>
                    </a:lnTo>
                    <a:cubicBezTo>
                      <a:pt x="254" y="98"/>
                      <a:pt x="215" y="59"/>
                      <a:pt x="156" y="20"/>
                    </a:cubicBezTo>
                    <a:cubicBezTo>
                      <a:pt x="137" y="20"/>
                      <a:pt x="117"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2"/>
              <p:cNvSpPr/>
              <p:nvPr/>
            </p:nvSpPr>
            <p:spPr>
              <a:xfrm>
                <a:off x="436400" y="1794550"/>
                <a:ext cx="41350" cy="26500"/>
              </a:xfrm>
              <a:custGeom>
                <a:avLst/>
                <a:gdLst/>
                <a:ahLst/>
                <a:cxnLst/>
                <a:rect l="l" t="t" r="r" b="b"/>
                <a:pathLst>
                  <a:path w="1654" h="1060" extrusionOk="0">
                    <a:moveTo>
                      <a:pt x="856" y="242"/>
                    </a:moveTo>
                    <a:cubicBezTo>
                      <a:pt x="1031" y="242"/>
                      <a:pt x="1167" y="262"/>
                      <a:pt x="1284" y="340"/>
                    </a:cubicBezTo>
                    <a:cubicBezTo>
                      <a:pt x="1381" y="379"/>
                      <a:pt x="1440" y="456"/>
                      <a:pt x="1440" y="534"/>
                    </a:cubicBezTo>
                    <a:cubicBezTo>
                      <a:pt x="1440" y="593"/>
                      <a:pt x="1401" y="670"/>
                      <a:pt x="1304" y="729"/>
                    </a:cubicBezTo>
                    <a:cubicBezTo>
                      <a:pt x="1177" y="797"/>
                      <a:pt x="1012" y="831"/>
                      <a:pt x="851" y="831"/>
                    </a:cubicBezTo>
                    <a:cubicBezTo>
                      <a:pt x="691" y="831"/>
                      <a:pt x="535" y="797"/>
                      <a:pt x="428" y="729"/>
                    </a:cubicBezTo>
                    <a:cubicBezTo>
                      <a:pt x="331" y="670"/>
                      <a:pt x="273" y="593"/>
                      <a:pt x="273" y="534"/>
                    </a:cubicBezTo>
                    <a:cubicBezTo>
                      <a:pt x="273" y="456"/>
                      <a:pt x="331" y="398"/>
                      <a:pt x="428" y="340"/>
                    </a:cubicBezTo>
                    <a:cubicBezTo>
                      <a:pt x="545" y="262"/>
                      <a:pt x="720" y="242"/>
                      <a:pt x="856" y="242"/>
                    </a:cubicBezTo>
                    <a:close/>
                    <a:moveTo>
                      <a:pt x="869" y="1"/>
                    </a:moveTo>
                    <a:cubicBezTo>
                      <a:pt x="657" y="1"/>
                      <a:pt x="442" y="50"/>
                      <a:pt x="273" y="145"/>
                    </a:cubicBezTo>
                    <a:cubicBezTo>
                      <a:pt x="97" y="242"/>
                      <a:pt x="0" y="379"/>
                      <a:pt x="0" y="534"/>
                    </a:cubicBezTo>
                    <a:cubicBezTo>
                      <a:pt x="0" y="670"/>
                      <a:pt x="97" y="826"/>
                      <a:pt x="273" y="923"/>
                    </a:cubicBezTo>
                    <a:cubicBezTo>
                      <a:pt x="448" y="1021"/>
                      <a:pt x="642" y="1059"/>
                      <a:pt x="837" y="1059"/>
                    </a:cubicBezTo>
                    <a:cubicBezTo>
                      <a:pt x="1031" y="1059"/>
                      <a:pt x="1245" y="1021"/>
                      <a:pt x="1401" y="923"/>
                    </a:cubicBezTo>
                    <a:cubicBezTo>
                      <a:pt x="1557" y="826"/>
                      <a:pt x="1654" y="670"/>
                      <a:pt x="1654" y="534"/>
                    </a:cubicBezTo>
                    <a:cubicBezTo>
                      <a:pt x="1654" y="437"/>
                      <a:pt x="1615" y="359"/>
                      <a:pt x="1557" y="262"/>
                    </a:cubicBezTo>
                    <a:lnTo>
                      <a:pt x="1440" y="340"/>
                    </a:lnTo>
                    <a:cubicBezTo>
                      <a:pt x="1440" y="359"/>
                      <a:pt x="1420" y="359"/>
                      <a:pt x="1401" y="359"/>
                    </a:cubicBezTo>
                    <a:cubicBezTo>
                      <a:pt x="1343" y="359"/>
                      <a:pt x="1323" y="340"/>
                      <a:pt x="1304" y="301"/>
                    </a:cubicBezTo>
                    <a:cubicBezTo>
                      <a:pt x="1265" y="262"/>
                      <a:pt x="1265" y="184"/>
                      <a:pt x="1343" y="145"/>
                    </a:cubicBezTo>
                    <a:lnTo>
                      <a:pt x="1362" y="106"/>
                    </a:lnTo>
                    <a:cubicBezTo>
                      <a:pt x="1220" y="35"/>
                      <a:pt x="1046" y="1"/>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2"/>
              <p:cNvSpPr/>
              <p:nvPr/>
            </p:nvSpPr>
            <p:spPr>
              <a:xfrm>
                <a:off x="468000" y="1797200"/>
                <a:ext cx="7325" cy="6350"/>
              </a:xfrm>
              <a:custGeom>
                <a:avLst/>
                <a:gdLst/>
                <a:ahLst/>
                <a:cxnLst/>
                <a:rect l="l" t="t" r="r" b="b"/>
                <a:pathLst>
                  <a:path w="293" h="254" extrusionOk="0">
                    <a:moveTo>
                      <a:pt x="98" y="0"/>
                    </a:moveTo>
                    <a:lnTo>
                      <a:pt x="79" y="39"/>
                    </a:lnTo>
                    <a:cubicBezTo>
                      <a:pt x="20" y="59"/>
                      <a:pt x="1" y="136"/>
                      <a:pt x="20" y="195"/>
                    </a:cubicBezTo>
                    <a:cubicBezTo>
                      <a:pt x="59" y="253"/>
                      <a:pt x="98" y="253"/>
                      <a:pt x="117" y="253"/>
                    </a:cubicBezTo>
                    <a:cubicBezTo>
                      <a:pt x="156" y="253"/>
                      <a:pt x="176" y="253"/>
                      <a:pt x="176" y="214"/>
                    </a:cubicBezTo>
                    <a:lnTo>
                      <a:pt x="293" y="156"/>
                    </a:lnTo>
                    <a:cubicBezTo>
                      <a:pt x="273" y="136"/>
                      <a:pt x="234" y="78"/>
                      <a:pt x="156" y="39"/>
                    </a:cubicBezTo>
                    <a:cubicBezTo>
                      <a:pt x="137" y="39"/>
                      <a:pt x="137" y="0"/>
                      <a:pt x="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2"/>
              <p:cNvSpPr/>
              <p:nvPr/>
            </p:nvSpPr>
            <p:spPr>
              <a:xfrm>
                <a:off x="1481600" y="1840475"/>
                <a:ext cx="525" cy="525"/>
              </a:xfrm>
              <a:custGeom>
                <a:avLst/>
                <a:gdLst/>
                <a:ahLst/>
                <a:cxnLst/>
                <a:rect l="l" t="t" r="r" b="b"/>
                <a:pathLst>
                  <a:path w="21" h="21" extrusionOk="0">
                    <a:moveTo>
                      <a:pt x="20" y="1"/>
                    </a:moveTo>
                    <a:cubicBezTo>
                      <a:pt x="1" y="1"/>
                      <a:pt x="1" y="1"/>
                      <a:pt x="1" y="20"/>
                    </a:cubicBez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2"/>
              <p:cNvSpPr/>
              <p:nvPr/>
            </p:nvSpPr>
            <p:spPr>
              <a:xfrm>
                <a:off x="1472375" y="1844850"/>
                <a:ext cx="9250" cy="17550"/>
              </a:xfrm>
              <a:custGeom>
                <a:avLst/>
                <a:gdLst/>
                <a:ahLst/>
                <a:cxnLst/>
                <a:rect l="l" t="t" r="r" b="b"/>
                <a:pathLst>
                  <a:path w="370" h="702" extrusionOk="0">
                    <a:moveTo>
                      <a:pt x="136" y="1"/>
                    </a:moveTo>
                    <a:cubicBezTo>
                      <a:pt x="59" y="79"/>
                      <a:pt x="0" y="156"/>
                      <a:pt x="0" y="273"/>
                    </a:cubicBezTo>
                    <a:cubicBezTo>
                      <a:pt x="0" y="409"/>
                      <a:pt x="98" y="565"/>
                      <a:pt x="273" y="662"/>
                    </a:cubicBezTo>
                    <a:cubicBezTo>
                      <a:pt x="292" y="682"/>
                      <a:pt x="350" y="682"/>
                      <a:pt x="370" y="701"/>
                    </a:cubicBezTo>
                    <a:lnTo>
                      <a:pt x="370" y="429"/>
                    </a:lnTo>
                    <a:cubicBezTo>
                      <a:pt x="292" y="390"/>
                      <a:pt x="253" y="331"/>
                      <a:pt x="253" y="273"/>
                    </a:cubicBezTo>
                    <a:cubicBezTo>
                      <a:pt x="253" y="215"/>
                      <a:pt x="292" y="137"/>
                      <a:pt x="370" y="98"/>
                    </a:cubicBezTo>
                    <a:lnTo>
                      <a:pt x="370" y="40"/>
                    </a:lnTo>
                    <a:cubicBezTo>
                      <a:pt x="350" y="79"/>
                      <a:pt x="331" y="98"/>
                      <a:pt x="292" y="98"/>
                    </a:cubicBezTo>
                    <a:cubicBezTo>
                      <a:pt x="273" y="98"/>
                      <a:pt x="253" y="98"/>
                      <a:pt x="253" y="79"/>
                    </a:cubicBezTo>
                    <a:lnTo>
                      <a:pt x="1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2"/>
              <p:cNvSpPr/>
              <p:nvPr/>
            </p:nvSpPr>
            <p:spPr>
              <a:xfrm>
                <a:off x="1482100" y="1841450"/>
                <a:ext cx="1475" cy="3925"/>
              </a:xfrm>
              <a:custGeom>
                <a:avLst/>
                <a:gdLst/>
                <a:ahLst/>
                <a:cxnLst/>
                <a:rect l="l" t="t" r="r" b="b"/>
                <a:pathLst>
                  <a:path w="59" h="157" extrusionOk="0">
                    <a:moveTo>
                      <a:pt x="0" y="1"/>
                    </a:moveTo>
                    <a:lnTo>
                      <a:pt x="39" y="156"/>
                    </a:lnTo>
                    <a:cubicBezTo>
                      <a:pt x="59" y="117"/>
                      <a:pt x="59" y="5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2"/>
              <p:cNvSpPr/>
              <p:nvPr/>
            </p:nvSpPr>
            <p:spPr>
              <a:xfrm>
                <a:off x="1474800" y="1840475"/>
                <a:ext cx="6825" cy="6350"/>
              </a:xfrm>
              <a:custGeom>
                <a:avLst/>
                <a:gdLst/>
                <a:ahLst/>
                <a:cxnLst/>
                <a:rect l="l" t="t" r="r" b="b"/>
                <a:pathLst>
                  <a:path w="273" h="254" extrusionOk="0">
                    <a:moveTo>
                      <a:pt x="234" y="1"/>
                    </a:moveTo>
                    <a:cubicBezTo>
                      <a:pt x="195" y="1"/>
                      <a:pt x="176" y="20"/>
                      <a:pt x="156" y="20"/>
                    </a:cubicBezTo>
                    <a:cubicBezTo>
                      <a:pt x="78" y="59"/>
                      <a:pt x="39" y="98"/>
                      <a:pt x="1" y="156"/>
                    </a:cubicBezTo>
                    <a:lnTo>
                      <a:pt x="137" y="215"/>
                    </a:lnTo>
                    <a:cubicBezTo>
                      <a:pt x="176" y="254"/>
                      <a:pt x="195" y="254"/>
                      <a:pt x="195" y="254"/>
                    </a:cubicBezTo>
                    <a:cubicBezTo>
                      <a:pt x="234" y="254"/>
                      <a:pt x="253" y="215"/>
                      <a:pt x="273" y="195"/>
                    </a:cubicBezTo>
                    <a:lnTo>
                      <a:pt x="273" y="20"/>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2"/>
              <p:cNvSpPr/>
              <p:nvPr/>
            </p:nvSpPr>
            <p:spPr>
              <a:xfrm>
                <a:off x="365375" y="1242975"/>
                <a:ext cx="41375" cy="26525"/>
              </a:xfrm>
              <a:custGeom>
                <a:avLst/>
                <a:gdLst/>
                <a:ahLst/>
                <a:cxnLst/>
                <a:rect l="l" t="t" r="r" b="b"/>
                <a:pathLst>
                  <a:path w="1655" h="1061" extrusionOk="0">
                    <a:moveTo>
                      <a:pt x="837" y="204"/>
                    </a:moveTo>
                    <a:cubicBezTo>
                      <a:pt x="993" y="204"/>
                      <a:pt x="1149" y="243"/>
                      <a:pt x="1265" y="321"/>
                    </a:cubicBezTo>
                    <a:cubicBezTo>
                      <a:pt x="1363" y="360"/>
                      <a:pt x="1421" y="438"/>
                      <a:pt x="1421" y="516"/>
                    </a:cubicBezTo>
                    <a:cubicBezTo>
                      <a:pt x="1421" y="574"/>
                      <a:pt x="1363" y="632"/>
                      <a:pt x="1265" y="710"/>
                    </a:cubicBezTo>
                    <a:cubicBezTo>
                      <a:pt x="1149" y="778"/>
                      <a:pt x="993" y="812"/>
                      <a:pt x="835" y="812"/>
                    </a:cubicBezTo>
                    <a:cubicBezTo>
                      <a:pt x="677" y="812"/>
                      <a:pt x="516" y="778"/>
                      <a:pt x="390" y="710"/>
                    </a:cubicBezTo>
                    <a:cubicBezTo>
                      <a:pt x="293" y="652"/>
                      <a:pt x="254" y="574"/>
                      <a:pt x="254" y="516"/>
                    </a:cubicBezTo>
                    <a:cubicBezTo>
                      <a:pt x="254" y="438"/>
                      <a:pt x="293" y="380"/>
                      <a:pt x="390" y="321"/>
                    </a:cubicBezTo>
                    <a:cubicBezTo>
                      <a:pt x="507" y="243"/>
                      <a:pt x="682" y="204"/>
                      <a:pt x="837" y="204"/>
                    </a:cubicBezTo>
                    <a:close/>
                    <a:moveTo>
                      <a:pt x="828" y="0"/>
                    </a:moveTo>
                    <a:cubicBezTo>
                      <a:pt x="628" y="0"/>
                      <a:pt x="429" y="49"/>
                      <a:pt x="273" y="146"/>
                    </a:cubicBezTo>
                    <a:cubicBezTo>
                      <a:pt x="98" y="243"/>
                      <a:pt x="1" y="380"/>
                      <a:pt x="1" y="535"/>
                    </a:cubicBezTo>
                    <a:cubicBezTo>
                      <a:pt x="1" y="671"/>
                      <a:pt x="98" y="827"/>
                      <a:pt x="273" y="924"/>
                    </a:cubicBezTo>
                    <a:cubicBezTo>
                      <a:pt x="448" y="1022"/>
                      <a:pt x="643" y="1060"/>
                      <a:pt x="837" y="1060"/>
                    </a:cubicBezTo>
                    <a:cubicBezTo>
                      <a:pt x="993" y="1060"/>
                      <a:pt x="1168" y="1022"/>
                      <a:pt x="1343" y="963"/>
                    </a:cubicBezTo>
                    <a:cubicBezTo>
                      <a:pt x="1265" y="924"/>
                      <a:pt x="1246" y="846"/>
                      <a:pt x="1265" y="769"/>
                    </a:cubicBezTo>
                    <a:cubicBezTo>
                      <a:pt x="1280" y="740"/>
                      <a:pt x="1325" y="722"/>
                      <a:pt x="1379" y="722"/>
                    </a:cubicBezTo>
                    <a:cubicBezTo>
                      <a:pt x="1399" y="722"/>
                      <a:pt x="1420" y="724"/>
                      <a:pt x="1440" y="730"/>
                    </a:cubicBezTo>
                    <a:lnTo>
                      <a:pt x="1538" y="808"/>
                    </a:lnTo>
                    <a:cubicBezTo>
                      <a:pt x="1616" y="730"/>
                      <a:pt x="1654" y="632"/>
                      <a:pt x="1654" y="535"/>
                    </a:cubicBezTo>
                    <a:cubicBezTo>
                      <a:pt x="1654" y="380"/>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2"/>
              <p:cNvSpPr/>
              <p:nvPr/>
            </p:nvSpPr>
            <p:spPr>
              <a:xfrm>
                <a:off x="397000" y="1260925"/>
                <a:ext cx="7325" cy="5650"/>
              </a:xfrm>
              <a:custGeom>
                <a:avLst/>
                <a:gdLst/>
                <a:ahLst/>
                <a:cxnLst/>
                <a:rect l="l" t="t" r="r" b="b"/>
                <a:pathLst>
                  <a:path w="293" h="226" extrusionOk="0">
                    <a:moveTo>
                      <a:pt x="139" y="0"/>
                    </a:moveTo>
                    <a:cubicBezTo>
                      <a:pt x="102" y="0"/>
                      <a:pt x="57" y="14"/>
                      <a:pt x="20" y="51"/>
                    </a:cubicBezTo>
                    <a:cubicBezTo>
                      <a:pt x="0" y="109"/>
                      <a:pt x="0" y="167"/>
                      <a:pt x="78" y="226"/>
                    </a:cubicBezTo>
                    <a:cubicBezTo>
                      <a:pt x="98" y="226"/>
                      <a:pt x="117" y="206"/>
                      <a:pt x="156" y="206"/>
                    </a:cubicBezTo>
                    <a:cubicBezTo>
                      <a:pt x="195" y="187"/>
                      <a:pt x="253" y="128"/>
                      <a:pt x="292" y="90"/>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2"/>
              <p:cNvSpPr/>
              <p:nvPr/>
            </p:nvSpPr>
            <p:spPr>
              <a:xfrm>
                <a:off x="357600" y="1172450"/>
                <a:ext cx="35050" cy="27500"/>
              </a:xfrm>
              <a:custGeom>
                <a:avLst/>
                <a:gdLst/>
                <a:ahLst/>
                <a:cxnLst/>
                <a:rect l="l" t="t" r="r" b="b"/>
                <a:pathLst>
                  <a:path w="1402" h="1100" extrusionOk="0">
                    <a:moveTo>
                      <a:pt x="577" y="0"/>
                    </a:moveTo>
                    <a:cubicBezTo>
                      <a:pt x="375" y="0"/>
                      <a:pt x="176" y="49"/>
                      <a:pt x="20" y="146"/>
                    </a:cubicBezTo>
                    <a:cubicBezTo>
                      <a:pt x="0" y="146"/>
                      <a:pt x="0" y="166"/>
                      <a:pt x="0" y="166"/>
                    </a:cubicBezTo>
                    <a:lnTo>
                      <a:pt x="0" y="555"/>
                    </a:lnTo>
                    <a:cubicBezTo>
                      <a:pt x="0" y="477"/>
                      <a:pt x="39" y="438"/>
                      <a:pt x="137" y="360"/>
                    </a:cubicBezTo>
                    <a:cubicBezTo>
                      <a:pt x="273" y="282"/>
                      <a:pt x="428" y="263"/>
                      <a:pt x="584" y="263"/>
                    </a:cubicBezTo>
                    <a:cubicBezTo>
                      <a:pt x="759" y="263"/>
                      <a:pt x="895" y="282"/>
                      <a:pt x="1012" y="360"/>
                    </a:cubicBezTo>
                    <a:cubicBezTo>
                      <a:pt x="1109" y="418"/>
                      <a:pt x="1168" y="477"/>
                      <a:pt x="1168" y="555"/>
                    </a:cubicBezTo>
                    <a:cubicBezTo>
                      <a:pt x="1168" y="632"/>
                      <a:pt x="1109" y="671"/>
                      <a:pt x="1012" y="749"/>
                    </a:cubicBezTo>
                    <a:cubicBezTo>
                      <a:pt x="895" y="827"/>
                      <a:pt x="730" y="866"/>
                      <a:pt x="567" y="866"/>
                    </a:cubicBezTo>
                    <a:cubicBezTo>
                      <a:pt x="404" y="866"/>
                      <a:pt x="244" y="827"/>
                      <a:pt x="137" y="749"/>
                    </a:cubicBezTo>
                    <a:cubicBezTo>
                      <a:pt x="39" y="710"/>
                      <a:pt x="0" y="632"/>
                      <a:pt x="0" y="555"/>
                    </a:cubicBezTo>
                    <a:lnTo>
                      <a:pt x="0" y="924"/>
                    </a:lnTo>
                    <a:lnTo>
                      <a:pt x="20" y="944"/>
                    </a:lnTo>
                    <a:cubicBezTo>
                      <a:pt x="176" y="1041"/>
                      <a:pt x="390" y="1099"/>
                      <a:pt x="584" y="1099"/>
                    </a:cubicBezTo>
                    <a:cubicBezTo>
                      <a:pt x="759" y="1099"/>
                      <a:pt x="954" y="1041"/>
                      <a:pt x="1090" y="963"/>
                    </a:cubicBezTo>
                    <a:cubicBezTo>
                      <a:pt x="1051" y="944"/>
                      <a:pt x="1012" y="866"/>
                      <a:pt x="1051" y="808"/>
                    </a:cubicBezTo>
                    <a:cubicBezTo>
                      <a:pt x="1066" y="764"/>
                      <a:pt x="1113" y="742"/>
                      <a:pt x="1160" y="742"/>
                    </a:cubicBezTo>
                    <a:cubicBezTo>
                      <a:pt x="1176" y="742"/>
                      <a:pt x="1192" y="744"/>
                      <a:pt x="1207" y="749"/>
                    </a:cubicBezTo>
                    <a:lnTo>
                      <a:pt x="1284" y="808"/>
                    </a:lnTo>
                    <a:cubicBezTo>
                      <a:pt x="1362" y="730"/>
                      <a:pt x="1401" y="632"/>
                      <a:pt x="1401" y="535"/>
                    </a:cubicBezTo>
                    <a:cubicBezTo>
                      <a:pt x="1401" y="380"/>
                      <a:pt x="1304" y="243"/>
                      <a:pt x="1148" y="146"/>
                    </a:cubicBezTo>
                    <a:cubicBezTo>
                      <a:pt x="983" y="49"/>
                      <a:pt x="779" y="0"/>
                      <a:pt x="5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2"/>
              <p:cNvSpPr/>
              <p:nvPr/>
            </p:nvSpPr>
            <p:spPr>
              <a:xfrm>
                <a:off x="383875" y="1191400"/>
                <a:ext cx="7300" cy="5625"/>
              </a:xfrm>
              <a:custGeom>
                <a:avLst/>
                <a:gdLst/>
                <a:ahLst/>
                <a:cxnLst/>
                <a:rect l="l" t="t" r="r" b="b"/>
                <a:pathLst>
                  <a:path w="292" h="225" extrusionOk="0">
                    <a:moveTo>
                      <a:pt x="101" y="0"/>
                    </a:moveTo>
                    <a:cubicBezTo>
                      <a:pt x="60" y="0"/>
                      <a:pt x="30" y="25"/>
                      <a:pt x="19" y="69"/>
                    </a:cubicBezTo>
                    <a:cubicBezTo>
                      <a:pt x="0" y="108"/>
                      <a:pt x="0" y="186"/>
                      <a:pt x="58" y="225"/>
                    </a:cubicBezTo>
                    <a:cubicBezTo>
                      <a:pt x="97" y="225"/>
                      <a:pt x="97" y="205"/>
                      <a:pt x="117" y="205"/>
                    </a:cubicBezTo>
                    <a:cubicBezTo>
                      <a:pt x="195" y="166"/>
                      <a:pt x="233" y="127"/>
                      <a:pt x="292" y="88"/>
                    </a:cubicBezTo>
                    <a:lnTo>
                      <a:pt x="214" y="50"/>
                    </a:lnTo>
                    <a:cubicBezTo>
                      <a:pt x="171" y="15"/>
                      <a:pt x="132" y="0"/>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2"/>
              <p:cNvSpPr/>
              <p:nvPr/>
            </p:nvSpPr>
            <p:spPr>
              <a:xfrm>
                <a:off x="394075" y="1103875"/>
                <a:ext cx="41375" cy="26525"/>
              </a:xfrm>
              <a:custGeom>
                <a:avLst/>
                <a:gdLst/>
                <a:ahLst/>
                <a:cxnLst/>
                <a:rect l="l" t="t" r="r" b="b"/>
                <a:pathLst>
                  <a:path w="1655" h="1061" extrusionOk="0">
                    <a:moveTo>
                      <a:pt x="1303" y="714"/>
                    </a:moveTo>
                    <a:cubicBezTo>
                      <a:pt x="1269" y="719"/>
                      <a:pt x="1240" y="738"/>
                      <a:pt x="1217" y="759"/>
                    </a:cubicBezTo>
                    <a:lnTo>
                      <a:pt x="1217" y="759"/>
                    </a:lnTo>
                    <a:cubicBezTo>
                      <a:pt x="1241" y="750"/>
                      <a:pt x="1263" y="740"/>
                      <a:pt x="1285" y="730"/>
                    </a:cubicBezTo>
                    <a:cubicBezTo>
                      <a:pt x="1291" y="724"/>
                      <a:pt x="1297" y="719"/>
                      <a:pt x="1303" y="714"/>
                    </a:cubicBezTo>
                    <a:close/>
                    <a:moveTo>
                      <a:pt x="827"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lnTo>
                      <a:pt x="1265" y="944"/>
                    </a:lnTo>
                    <a:cubicBezTo>
                      <a:pt x="1207" y="924"/>
                      <a:pt x="1187" y="846"/>
                      <a:pt x="1207" y="768"/>
                    </a:cubicBezTo>
                    <a:cubicBezTo>
                      <a:pt x="1210" y="765"/>
                      <a:pt x="1214" y="762"/>
                      <a:pt x="1217" y="759"/>
                    </a:cubicBezTo>
                    <a:lnTo>
                      <a:pt x="1217" y="759"/>
                    </a:lnTo>
                    <a:cubicBezTo>
                      <a:pt x="1111" y="798"/>
                      <a:pt x="983" y="817"/>
                      <a:pt x="854" y="817"/>
                    </a:cubicBezTo>
                    <a:cubicBezTo>
                      <a:pt x="696" y="817"/>
                      <a:pt x="536" y="788"/>
                      <a:pt x="409" y="730"/>
                    </a:cubicBezTo>
                    <a:cubicBezTo>
                      <a:pt x="312" y="671"/>
                      <a:pt x="273" y="593"/>
                      <a:pt x="273" y="516"/>
                    </a:cubicBezTo>
                    <a:cubicBezTo>
                      <a:pt x="273" y="457"/>
                      <a:pt x="312" y="399"/>
                      <a:pt x="409" y="321"/>
                    </a:cubicBezTo>
                    <a:cubicBezTo>
                      <a:pt x="526" y="263"/>
                      <a:pt x="701" y="224"/>
                      <a:pt x="837" y="224"/>
                    </a:cubicBezTo>
                    <a:cubicBezTo>
                      <a:pt x="1012" y="224"/>
                      <a:pt x="1168" y="263"/>
                      <a:pt x="1285" y="321"/>
                    </a:cubicBezTo>
                    <a:cubicBezTo>
                      <a:pt x="1382" y="379"/>
                      <a:pt x="1421" y="457"/>
                      <a:pt x="1421" y="516"/>
                    </a:cubicBezTo>
                    <a:cubicBezTo>
                      <a:pt x="1421" y="588"/>
                      <a:pt x="1387" y="644"/>
                      <a:pt x="1303" y="714"/>
                    </a:cubicBezTo>
                    <a:lnTo>
                      <a:pt x="1303" y="714"/>
                    </a:lnTo>
                    <a:cubicBezTo>
                      <a:pt x="1308" y="714"/>
                      <a:pt x="1313" y="713"/>
                      <a:pt x="1319" y="713"/>
                    </a:cubicBezTo>
                    <a:cubicBezTo>
                      <a:pt x="1338" y="713"/>
                      <a:pt x="1359" y="718"/>
                      <a:pt x="1382" y="730"/>
                    </a:cubicBezTo>
                    <a:lnTo>
                      <a:pt x="1538" y="827"/>
                    </a:lnTo>
                    <a:cubicBezTo>
                      <a:pt x="1596" y="749"/>
                      <a:pt x="1654" y="632"/>
                      <a:pt x="1654" y="535"/>
                    </a:cubicBezTo>
                    <a:cubicBezTo>
                      <a:pt x="1654" y="37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2"/>
              <p:cNvSpPr/>
              <p:nvPr/>
            </p:nvSpPr>
            <p:spPr>
              <a:xfrm>
                <a:off x="424225" y="1121475"/>
                <a:ext cx="8775" cy="6500"/>
              </a:xfrm>
              <a:custGeom>
                <a:avLst/>
                <a:gdLst/>
                <a:ahLst/>
                <a:cxnLst/>
                <a:rect l="l" t="t" r="r" b="b"/>
                <a:pathLst>
                  <a:path w="351" h="260" extrusionOk="0">
                    <a:moveTo>
                      <a:pt x="133" y="0"/>
                    </a:moveTo>
                    <a:cubicBezTo>
                      <a:pt x="99" y="0"/>
                      <a:pt x="63" y="19"/>
                      <a:pt x="40" y="64"/>
                    </a:cubicBezTo>
                    <a:cubicBezTo>
                      <a:pt x="1" y="103"/>
                      <a:pt x="1" y="181"/>
                      <a:pt x="79" y="240"/>
                    </a:cubicBezTo>
                    <a:lnTo>
                      <a:pt x="137" y="259"/>
                    </a:lnTo>
                    <a:cubicBezTo>
                      <a:pt x="156" y="240"/>
                      <a:pt x="195" y="240"/>
                      <a:pt x="234" y="201"/>
                    </a:cubicBezTo>
                    <a:cubicBezTo>
                      <a:pt x="254" y="181"/>
                      <a:pt x="293" y="162"/>
                      <a:pt x="351" y="123"/>
                    </a:cubicBezTo>
                    <a:lnTo>
                      <a:pt x="195" y="26"/>
                    </a:lnTo>
                    <a:cubicBezTo>
                      <a:pt x="179" y="9"/>
                      <a:pt x="156"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2"/>
              <p:cNvSpPr/>
              <p:nvPr/>
            </p:nvSpPr>
            <p:spPr>
              <a:xfrm>
                <a:off x="368300" y="994425"/>
                <a:ext cx="41375" cy="26525"/>
              </a:xfrm>
              <a:custGeom>
                <a:avLst/>
                <a:gdLst/>
                <a:ahLst/>
                <a:cxnLst/>
                <a:rect l="l" t="t" r="r" b="b"/>
                <a:pathLst>
                  <a:path w="1655" h="1061" extrusionOk="0">
                    <a:moveTo>
                      <a:pt x="818" y="244"/>
                    </a:moveTo>
                    <a:cubicBezTo>
                      <a:pt x="954" y="244"/>
                      <a:pt x="1129" y="263"/>
                      <a:pt x="1246" y="341"/>
                    </a:cubicBezTo>
                    <a:cubicBezTo>
                      <a:pt x="1343" y="380"/>
                      <a:pt x="1382" y="458"/>
                      <a:pt x="1382" y="536"/>
                    </a:cubicBezTo>
                    <a:cubicBezTo>
                      <a:pt x="1382" y="594"/>
                      <a:pt x="1343" y="652"/>
                      <a:pt x="1246" y="730"/>
                    </a:cubicBezTo>
                    <a:cubicBezTo>
                      <a:pt x="1139" y="798"/>
                      <a:pt x="983" y="832"/>
                      <a:pt x="822" y="832"/>
                    </a:cubicBezTo>
                    <a:cubicBezTo>
                      <a:pt x="662" y="832"/>
                      <a:pt x="497" y="798"/>
                      <a:pt x="370" y="730"/>
                    </a:cubicBezTo>
                    <a:cubicBezTo>
                      <a:pt x="273" y="672"/>
                      <a:pt x="234" y="594"/>
                      <a:pt x="234" y="536"/>
                    </a:cubicBezTo>
                    <a:cubicBezTo>
                      <a:pt x="234" y="458"/>
                      <a:pt x="273" y="399"/>
                      <a:pt x="370" y="341"/>
                    </a:cubicBezTo>
                    <a:cubicBezTo>
                      <a:pt x="487" y="263"/>
                      <a:pt x="662" y="244"/>
                      <a:pt x="818" y="244"/>
                    </a:cubicBezTo>
                    <a:close/>
                    <a:moveTo>
                      <a:pt x="830" y="1"/>
                    </a:moveTo>
                    <a:cubicBezTo>
                      <a:pt x="628" y="1"/>
                      <a:pt x="428" y="49"/>
                      <a:pt x="273" y="147"/>
                    </a:cubicBezTo>
                    <a:cubicBezTo>
                      <a:pt x="98" y="244"/>
                      <a:pt x="0" y="380"/>
                      <a:pt x="0" y="536"/>
                    </a:cubicBezTo>
                    <a:cubicBezTo>
                      <a:pt x="0" y="672"/>
                      <a:pt x="98" y="827"/>
                      <a:pt x="273" y="925"/>
                    </a:cubicBezTo>
                    <a:cubicBezTo>
                      <a:pt x="448" y="1022"/>
                      <a:pt x="642" y="1061"/>
                      <a:pt x="837" y="1061"/>
                    </a:cubicBezTo>
                    <a:cubicBezTo>
                      <a:pt x="973" y="1061"/>
                      <a:pt x="1129" y="1041"/>
                      <a:pt x="1265" y="983"/>
                    </a:cubicBezTo>
                    <a:lnTo>
                      <a:pt x="1226" y="964"/>
                    </a:lnTo>
                    <a:cubicBezTo>
                      <a:pt x="1148" y="944"/>
                      <a:pt x="1129" y="866"/>
                      <a:pt x="1168" y="789"/>
                    </a:cubicBezTo>
                    <a:cubicBezTo>
                      <a:pt x="1196" y="760"/>
                      <a:pt x="1235" y="742"/>
                      <a:pt x="1285" y="742"/>
                    </a:cubicBezTo>
                    <a:cubicBezTo>
                      <a:pt x="1303" y="742"/>
                      <a:pt x="1322" y="744"/>
                      <a:pt x="1343" y="750"/>
                    </a:cubicBezTo>
                    <a:lnTo>
                      <a:pt x="1518" y="847"/>
                    </a:lnTo>
                    <a:cubicBezTo>
                      <a:pt x="1615" y="750"/>
                      <a:pt x="1654" y="652"/>
                      <a:pt x="1654" y="536"/>
                    </a:cubicBezTo>
                    <a:cubicBezTo>
                      <a:pt x="1654" y="380"/>
                      <a:pt x="1557" y="244"/>
                      <a:pt x="1401" y="147"/>
                    </a:cubicBezTo>
                    <a:cubicBezTo>
                      <a:pt x="1236" y="49"/>
                      <a:pt x="1032"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2"/>
              <p:cNvSpPr/>
              <p:nvPr/>
            </p:nvSpPr>
            <p:spPr>
              <a:xfrm>
                <a:off x="396500" y="1012875"/>
                <a:ext cx="9275" cy="6150"/>
              </a:xfrm>
              <a:custGeom>
                <a:avLst/>
                <a:gdLst/>
                <a:ahLst/>
                <a:cxnLst/>
                <a:rect l="l" t="t" r="r" b="b"/>
                <a:pathLst>
                  <a:path w="371" h="246" extrusionOk="0">
                    <a:moveTo>
                      <a:pt x="131" y="0"/>
                    </a:moveTo>
                    <a:cubicBezTo>
                      <a:pt x="94" y="0"/>
                      <a:pt x="57" y="14"/>
                      <a:pt x="20" y="51"/>
                    </a:cubicBezTo>
                    <a:cubicBezTo>
                      <a:pt x="1" y="109"/>
                      <a:pt x="1" y="187"/>
                      <a:pt x="79" y="226"/>
                    </a:cubicBezTo>
                    <a:lnTo>
                      <a:pt x="118" y="245"/>
                    </a:lnTo>
                    <a:cubicBezTo>
                      <a:pt x="176" y="226"/>
                      <a:pt x="215" y="206"/>
                      <a:pt x="234" y="187"/>
                    </a:cubicBezTo>
                    <a:cubicBezTo>
                      <a:pt x="293" y="148"/>
                      <a:pt x="332" y="128"/>
                      <a:pt x="371" y="109"/>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2"/>
              <p:cNvSpPr/>
              <p:nvPr/>
            </p:nvSpPr>
            <p:spPr>
              <a:xfrm>
                <a:off x="450000" y="1010475"/>
                <a:ext cx="41375" cy="27025"/>
              </a:xfrm>
              <a:custGeom>
                <a:avLst/>
                <a:gdLst/>
                <a:ahLst/>
                <a:cxnLst/>
                <a:rect l="l" t="t" r="r" b="b"/>
                <a:pathLst>
                  <a:path w="1655" h="1081" extrusionOk="0">
                    <a:moveTo>
                      <a:pt x="799" y="244"/>
                    </a:moveTo>
                    <a:cubicBezTo>
                      <a:pt x="974" y="244"/>
                      <a:pt x="1110" y="283"/>
                      <a:pt x="1227" y="341"/>
                    </a:cubicBezTo>
                    <a:cubicBezTo>
                      <a:pt x="1324" y="399"/>
                      <a:pt x="1382" y="477"/>
                      <a:pt x="1382" y="536"/>
                    </a:cubicBezTo>
                    <a:cubicBezTo>
                      <a:pt x="1382" y="613"/>
                      <a:pt x="1324" y="672"/>
                      <a:pt x="1227" y="730"/>
                    </a:cubicBezTo>
                    <a:cubicBezTo>
                      <a:pt x="1110" y="808"/>
                      <a:pt x="954" y="847"/>
                      <a:pt x="799" y="847"/>
                    </a:cubicBezTo>
                    <a:cubicBezTo>
                      <a:pt x="643" y="847"/>
                      <a:pt x="487" y="808"/>
                      <a:pt x="371" y="730"/>
                    </a:cubicBezTo>
                    <a:cubicBezTo>
                      <a:pt x="273" y="691"/>
                      <a:pt x="215" y="613"/>
                      <a:pt x="215" y="536"/>
                    </a:cubicBezTo>
                    <a:cubicBezTo>
                      <a:pt x="215" y="477"/>
                      <a:pt x="273" y="419"/>
                      <a:pt x="371" y="341"/>
                    </a:cubicBezTo>
                    <a:cubicBezTo>
                      <a:pt x="487" y="283"/>
                      <a:pt x="662" y="244"/>
                      <a:pt x="799" y="244"/>
                    </a:cubicBezTo>
                    <a:close/>
                    <a:moveTo>
                      <a:pt x="828" y="1"/>
                    </a:moveTo>
                    <a:cubicBezTo>
                      <a:pt x="628" y="1"/>
                      <a:pt x="429" y="49"/>
                      <a:pt x="273" y="147"/>
                    </a:cubicBezTo>
                    <a:cubicBezTo>
                      <a:pt x="98" y="244"/>
                      <a:pt x="1" y="399"/>
                      <a:pt x="1" y="536"/>
                    </a:cubicBezTo>
                    <a:cubicBezTo>
                      <a:pt x="1" y="691"/>
                      <a:pt x="98" y="827"/>
                      <a:pt x="273" y="925"/>
                    </a:cubicBezTo>
                    <a:cubicBezTo>
                      <a:pt x="429" y="1022"/>
                      <a:pt x="623" y="1080"/>
                      <a:pt x="818" y="1080"/>
                    </a:cubicBezTo>
                    <a:cubicBezTo>
                      <a:pt x="993" y="1080"/>
                      <a:pt x="1168" y="1061"/>
                      <a:pt x="1285" y="983"/>
                    </a:cubicBezTo>
                    <a:lnTo>
                      <a:pt x="1265" y="964"/>
                    </a:lnTo>
                    <a:cubicBezTo>
                      <a:pt x="1188" y="964"/>
                      <a:pt x="1168" y="886"/>
                      <a:pt x="1188" y="808"/>
                    </a:cubicBezTo>
                    <a:cubicBezTo>
                      <a:pt x="1201" y="781"/>
                      <a:pt x="1244" y="753"/>
                      <a:pt x="1296" y="753"/>
                    </a:cubicBezTo>
                    <a:cubicBezTo>
                      <a:pt x="1317" y="753"/>
                      <a:pt x="1340" y="758"/>
                      <a:pt x="1363" y="769"/>
                    </a:cubicBezTo>
                    <a:lnTo>
                      <a:pt x="1499" y="827"/>
                    </a:lnTo>
                    <a:cubicBezTo>
                      <a:pt x="1596" y="730"/>
                      <a:pt x="1655" y="633"/>
                      <a:pt x="1655" y="536"/>
                    </a:cubicBezTo>
                    <a:cubicBezTo>
                      <a:pt x="1655" y="399"/>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2"/>
              <p:cNvSpPr/>
              <p:nvPr/>
            </p:nvSpPr>
            <p:spPr>
              <a:xfrm>
                <a:off x="479200" y="1029875"/>
                <a:ext cx="8275" cy="6175"/>
              </a:xfrm>
              <a:custGeom>
                <a:avLst/>
                <a:gdLst/>
                <a:ahLst/>
                <a:cxnLst/>
                <a:rect l="l" t="t" r="r" b="b"/>
                <a:pathLst>
                  <a:path w="331" h="247" extrusionOk="0">
                    <a:moveTo>
                      <a:pt x="131" y="1"/>
                    </a:moveTo>
                    <a:cubicBezTo>
                      <a:pt x="94" y="1"/>
                      <a:pt x="57" y="14"/>
                      <a:pt x="20" y="51"/>
                    </a:cubicBezTo>
                    <a:cubicBezTo>
                      <a:pt x="0" y="110"/>
                      <a:pt x="0" y="188"/>
                      <a:pt x="78" y="227"/>
                    </a:cubicBezTo>
                    <a:lnTo>
                      <a:pt x="97" y="246"/>
                    </a:lnTo>
                    <a:cubicBezTo>
                      <a:pt x="117" y="227"/>
                      <a:pt x="175" y="227"/>
                      <a:pt x="195" y="207"/>
                    </a:cubicBezTo>
                    <a:cubicBezTo>
                      <a:pt x="234" y="149"/>
                      <a:pt x="292" y="110"/>
                      <a:pt x="331" y="71"/>
                    </a:cubicBezTo>
                    <a:lnTo>
                      <a:pt x="195" y="13"/>
                    </a:lnTo>
                    <a:cubicBezTo>
                      <a:pt x="173" y="5"/>
                      <a:pt x="152"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2"/>
              <p:cNvSpPr/>
              <p:nvPr/>
            </p:nvSpPr>
            <p:spPr>
              <a:xfrm>
                <a:off x="357125" y="911500"/>
                <a:ext cx="2450" cy="12175"/>
              </a:xfrm>
              <a:custGeom>
                <a:avLst/>
                <a:gdLst/>
                <a:ahLst/>
                <a:cxnLst/>
                <a:rect l="l" t="t" r="r" b="b"/>
                <a:pathLst>
                  <a:path w="98" h="487" extrusionOk="0">
                    <a:moveTo>
                      <a:pt x="0" y="1"/>
                    </a:moveTo>
                    <a:lnTo>
                      <a:pt x="0" y="487"/>
                    </a:lnTo>
                    <a:cubicBezTo>
                      <a:pt x="58" y="409"/>
                      <a:pt x="97" y="351"/>
                      <a:pt x="97" y="253"/>
                    </a:cubicBezTo>
                    <a:cubicBezTo>
                      <a:pt x="97" y="156"/>
                      <a:pt x="58" y="7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2"/>
              <p:cNvSpPr/>
              <p:nvPr/>
            </p:nvSpPr>
            <p:spPr>
              <a:xfrm>
                <a:off x="445625" y="946275"/>
                <a:ext cx="41375" cy="26525"/>
              </a:xfrm>
              <a:custGeom>
                <a:avLst/>
                <a:gdLst/>
                <a:ahLst/>
                <a:cxnLst/>
                <a:rect l="l" t="t" r="r" b="b"/>
                <a:pathLst>
                  <a:path w="1655" h="1061" extrusionOk="0">
                    <a:moveTo>
                      <a:pt x="798" y="263"/>
                    </a:moveTo>
                    <a:cubicBezTo>
                      <a:pt x="974" y="263"/>
                      <a:pt x="1129" y="283"/>
                      <a:pt x="1246" y="361"/>
                    </a:cubicBezTo>
                    <a:cubicBezTo>
                      <a:pt x="1343" y="419"/>
                      <a:pt x="1382" y="477"/>
                      <a:pt x="1382" y="555"/>
                    </a:cubicBezTo>
                    <a:cubicBezTo>
                      <a:pt x="1382" y="633"/>
                      <a:pt x="1343" y="672"/>
                      <a:pt x="1246" y="750"/>
                    </a:cubicBezTo>
                    <a:cubicBezTo>
                      <a:pt x="1139" y="827"/>
                      <a:pt x="978" y="866"/>
                      <a:pt x="815" y="866"/>
                    </a:cubicBezTo>
                    <a:cubicBezTo>
                      <a:pt x="653" y="866"/>
                      <a:pt x="487" y="827"/>
                      <a:pt x="370" y="750"/>
                    </a:cubicBezTo>
                    <a:cubicBezTo>
                      <a:pt x="273" y="711"/>
                      <a:pt x="215" y="633"/>
                      <a:pt x="215" y="555"/>
                    </a:cubicBezTo>
                    <a:cubicBezTo>
                      <a:pt x="215" y="477"/>
                      <a:pt x="273" y="438"/>
                      <a:pt x="370" y="361"/>
                    </a:cubicBezTo>
                    <a:cubicBezTo>
                      <a:pt x="487" y="283"/>
                      <a:pt x="662" y="263"/>
                      <a:pt x="798" y="263"/>
                    </a:cubicBezTo>
                    <a:close/>
                    <a:moveTo>
                      <a:pt x="828" y="1"/>
                    </a:moveTo>
                    <a:cubicBezTo>
                      <a:pt x="628" y="1"/>
                      <a:pt x="429" y="49"/>
                      <a:pt x="273" y="146"/>
                    </a:cubicBezTo>
                    <a:cubicBezTo>
                      <a:pt x="98" y="244"/>
                      <a:pt x="1" y="380"/>
                      <a:pt x="1" y="536"/>
                    </a:cubicBezTo>
                    <a:cubicBezTo>
                      <a:pt x="1" y="672"/>
                      <a:pt x="98" y="827"/>
                      <a:pt x="273" y="925"/>
                    </a:cubicBezTo>
                    <a:cubicBezTo>
                      <a:pt x="448" y="1022"/>
                      <a:pt x="643" y="1061"/>
                      <a:pt x="837" y="1061"/>
                    </a:cubicBezTo>
                    <a:cubicBezTo>
                      <a:pt x="993" y="1061"/>
                      <a:pt x="1168" y="1041"/>
                      <a:pt x="1324" y="964"/>
                    </a:cubicBezTo>
                    <a:lnTo>
                      <a:pt x="1265" y="944"/>
                    </a:lnTo>
                    <a:cubicBezTo>
                      <a:pt x="1188" y="944"/>
                      <a:pt x="1168" y="866"/>
                      <a:pt x="1226" y="808"/>
                    </a:cubicBezTo>
                    <a:cubicBezTo>
                      <a:pt x="1241" y="764"/>
                      <a:pt x="1288" y="742"/>
                      <a:pt x="1336" y="742"/>
                    </a:cubicBezTo>
                    <a:cubicBezTo>
                      <a:pt x="1352" y="742"/>
                      <a:pt x="1368" y="745"/>
                      <a:pt x="1382" y="750"/>
                    </a:cubicBezTo>
                    <a:lnTo>
                      <a:pt x="1538" y="827"/>
                    </a:lnTo>
                    <a:cubicBezTo>
                      <a:pt x="1616" y="750"/>
                      <a:pt x="1654" y="652"/>
                      <a:pt x="1654" y="536"/>
                    </a:cubicBezTo>
                    <a:cubicBezTo>
                      <a:pt x="1654" y="380"/>
                      <a:pt x="1557" y="244"/>
                      <a:pt x="1382" y="146"/>
                    </a:cubicBezTo>
                    <a:cubicBezTo>
                      <a:pt x="1226"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2"/>
              <p:cNvSpPr/>
              <p:nvPr/>
            </p:nvSpPr>
            <p:spPr>
              <a:xfrm>
                <a:off x="474825" y="965225"/>
                <a:ext cx="8775" cy="6600"/>
              </a:xfrm>
              <a:custGeom>
                <a:avLst/>
                <a:gdLst/>
                <a:ahLst/>
                <a:cxnLst/>
                <a:rect l="l" t="t" r="r" b="b"/>
                <a:pathLst>
                  <a:path w="351" h="264" extrusionOk="0">
                    <a:moveTo>
                      <a:pt x="136" y="0"/>
                    </a:moveTo>
                    <a:cubicBezTo>
                      <a:pt x="97" y="0"/>
                      <a:pt x="58" y="18"/>
                      <a:pt x="20" y="69"/>
                    </a:cubicBezTo>
                    <a:cubicBezTo>
                      <a:pt x="0" y="108"/>
                      <a:pt x="0" y="186"/>
                      <a:pt x="78" y="245"/>
                    </a:cubicBezTo>
                    <a:lnTo>
                      <a:pt x="117" y="264"/>
                    </a:lnTo>
                    <a:cubicBezTo>
                      <a:pt x="156" y="245"/>
                      <a:pt x="175" y="245"/>
                      <a:pt x="195" y="206"/>
                    </a:cubicBezTo>
                    <a:cubicBezTo>
                      <a:pt x="272" y="167"/>
                      <a:pt x="311" y="147"/>
                      <a:pt x="350" y="89"/>
                    </a:cubicBezTo>
                    <a:lnTo>
                      <a:pt x="195" y="11"/>
                    </a:lnTo>
                    <a:cubicBezTo>
                      <a:pt x="175" y="5"/>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2"/>
              <p:cNvSpPr/>
              <p:nvPr/>
            </p:nvSpPr>
            <p:spPr>
              <a:xfrm>
                <a:off x="561875" y="1137900"/>
                <a:ext cx="41375" cy="27025"/>
              </a:xfrm>
              <a:custGeom>
                <a:avLst/>
                <a:gdLst/>
                <a:ahLst/>
                <a:cxnLst/>
                <a:rect l="l" t="t" r="r" b="b"/>
                <a:pathLst>
                  <a:path w="1655" h="1081" extrusionOk="0">
                    <a:moveTo>
                      <a:pt x="1266" y="749"/>
                    </a:moveTo>
                    <a:cubicBezTo>
                      <a:pt x="1247" y="754"/>
                      <a:pt x="1231" y="762"/>
                      <a:pt x="1220" y="772"/>
                    </a:cubicBezTo>
                    <a:lnTo>
                      <a:pt x="1220" y="772"/>
                    </a:lnTo>
                    <a:cubicBezTo>
                      <a:pt x="1235" y="765"/>
                      <a:pt x="1251" y="758"/>
                      <a:pt x="1265" y="750"/>
                    </a:cubicBezTo>
                    <a:cubicBezTo>
                      <a:pt x="1265" y="750"/>
                      <a:pt x="1266" y="749"/>
                      <a:pt x="1266" y="749"/>
                    </a:cubicBezTo>
                    <a:close/>
                    <a:moveTo>
                      <a:pt x="825" y="1"/>
                    </a:moveTo>
                    <a:cubicBezTo>
                      <a:pt x="623" y="1"/>
                      <a:pt x="419" y="49"/>
                      <a:pt x="253" y="147"/>
                    </a:cubicBezTo>
                    <a:cubicBezTo>
                      <a:pt x="98" y="244"/>
                      <a:pt x="1" y="380"/>
                      <a:pt x="1" y="536"/>
                    </a:cubicBezTo>
                    <a:cubicBezTo>
                      <a:pt x="1" y="692"/>
                      <a:pt x="98" y="847"/>
                      <a:pt x="273" y="944"/>
                    </a:cubicBezTo>
                    <a:cubicBezTo>
                      <a:pt x="429" y="1042"/>
                      <a:pt x="623" y="1081"/>
                      <a:pt x="818" y="1081"/>
                    </a:cubicBezTo>
                    <a:cubicBezTo>
                      <a:pt x="993" y="1081"/>
                      <a:pt x="1129" y="1061"/>
                      <a:pt x="1285" y="983"/>
                    </a:cubicBezTo>
                    <a:lnTo>
                      <a:pt x="1265" y="964"/>
                    </a:lnTo>
                    <a:cubicBezTo>
                      <a:pt x="1207" y="944"/>
                      <a:pt x="1187" y="867"/>
                      <a:pt x="1207" y="789"/>
                    </a:cubicBezTo>
                    <a:cubicBezTo>
                      <a:pt x="1210" y="783"/>
                      <a:pt x="1214" y="777"/>
                      <a:pt x="1220" y="772"/>
                    </a:cubicBezTo>
                    <a:lnTo>
                      <a:pt x="1220" y="772"/>
                    </a:lnTo>
                    <a:cubicBezTo>
                      <a:pt x="1101" y="825"/>
                      <a:pt x="955" y="852"/>
                      <a:pt x="813" y="852"/>
                    </a:cubicBezTo>
                    <a:cubicBezTo>
                      <a:pt x="652" y="852"/>
                      <a:pt x="497" y="818"/>
                      <a:pt x="390" y="750"/>
                    </a:cubicBezTo>
                    <a:cubicBezTo>
                      <a:pt x="292" y="692"/>
                      <a:pt x="234" y="633"/>
                      <a:pt x="234" y="555"/>
                    </a:cubicBezTo>
                    <a:cubicBezTo>
                      <a:pt x="234" y="478"/>
                      <a:pt x="292" y="400"/>
                      <a:pt x="390" y="361"/>
                    </a:cubicBezTo>
                    <a:cubicBezTo>
                      <a:pt x="506" y="283"/>
                      <a:pt x="681" y="264"/>
                      <a:pt x="818" y="264"/>
                    </a:cubicBezTo>
                    <a:cubicBezTo>
                      <a:pt x="993" y="264"/>
                      <a:pt x="1129" y="283"/>
                      <a:pt x="1265" y="361"/>
                    </a:cubicBezTo>
                    <a:cubicBezTo>
                      <a:pt x="1362" y="400"/>
                      <a:pt x="1401" y="478"/>
                      <a:pt x="1401" y="555"/>
                    </a:cubicBezTo>
                    <a:cubicBezTo>
                      <a:pt x="1401" y="633"/>
                      <a:pt x="1363" y="672"/>
                      <a:pt x="1266" y="749"/>
                    </a:cubicBezTo>
                    <a:lnTo>
                      <a:pt x="1266" y="749"/>
                    </a:lnTo>
                    <a:cubicBezTo>
                      <a:pt x="1282" y="745"/>
                      <a:pt x="1301" y="742"/>
                      <a:pt x="1320" y="742"/>
                    </a:cubicBezTo>
                    <a:cubicBezTo>
                      <a:pt x="1340" y="742"/>
                      <a:pt x="1361" y="745"/>
                      <a:pt x="1382" y="750"/>
                    </a:cubicBezTo>
                    <a:lnTo>
                      <a:pt x="1499" y="828"/>
                    </a:lnTo>
                    <a:cubicBezTo>
                      <a:pt x="1596" y="730"/>
                      <a:pt x="1654" y="633"/>
                      <a:pt x="1654" y="536"/>
                    </a:cubicBezTo>
                    <a:cubicBezTo>
                      <a:pt x="1654" y="38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2"/>
              <p:cNvSpPr/>
              <p:nvPr/>
            </p:nvSpPr>
            <p:spPr>
              <a:xfrm>
                <a:off x="592025" y="1156600"/>
                <a:ext cx="8300" cy="5900"/>
              </a:xfrm>
              <a:custGeom>
                <a:avLst/>
                <a:gdLst/>
                <a:ahLst/>
                <a:cxnLst/>
                <a:rect l="l" t="t" r="r" b="b"/>
                <a:pathLst>
                  <a:path w="332" h="236" extrusionOk="0">
                    <a:moveTo>
                      <a:pt x="124" y="0"/>
                    </a:moveTo>
                    <a:cubicBezTo>
                      <a:pt x="86" y="0"/>
                      <a:pt x="52" y="17"/>
                      <a:pt x="40" y="41"/>
                    </a:cubicBezTo>
                    <a:cubicBezTo>
                      <a:pt x="1" y="99"/>
                      <a:pt x="1" y="177"/>
                      <a:pt x="79" y="216"/>
                    </a:cubicBezTo>
                    <a:lnTo>
                      <a:pt x="98" y="235"/>
                    </a:lnTo>
                    <a:cubicBezTo>
                      <a:pt x="137" y="216"/>
                      <a:pt x="176" y="216"/>
                      <a:pt x="195" y="196"/>
                    </a:cubicBezTo>
                    <a:cubicBezTo>
                      <a:pt x="254" y="177"/>
                      <a:pt x="293" y="119"/>
                      <a:pt x="331" y="99"/>
                    </a:cubicBezTo>
                    <a:lnTo>
                      <a:pt x="195" y="21"/>
                    </a:lnTo>
                    <a:cubicBezTo>
                      <a:pt x="173" y="6"/>
                      <a:pt x="148"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2"/>
              <p:cNvSpPr/>
              <p:nvPr/>
            </p:nvSpPr>
            <p:spPr>
              <a:xfrm>
                <a:off x="488925" y="1128175"/>
                <a:ext cx="41850" cy="26550"/>
              </a:xfrm>
              <a:custGeom>
                <a:avLst/>
                <a:gdLst/>
                <a:ahLst/>
                <a:cxnLst/>
                <a:rect l="l" t="t" r="r" b="b"/>
                <a:pathLst>
                  <a:path w="1674" h="1062" extrusionOk="0">
                    <a:moveTo>
                      <a:pt x="817" y="244"/>
                    </a:moveTo>
                    <a:cubicBezTo>
                      <a:pt x="993" y="244"/>
                      <a:pt x="1129" y="263"/>
                      <a:pt x="1265" y="341"/>
                    </a:cubicBezTo>
                    <a:cubicBezTo>
                      <a:pt x="1362" y="380"/>
                      <a:pt x="1401" y="458"/>
                      <a:pt x="1401" y="536"/>
                    </a:cubicBezTo>
                    <a:cubicBezTo>
                      <a:pt x="1401" y="594"/>
                      <a:pt x="1362" y="653"/>
                      <a:pt x="1265" y="730"/>
                    </a:cubicBezTo>
                    <a:cubicBezTo>
                      <a:pt x="1138" y="798"/>
                      <a:pt x="973" y="832"/>
                      <a:pt x="813" y="832"/>
                    </a:cubicBezTo>
                    <a:cubicBezTo>
                      <a:pt x="652" y="832"/>
                      <a:pt x="496" y="798"/>
                      <a:pt x="389" y="730"/>
                    </a:cubicBezTo>
                    <a:cubicBezTo>
                      <a:pt x="292" y="672"/>
                      <a:pt x="234" y="594"/>
                      <a:pt x="234" y="536"/>
                    </a:cubicBezTo>
                    <a:cubicBezTo>
                      <a:pt x="234" y="458"/>
                      <a:pt x="292" y="380"/>
                      <a:pt x="389" y="341"/>
                    </a:cubicBezTo>
                    <a:cubicBezTo>
                      <a:pt x="506" y="263"/>
                      <a:pt x="681" y="244"/>
                      <a:pt x="817" y="244"/>
                    </a:cubicBezTo>
                    <a:close/>
                    <a:moveTo>
                      <a:pt x="847" y="1"/>
                    </a:moveTo>
                    <a:cubicBezTo>
                      <a:pt x="647" y="1"/>
                      <a:pt x="448" y="49"/>
                      <a:pt x="292" y="147"/>
                    </a:cubicBezTo>
                    <a:cubicBezTo>
                      <a:pt x="117" y="244"/>
                      <a:pt x="20" y="380"/>
                      <a:pt x="20" y="536"/>
                    </a:cubicBezTo>
                    <a:cubicBezTo>
                      <a:pt x="0" y="672"/>
                      <a:pt x="98" y="828"/>
                      <a:pt x="273" y="925"/>
                    </a:cubicBezTo>
                    <a:cubicBezTo>
                      <a:pt x="428" y="1022"/>
                      <a:pt x="623" y="1061"/>
                      <a:pt x="817" y="1061"/>
                    </a:cubicBezTo>
                    <a:cubicBezTo>
                      <a:pt x="993" y="1061"/>
                      <a:pt x="1168" y="1042"/>
                      <a:pt x="1304" y="964"/>
                    </a:cubicBezTo>
                    <a:cubicBezTo>
                      <a:pt x="1265" y="944"/>
                      <a:pt x="1245" y="867"/>
                      <a:pt x="1265" y="789"/>
                    </a:cubicBezTo>
                    <a:cubicBezTo>
                      <a:pt x="1279" y="760"/>
                      <a:pt x="1325" y="742"/>
                      <a:pt x="1371" y="742"/>
                    </a:cubicBezTo>
                    <a:cubicBezTo>
                      <a:pt x="1388" y="742"/>
                      <a:pt x="1405" y="745"/>
                      <a:pt x="1421" y="750"/>
                    </a:cubicBezTo>
                    <a:lnTo>
                      <a:pt x="1557" y="828"/>
                    </a:lnTo>
                    <a:cubicBezTo>
                      <a:pt x="1615" y="750"/>
                      <a:pt x="1673" y="653"/>
                      <a:pt x="1673" y="536"/>
                    </a:cubicBezTo>
                    <a:cubicBezTo>
                      <a:pt x="1673" y="380"/>
                      <a:pt x="1576" y="244"/>
                      <a:pt x="1401" y="147"/>
                    </a:cubicBezTo>
                    <a:cubicBezTo>
                      <a:pt x="1245" y="49"/>
                      <a:pt x="1046" y="1"/>
                      <a:pt x="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2"/>
              <p:cNvSpPr/>
              <p:nvPr/>
            </p:nvSpPr>
            <p:spPr>
              <a:xfrm>
                <a:off x="520050" y="1145450"/>
                <a:ext cx="7325" cy="6350"/>
              </a:xfrm>
              <a:custGeom>
                <a:avLst/>
                <a:gdLst/>
                <a:ahLst/>
                <a:cxnLst/>
                <a:rect l="l" t="t" r="r" b="b"/>
                <a:pathLst>
                  <a:path w="293" h="254" extrusionOk="0">
                    <a:moveTo>
                      <a:pt x="156" y="0"/>
                    </a:moveTo>
                    <a:cubicBezTo>
                      <a:pt x="137" y="0"/>
                      <a:pt x="59" y="39"/>
                      <a:pt x="20" y="78"/>
                    </a:cubicBezTo>
                    <a:cubicBezTo>
                      <a:pt x="0" y="117"/>
                      <a:pt x="0" y="195"/>
                      <a:pt x="59" y="253"/>
                    </a:cubicBezTo>
                    <a:cubicBezTo>
                      <a:pt x="98" y="253"/>
                      <a:pt x="117" y="214"/>
                      <a:pt x="137" y="195"/>
                    </a:cubicBezTo>
                    <a:cubicBezTo>
                      <a:pt x="195" y="176"/>
                      <a:pt x="234" y="117"/>
                      <a:pt x="292" y="78"/>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2"/>
              <p:cNvSpPr/>
              <p:nvPr/>
            </p:nvSpPr>
            <p:spPr>
              <a:xfrm>
                <a:off x="1417900" y="1087325"/>
                <a:ext cx="41350" cy="26525"/>
              </a:xfrm>
              <a:custGeom>
                <a:avLst/>
                <a:gdLst/>
                <a:ahLst/>
                <a:cxnLst/>
                <a:rect l="l" t="t" r="r" b="b"/>
                <a:pathLst>
                  <a:path w="1654" h="1061" extrusionOk="0">
                    <a:moveTo>
                      <a:pt x="374" y="721"/>
                    </a:moveTo>
                    <a:cubicBezTo>
                      <a:pt x="379" y="724"/>
                      <a:pt x="384" y="727"/>
                      <a:pt x="389" y="730"/>
                    </a:cubicBezTo>
                    <a:cubicBezTo>
                      <a:pt x="413" y="745"/>
                      <a:pt x="440" y="759"/>
                      <a:pt x="468" y="771"/>
                    </a:cubicBezTo>
                    <a:lnTo>
                      <a:pt x="468" y="771"/>
                    </a:lnTo>
                    <a:cubicBezTo>
                      <a:pt x="468" y="770"/>
                      <a:pt x="467" y="770"/>
                      <a:pt x="467" y="769"/>
                    </a:cubicBezTo>
                    <a:cubicBezTo>
                      <a:pt x="439" y="740"/>
                      <a:pt x="405" y="726"/>
                      <a:pt x="374" y="721"/>
                    </a:cubicBezTo>
                    <a:close/>
                    <a:moveTo>
                      <a:pt x="827" y="1"/>
                    </a:moveTo>
                    <a:cubicBezTo>
                      <a:pt x="628" y="1"/>
                      <a:pt x="428" y="49"/>
                      <a:pt x="273" y="146"/>
                    </a:cubicBezTo>
                    <a:cubicBezTo>
                      <a:pt x="98" y="244"/>
                      <a:pt x="0" y="380"/>
                      <a:pt x="0" y="536"/>
                    </a:cubicBezTo>
                    <a:cubicBezTo>
                      <a:pt x="0" y="633"/>
                      <a:pt x="39" y="750"/>
                      <a:pt x="136" y="827"/>
                    </a:cubicBezTo>
                    <a:lnTo>
                      <a:pt x="292" y="730"/>
                    </a:lnTo>
                    <a:cubicBezTo>
                      <a:pt x="306" y="723"/>
                      <a:pt x="326" y="718"/>
                      <a:pt x="348" y="718"/>
                    </a:cubicBezTo>
                    <a:cubicBezTo>
                      <a:pt x="356" y="718"/>
                      <a:pt x="365" y="719"/>
                      <a:pt x="374" y="721"/>
                    </a:cubicBezTo>
                    <a:lnTo>
                      <a:pt x="374" y="721"/>
                    </a:lnTo>
                    <a:cubicBezTo>
                      <a:pt x="286" y="665"/>
                      <a:pt x="234" y="609"/>
                      <a:pt x="234" y="536"/>
                    </a:cubicBezTo>
                    <a:cubicBezTo>
                      <a:pt x="234" y="458"/>
                      <a:pt x="312" y="380"/>
                      <a:pt x="389" y="341"/>
                    </a:cubicBezTo>
                    <a:cubicBezTo>
                      <a:pt x="506" y="263"/>
                      <a:pt x="681" y="244"/>
                      <a:pt x="817" y="244"/>
                    </a:cubicBezTo>
                    <a:cubicBezTo>
                      <a:pt x="993" y="244"/>
                      <a:pt x="1129" y="263"/>
                      <a:pt x="1265" y="341"/>
                    </a:cubicBezTo>
                    <a:cubicBezTo>
                      <a:pt x="1362" y="380"/>
                      <a:pt x="1401" y="458"/>
                      <a:pt x="1401" y="536"/>
                    </a:cubicBezTo>
                    <a:cubicBezTo>
                      <a:pt x="1401" y="613"/>
                      <a:pt x="1362" y="652"/>
                      <a:pt x="1265" y="730"/>
                    </a:cubicBezTo>
                    <a:cubicBezTo>
                      <a:pt x="1138" y="798"/>
                      <a:pt x="973" y="832"/>
                      <a:pt x="813" y="832"/>
                    </a:cubicBezTo>
                    <a:cubicBezTo>
                      <a:pt x="688" y="832"/>
                      <a:pt x="566" y="812"/>
                      <a:pt x="468" y="771"/>
                    </a:cubicBezTo>
                    <a:lnTo>
                      <a:pt x="468" y="771"/>
                    </a:lnTo>
                    <a:cubicBezTo>
                      <a:pt x="487" y="829"/>
                      <a:pt x="486" y="906"/>
                      <a:pt x="409" y="944"/>
                    </a:cubicBezTo>
                    <a:lnTo>
                      <a:pt x="370" y="964"/>
                    </a:lnTo>
                    <a:cubicBezTo>
                      <a:pt x="506" y="1022"/>
                      <a:pt x="681" y="1061"/>
                      <a:pt x="817" y="1061"/>
                    </a:cubicBezTo>
                    <a:cubicBezTo>
                      <a:pt x="1012" y="1061"/>
                      <a:pt x="1245" y="1022"/>
                      <a:pt x="1382" y="925"/>
                    </a:cubicBezTo>
                    <a:cubicBezTo>
                      <a:pt x="1557" y="827"/>
                      <a:pt x="1654" y="672"/>
                      <a:pt x="1654" y="536"/>
                    </a:cubicBezTo>
                    <a:cubicBezTo>
                      <a:pt x="1654" y="380"/>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32"/>
              <p:cNvSpPr/>
              <p:nvPr/>
            </p:nvSpPr>
            <p:spPr>
              <a:xfrm>
                <a:off x="1421300" y="1105150"/>
                <a:ext cx="8775" cy="6275"/>
              </a:xfrm>
              <a:custGeom>
                <a:avLst/>
                <a:gdLst/>
                <a:ahLst/>
                <a:cxnLst/>
                <a:rect l="l" t="t" r="r" b="b"/>
                <a:pathLst>
                  <a:path w="351" h="251" extrusionOk="0">
                    <a:moveTo>
                      <a:pt x="219" y="1"/>
                    </a:moveTo>
                    <a:cubicBezTo>
                      <a:pt x="200" y="1"/>
                      <a:pt x="179" y="6"/>
                      <a:pt x="156" y="17"/>
                    </a:cubicBezTo>
                    <a:lnTo>
                      <a:pt x="0" y="114"/>
                    </a:lnTo>
                    <a:cubicBezTo>
                      <a:pt x="59" y="153"/>
                      <a:pt x="78" y="192"/>
                      <a:pt x="137" y="212"/>
                    </a:cubicBezTo>
                    <a:cubicBezTo>
                      <a:pt x="156" y="231"/>
                      <a:pt x="195" y="231"/>
                      <a:pt x="234" y="251"/>
                    </a:cubicBezTo>
                    <a:lnTo>
                      <a:pt x="273" y="231"/>
                    </a:lnTo>
                    <a:cubicBezTo>
                      <a:pt x="351" y="212"/>
                      <a:pt x="351" y="114"/>
                      <a:pt x="331" y="56"/>
                    </a:cubicBezTo>
                    <a:cubicBezTo>
                      <a:pt x="304" y="29"/>
                      <a:pt x="266"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32"/>
              <p:cNvSpPr/>
              <p:nvPr/>
            </p:nvSpPr>
            <p:spPr>
              <a:xfrm>
                <a:off x="1311875" y="1117475"/>
                <a:ext cx="41350" cy="27025"/>
              </a:xfrm>
              <a:custGeom>
                <a:avLst/>
                <a:gdLst/>
                <a:ahLst/>
                <a:cxnLst/>
                <a:rect l="l" t="t" r="r" b="b"/>
                <a:pathLst>
                  <a:path w="1654" h="1081" extrusionOk="0">
                    <a:moveTo>
                      <a:pt x="837" y="244"/>
                    </a:moveTo>
                    <a:cubicBezTo>
                      <a:pt x="1012" y="244"/>
                      <a:pt x="1148" y="263"/>
                      <a:pt x="1265" y="341"/>
                    </a:cubicBezTo>
                    <a:cubicBezTo>
                      <a:pt x="1362" y="400"/>
                      <a:pt x="1420" y="458"/>
                      <a:pt x="1420" y="536"/>
                    </a:cubicBezTo>
                    <a:cubicBezTo>
                      <a:pt x="1420" y="614"/>
                      <a:pt x="1362" y="672"/>
                      <a:pt x="1265" y="730"/>
                    </a:cubicBezTo>
                    <a:cubicBezTo>
                      <a:pt x="1148" y="808"/>
                      <a:pt x="983" y="847"/>
                      <a:pt x="820" y="847"/>
                    </a:cubicBezTo>
                    <a:cubicBezTo>
                      <a:pt x="657" y="847"/>
                      <a:pt x="496" y="808"/>
                      <a:pt x="389" y="730"/>
                    </a:cubicBezTo>
                    <a:cubicBezTo>
                      <a:pt x="292" y="691"/>
                      <a:pt x="253" y="614"/>
                      <a:pt x="253" y="536"/>
                    </a:cubicBezTo>
                    <a:cubicBezTo>
                      <a:pt x="253" y="458"/>
                      <a:pt x="292" y="419"/>
                      <a:pt x="389" y="341"/>
                    </a:cubicBezTo>
                    <a:cubicBezTo>
                      <a:pt x="525" y="263"/>
                      <a:pt x="681" y="244"/>
                      <a:pt x="837" y="244"/>
                    </a:cubicBezTo>
                    <a:close/>
                    <a:moveTo>
                      <a:pt x="829" y="1"/>
                    </a:moveTo>
                    <a:cubicBezTo>
                      <a:pt x="628" y="1"/>
                      <a:pt x="428" y="49"/>
                      <a:pt x="272" y="147"/>
                    </a:cubicBezTo>
                    <a:cubicBezTo>
                      <a:pt x="97" y="244"/>
                      <a:pt x="0" y="400"/>
                      <a:pt x="0" y="536"/>
                    </a:cubicBezTo>
                    <a:cubicBezTo>
                      <a:pt x="0" y="633"/>
                      <a:pt x="58" y="730"/>
                      <a:pt x="136" y="808"/>
                    </a:cubicBezTo>
                    <a:lnTo>
                      <a:pt x="253" y="730"/>
                    </a:lnTo>
                    <a:cubicBezTo>
                      <a:pt x="262" y="726"/>
                      <a:pt x="274" y="723"/>
                      <a:pt x="286" y="723"/>
                    </a:cubicBezTo>
                    <a:cubicBezTo>
                      <a:pt x="328" y="723"/>
                      <a:pt x="384" y="749"/>
                      <a:pt x="428" y="808"/>
                    </a:cubicBezTo>
                    <a:cubicBezTo>
                      <a:pt x="448" y="847"/>
                      <a:pt x="448" y="925"/>
                      <a:pt x="370" y="983"/>
                    </a:cubicBezTo>
                    <a:lnTo>
                      <a:pt x="350" y="983"/>
                    </a:lnTo>
                    <a:cubicBezTo>
                      <a:pt x="486" y="1061"/>
                      <a:pt x="662" y="1081"/>
                      <a:pt x="837" y="1081"/>
                    </a:cubicBezTo>
                    <a:cubicBezTo>
                      <a:pt x="1031" y="1081"/>
                      <a:pt x="1245" y="1022"/>
                      <a:pt x="1401" y="925"/>
                    </a:cubicBezTo>
                    <a:cubicBezTo>
                      <a:pt x="1557" y="828"/>
                      <a:pt x="1654" y="691"/>
                      <a:pt x="1654" y="536"/>
                    </a:cubicBezTo>
                    <a:cubicBezTo>
                      <a:pt x="1654" y="400"/>
                      <a:pt x="1557" y="244"/>
                      <a:pt x="1401" y="147"/>
                    </a:cubicBezTo>
                    <a:cubicBezTo>
                      <a:pt x="1236"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2"/>
              <p:cNvSpPr/>
              <p:nvPr/>
            </p:nvSpPr>
            <p:spPr>
              <a:xfrm>
                <a:off x="1314775" y="1135550"/>
                <a:ext cx="8300" cy="5550"/>
              </a:xfrm>
              <a:custGeom>
                <a:avLst/>
                <a:gdLst/>
                <a:ahLst/>
                <a:cxnLst/>
                <a:rect l="l" t="t" r="r" b="b"/>
                <a:pathLst>
                  <a:path w="332" h="222" extrusionOk="0">
                    <a:moveTo>
                      <a:pt x="184" y="0"/>
                    </a:moveTo>
                    <a:cubicBezTo>
                      <a:pt x="167" y="0"/>
                      <a:pt x="152" y="2"/>
                      <a:pt x="137" y="7"/>
                    </a:cubicBezTo>
                    <a:lnTo>
                      <a:pt x="1" y="85"/>
                    </a:lnTo>
                    <a:cubicBezTo>
                      <a:pt x="59" y="143"/>
                      <a:pt x="79" y="182"/>
                      <a:pt x="156" y="202"/>
                    </a:cubicBezTo>
                    <a:cubicBezTo>
                      <a:pt x="176" y="221"/>
                      <a:pt x="215" y="221"/>
                      <a:pt x="234" y="221"/>
                    </a:cubicBezTo>
                    <a:lnTo>
                      <a:pt x="254" y="221"/>
                    </a:lnTo>
                    <a:cubicBezTo>
                      <a:pt x="312" y="202"/>
                      <a:pt x="332" y="124"/>
                      <a:pt x="312" y="66"/>
                    </a:cubicBezTo>
                    <a:cubicBezTo>
                      <a:pt x="283" y="22"/>
                      <a:pt x="232"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2"/>
              <p:cNvSpPr/>
              <p:nvPr/>
            </p:nvSpPr>
            <p:spPr>
              <a:xfrm>
                <a:off x="1399425" y="1004650"/>
                <a:ext cx="41350" cy="26525"/>
              </a:xfrm>
              <a:custGeom>
                <a:avLst/>
                <a:gdLst/>
                <a:ahLst/>
                <a:cxnLst/>
                <a:rect l="l" t="t" r="r" b="b"/>
                <a:pathLst>
                  <a:path w="1654" h="1061" extrusionOk="0">
                    <a:moveTo>
                      <a:pt x="339" y="722"/>
                    </a:moveTo>
                    <a:cubicBezTo>
                      <a:pt x="353" y="732"/>
                      <a:pt x="370" y="742"/>
                      <a:pt x="389" y="749"/>
                    </a:cubicBezTo>
                    <a:cubicBezTo>
                      <a:pt x="409" y="763"/>
                      <a:pt x="430" y="776"/>
                      <a:pt x="453" y="788"/>
                    </a:cubicBezTo>
                    <a:lnTo>
                      <a:pt x="453" y="788"/>
                    </a:lnTo>
                    <a:cubicBezTo>
                      <a:pt x="451" y="781"/>
                      <a:pt x="450" y="775"/>
                      <a:pt x="447" y="769"/>
                    </a:cubicBezTo>
                    <a:cubicBezTo>
                      <a:pt x="434" y="741"/>
                      <a:pt x="390" y="723"/>
                      <a:pt x="339" y="722"/>
                    </a:cubicBezTo>
                    <a:close/>
                    <a:moveTo>
                      <a:pt x="827" y="0"/>
                    </a:moveTo>
                    <a:cubicBezTo>
                      <a:pt x="627" y="0"/>
                      <a:pt x="428" y="49"/>
                      <a:pt x="272" y="146"/>
                    </a:cubicBezTo>
                    <a:cubicBezTo>
                      <a:pt x="97" y="243"/>
                      <a:pt x="0" y="380"/>
                      <a:pt x="0" y="535"/>
                    </a:cubicBezTo>
                    <a:cubicBezTo>
                      <a:pt x="0" y="632"/>
                      <a:pt x="58" y="730"/>
                      <a:pt x="136" y="827"/>
                    </a:cubicBezTo>
                    <a:lnTo>
                      <a:pt x="272" y="730"/>
                    </a:lnTo>
                    <a:cubicBezTo>
                      <a:pt x="293" y="725"/>
                      <a:pt x="314" y="722"/>
                      <a:pt x="334" y="722"/>
                    </a:cubicBezTo>
                    <a:cubicBezTo>
                      <a:pt x="335" y="722"/>
                      <a:pt x="337" y="722"/>
                      <a:pt x="339" y="722"/>
                    </a:cubicBezTo>
                    <a:lnTo>
                      <a:pt x="339" y="722"/>
                    </a:lnTo>
                    <a:cubicBezTo>
                      <a:pt x="278" y="680"/>
                      <a:pt x="253" y="617"/>
                      <a:pt x="253" y="555"/>
                    </a:cubicBezTo>
                    <a:cubicBezTo>
                      <a:pt x="253" y="477"/>
                      <a:pt x="292" y="418"/>
                      <a:pt x="389" y="360"/>
                    </a:cubicBezTo>
                    <a:cubicBezTo>
                      <a:pt x="506" y="282"/>
                      <a:pt x="681" y="263"/>
                      <a:pt x="837" y="263"/>
                    </a:cubicBezTo>
                    <a:cubicBezTo>
                      <a:pt x="992" y="263"/>
                      <a:pt x="1148" y="282"/>
                      <a:pt x="1265" y="360"/>
                    </a:cubicBezTo>
                    <a:cubicBezTo>
                      <a:pt x="1362" y="418"/>
                      <a:pt x="1420" y="477"/>
                      <a:pt x="1420" y="555"/>
                    </a:cubicBezTo>
                    <a:cubicBezTo>
                      <a:pt x="1420" y="632"/>
                      <a:pt x="1362" y="671"/>
                      <a:pt x="1265" y="749"/>
                    </a:cubicBezTo>
                    <a:cubicBezTo>
                      <a:pt x="1148" y="827"/>
                      <a:pt x="982" y="866"/>
                      <a:pt x="820" y="866"/>
                    </a:cubicBezTo>
                    <a:cubicBezTo>
                      <a:pt x="686" y="866"/>
                      <a:pt x="555" y="840"/>
                      <a:pt x="453" y="788"/>
                    </a:cubicBezTo>
                    <a:lnTo>
                      <a:pt x="453" y="788"/>
                    </a:lnTo>
                    <a:cubicBezTo>
                      <a:pt x="466" y="843"/>
                      <a:pt x="459" y="909"/>
                      <a:pt x="389" y="944"/>
                    </a:cubicBezTo>
                    <a:lnTo>
                      <a:pt x="350" y="963"/>
                    </a:lnTo>
                    <a:cubicBezTo>
                      <a:pt x="486" y="1041"/>
                      <a:pt x="661" y="1060"/>
                      <a:pt x="837" y="1060"/>
                    </a:cubicBezTo>
                    <a:cubicBezTo>
                      <a:pt x="1031" y="1060"/>
                      <a:pt x="1245" y="1022"/>
                      <a:pt x="1381" y="924"/>
                    </a:cubicBezTo>
                    <a:cubicBezTo>
                      <a:pt x="1556" y="827"/>
                      <a:pt x="1654" y="671"/>
                      <a:pt x="1654" y="535"/>
                    </a:cubicBezTo>
                    <a:cubicBezTo>
                      <a:pt x="1654" y="380"/>
                      <a:pt x="1556" y="243"/>
                      <a:pt x="1381" y="146"/>
                    </a:cubicBezTo>
                    <a:cubicBezTo>
                      <a:pt x="1226" y="49"/>
                      <a:pt x="1026"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2"/>
              <p:cNvSpPr/>
              <p:nvPr/>
            </p:nvSpPr>
            <p:spPr>
              <a:xfrm>
                <a:off x="1402825" y="1023175"/>
                <a:ext cx="8275" cy="6550"/>
              </a:xfrm>
              <a:custGeom>
                <a:avLst/>
                <a:gdLst/>
                <a:ahLst/>
                <a:cxnLst/>
                <a:rect l="l" t="t" r="r" b="b"/>
                <a:pathLst>
                  <a:path w="331" h="262" extrusionOk="0">
                    <a:moveTo>
                      <a:pt x="194" y="1"/>
                    </a:moveTo>
                    <a:cubicBezTo>
                      <a:pt x="175" y="1"/>
                      <a:pt x="156" y="3"/>
                      <a:pt x="136" y="8"/>
                    </a:cubicBezTo>
                    <a:lnTo>
                      <a:pt x="0" y="105"/>
                    </a:lnTo>
                    <a:cubicBezTo>
                      <a:pt x="39" y="125"/>
                      <a:pt x="97" y="164"/>
                      <a:pt x="136" y="203"/>
                    </a:cubicBezTo>
                    <a:cubicBezTo>
                      <a:pt x="156" y="222"/>
                      <a:pt x="195" y="222"/>
                      <a:pt x="214" y="261"/>
                    </a:cubicBezTo>
                    <a:lnTo>
                      <a:pt x="253" y="222"/>
                    </a:lnTo>
                    <a:cubicBezTo>
                      <a:pt x="311" y="203"/>
                      <a:pt x="331" y="125"/>
                      <a:pt x="311" y="67"/>
                    </a:cubicBezTo>
                    <a:cubicBezTo>
                      <a:pt x="297" y="23"/>
                      <a:pt x="249"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32"/>
              <p:cNvSpPr/>
              <p:nvPr/>
            </p:nvSpPr>
            <p:spPr>
              <a:xfrm>
                <a:off x="1310400" y="1025075"/>
                <a:ext cx="40875" cy="27025"/>
              </a:xfrm>
              <a:custGeom>
                <a:avLst/>
                <a:gdLst/>
                <a:ahLst/>
                <a:cxnLst/>
                <a:rect l="l" t="t" r="r" b="b"/>
                <a:pathLst>
                  <a:path w="1635" h="1081" extrusionOk="0">
                    <a:moveTo>
                      <a:pt x="818" y="263"/>
                    </a:moveTo>
                    <a:cubicBezTo>
                      <a:pt x="974" y="263"/>
                      <a:pt x="1129" y="302"/>
                      <a:pt x="1265" y="380"/>
                    </a:cubicBezTo>
                    <a:cubicBezTo>
                      <a:pt x="1363" y="419"/>
                      <a:pt x="1402" y="496"/>
                      <a:pt x="1402" y="574"/>
                    </a:cubicBezTo>
                    <a:cubicBezTo>
                      <a:pt x="1402" y="633"/>
                      <a:pt x="1343" y="691"/>
                      <a:pt x="1265" y="769"/>
                    </a:cubicBezTo>
                    <a:cubicBezTo>
                      <a:pt x="1139" y="837"/>
                      <a:pt x="974" y="871"/>
                      <a:pt x="813" y="871"/>
                    </a:cubicBezTo>
                    <a:cubicBezTo>
                      <a:pt x="652" y="871"/>
                      <a:pt x="497" y="837"/>
                      <a:pt x="390" y="769"/>
                    </a:cubicBezTo>
                    <a:cubicBezTo>
                      <a:pt x="293" y="710"/>
                      <a:pt x="234" y="633"/>
                      <a:pt x="234" y="574"/>
                    </a:cubicBezTo>
                    <a:cubicBezTo>
                      <a:pt x="234" y="496"/>
                      <a:pt x="293" y="419"/>
                      <a:pt x="390" y="380"/>
                    </a:cubicBezTo>
                    <a:cubicBezTo>
                      <a:pt x="507" y="302"/>
                      <a:pt x="682" y="263"/>
                      <a:pt x="818" y="263"/>
                    </a:cubicBezTo>
                    <a:close/>
                    <a:moveTo>
                      <a:pt x="825" y="0"/>
                    </a:moveTo>
                    <a:cubicBezTo>
                      <a:pt x="623" y="0"/>
                      <a:pt x="419" y="49"/>
                      <a:pt x="254" y="146"/>
                    </a:cubicBezTo>
                    <a:cubicBezTo>
                      <a:pt x="98" y="243"/>
                      <a:pt x="1" y="399"/>
                      <a:pt x="1" y="535"/>
                    </a:cubicBezTo>
                    <a:cubicBezTo>
                      <a:pt x="1" y="633"/>
                      <a:pt x="40" y="730"/>
                      <a:pt x="117" y="808"/>
                    </a:cubicBezTo>
                    <a:lnTo>
                      <a:pt x="234" y="730"/>
                    </a:lnTo>
                    <a:cubicBezTo>
                      <a:pt x="293" y="730"/>
                      <a:pt x="351" y="749"/>
                      <a:pt x="390" y="808"/>
                    </a:cubicBezTo>
                    <a:cubicBezTo>
                      <a:pt x="409" y="866"/>
                      <a:pt x="409" y="924"/>
                      <a:pt x="331" y="983"/>
                    </a:cubicBezTo>
                    <a:cubicBezTo>
                      <a:pt x="487" y="1061"/>
                      <a:pt x="643" y="1080"/>
                      <a:pt x="818" y="1080"/>
                    </a:cubicBezTo>
                    <a:cubicBezTo>
                      <a:pt x="1012" y="1080"/>
                      <a:pt x="1226" y="1022"/>
                      <a:pt x="1382" y="924"/>
                    </a:cubicBezTo>
                    <a:cubicBezTo>
                      <a:pt x="1557" y="827"/>
                      <a:pt x="1635" y="691"/>
                      <a:pt x="1635" y="535"/>
                    </a:cubicBezTo>
                    <a:cubicBezTo>
                      <a:pt x="1635" y="399"/>
                      <a:pt x="1538" y="24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32"/>
              <p:cNvSpPr/>
              <p:nvPr/>
            </p:nvSpPr>
            <p:spPr>
              <a:xfrm>
                <a:off x="1312850" y="1043875"/>
                <a:ext cx="7800" cy="5775"/>
              </a:xfrm>
              <a:custGeom>
                <a:avLst/>
                <a:gdLst/>
                <a:ahLst/>
                <a:cxnLst/>
                <a:rect l="l" t="t" r="r" b="b"/>
                <a:pathLst>
                  <a:path w="312" h="231" extrusionOk="0">
                    <a:moveTo>
                      <a:pt x="180" y="1"/>
                    </a:moveTo>
                    <a:cubicBezTo>
                      <a:pt x="161" y="1"/>
                      <a:pt x="140" y="5"/>
                      <a:pt x="117" y="17"/>
                    </a:cubicBezTo>
                    <a:lnTo>
                      <a:pt x="0" y="75"/>
                    </a:lnTo>
                    <a:cubicBezTo>
                      <a:pt x="39" y="134"/>
                      <a:pt x="78" y="172"/>
                      <a:pt x="156" y="211"/>
                    </a:cubicBezTo>
                    <a:cubicBezTo>
                      <a:pt x="195" y="231"/>
                      <a:pt x="214" y="231"/>
                      <a:pt x="233" y="231"/>
                    </a:cubicBezTo>
                    <a:cubicBezTo>
                      <a:pt x="292" y="211"/>
                      <a:pt x="311" y="134"/>
                      <a:pt x="292" y="56"/>
                    </a:cubicBezTo>
                    <a:cubicBezTo>
                      <a:pt x="264" y="28"/>
                      <a:pt x="22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2"/>
              <p:cNvSpPr/>
              <p:nvPr/>
            </p:nvSpPr>
            <p:spPr>
              <a:xfrm>
                <a:off x="1228200" y="979825"/>
                <a:ext cx="41375" cy="26550"/>
              </a:xfrm>
              <a:custGeom>
                <a:avLst/>
                <a:gdLst/>
                <a:ahLst/>
                <a:cxnLst/>
                <a:rect l="l" t="t" r="r" b="b"/>
                <a:pathLst>
                  <a:path w="1655" h="1062" extrusionOk="0">
                    <a:moveTo>
                      <a:pt x="352" y="705"/>
                    </a:moveTo>
                    <a:cubicBezTo>
                      <a:pt x="364" y="714"/>
                      <a:pt x="376" y="722"/>
                      <a:pt x="390" y="731"/>
                    </a:cubicBezTo>
                    <a:cubicBezTo>
                      <a:pt x="400" y="737"/>
                      <a:pt x="411" y="743"/>
                      <a:pt x="422" y="749"/>
                    </a:cubicBezTo>
                    <a:lnTo>
                      <a:pt x="422" y="749"/>
                    </a:lnTo>
                    <a:cubicBezTo>
                      <a:pt x="408" y="720"/>
                      <a:pt x="382" y="706"/>
                      <a:pt x="352" y="705"/>
                    </a:cubicBezTo>
                    <a:close/>
                    <a:moveTo>
                      <a:pt x="825" y="1"/>
                    </a:moveTo>
                    <a:cubicBezTo>
                      <a:pt x="623" y="1"/>
                      <a:pt x="419" y="50"/>
                      <a:pt x="254" y="147"/>
                    </a:cubicBezTo>
                    <a:cubicBezTo>
                      <a:pt x="98" y="244"/>
                      <a:pt x="1" y="380"/>
                      <a:pt x="1" y="536"/>
                    </a:cubicBezTo>
                    <a:cubicBezTo>
                      <a:pt x="1" y="633"/>
                      <a:pt x="40" y="731"/>
                      <a:pt x="118" y="828"/>
                    </a:cubicBezTo>
                    <a:lnTo>
                      <a:pt x="254" y="731"/>
                    </a:lnTo>
                    <a:cubicBezTo>
                      <a:pt x="286" y="714"/>
                      <a:pt x="318" y="705"/>
                      <a:pt x="346" y="705"/>
                    </a:cubicBezTo>
                    <a:cubicBezTo>
                      <a:pt x="348" y="705"/>
                      <a:pt x="350" y="705"/>
                      <a:pt x="352" y="705"/>
                    </a:cubicBezTo>
                    <a:lnTo>
                      <a:pt x="352" y="705"/>
                    </a:lnTo>
                    <a:cubicBezTo>
                      <a:pt x="278" y="651"/>
                      <a:pt x="234" y="586"/>
                      <a:pt x="234" y="536"/>
                    </a:cubicBezTo>
                    <a:cubicBezTo>
                      <a:pt x="234" y="458"/>
                      <a:pt x="293" y="380"/>
                      <a:pt x="390" y="341"/>
                    </a:cubicBezTo>
                    <a:cubicBezTo>
                      <a:pt x="507" y="264"/>
                      <a:pt x="682" y="244"/>
                      <a:pt x="818" y="244"/>
                    </a:cubicBezTo>
                    <a:cubicBezTo>
                      <a:pt x="974" y="244"/>
                      <a:pt x="1149" y="264"/>
                      <a:pt x="1265" y="341"/>
                    </a:cubicBezTo>
                    <a:cubicBezTo>
                      <a:pt x="1363" y="380"/>
                      <a:pt x="1402" y="458"/>
                      <a:pt x="1402" y="536"/>
                    </a:cubicBezTo>
                    <a:cubicBezTo>
                      <a:pt x="1402" y="594"/>
                      <a:pt x="1363" y="653"/>
                      <a:pt x="1265" y="731"/>
                    </a:cubicBezTo>
                    <a:cubicBezTo>
                      <a:pt x="1139" y="799"/>
                      <a:pt x="974" y="833"/>
                      <a:pt x="813" y="833"/>
                    </a:cubicBezTo>
                    <a:cubicBezTo>
                      <a:pt x="668" y="833"/>
                      <a:pt x="526" y="805"/>
                      <a:pt x="422" y="749"/>
                    </a:cubicBezTo>
                    <a:lnTo>
                      <a:pt x="422" y="749"/>
                    </a:lnTo>
                    <a:cubicBezTo>
                      <a:pt x="425" y="755"/>
                      <a:pt x="427" y="762"/>
                      <a:pt x="429" y="769"/>
                    </a:cubicBezTo>
                    <a:cubicBezTo>
                      <a:pt x="448" y="828"/>
                      <a:pt x="448" y="886"/>
                      <a:pt x="390" y="945"/>
                    </a:cubicBezTo>
                    <a:lnTo>
                      <a:pt x="332" y="964"/>
                    </a:lnTo>
                    <a:cubicBezTo>
                      <a:pt x="487" y="1042"/>
                      <a:pt x="643" y="1061"/>
                      <a:pt x="818" y="1061"/>
                    </a:cubicBezTo>
                    <a:cubicBezTo>
                      <a:pt x="1013" y="1061"/>
                      <a:pt x="1227" y="1022"/>
                      <a:pt x="1382" y="925"/>
                    </a:cubicBezTo>
                    <a:cubicBezTo>
                      <a:pt x="1557" y="828"/>
                      <a:pt x="1655" y="672"/>
                      <a:pt x="1655" y="536"/>
                    </a:cubicBezTo>
                    <a:cubicBezTo>
                      <a:pt x="1655" y="380"/>
                      <a:pt x="1557" y="244"/>
                      <a:pt x="1382" y="147"/>
                    </a:cubicBezTo>
                    <a:cubicBezTo>
                      <a:pt x="1227" y="50"/>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2"/>
              <p:cNvSpPr/>
              <p:nvPr/>
            </p:nvSpPr>
            <p:spPr>
              <a:xfrm>
                <a:off x="1231625" y="997675"/>
                <a:ext cx="8775" cy="6275"/>
              </a:xfrm>
              <a:custGeom>
                <a:avLst/>
                <a:gdLst/>
                <a:ahLst/>
                <a:cxnLst/>
                <a:rect l="l" t="t" r="r" b="b"/>
                <a:pathLst>
                  <a:path w="351" h="251" extrusionOk="0">
                    <a:moveTo>
                      <a:pt x="219" y="0"/>
                    </a:moveTo>
                    <a:cubicBezTo>
                      <a:pt x="200" y="0"/>
                      <a:pt x="178" y="5"/>
                      <a:pt x="156" y="17"/>
                    </a:cubicBezTo>
                    <a:lnTo>
                      <a:pt x="0" y="114"/>
                    </a:lnTo>
                    <a:cubicBezTo>
                      <a:pt x="39" y="133"/>
                      <a:pt x="78" y="172"/>
                      <a:pt x="136" y="211"/>
                    </a:cubicBezTo>
                    <a:cubicBezTo>
                      <a:pt x="156" y="231"/>
                      <a:pt x="175" y="231"/>
                      <a:pt x="234" y="250"/>
                    </a:cubicBezTo>
                    <a:lnTo>
                      <a:pt x="272" y="231"/>
                    </a:lnTo>
                    <a:cubicBezTo>
                      <a:pt x="331" y="211"/>
                      <a:pt x="350" y="133"/>
                      <a:pt x="331" y="55"/>
                    </a:cubicBezTo>
                    <a:cubicBezTo>
                      <a:pt x="303" y="28"/>
                      <a:pt x="266"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2"/>
              <p:cNvSpPr/>
              <p:nvPr/>
            </p:nvSpPr>
            <p:spPr>
              <a:xfrm>
                <a:off x="1116825" y="1012900"/>
                <a:ext cx="41375" cy="27025"/>
              </a:xfrm>
              <a:custGeom>
                <a:avLst/>
                <a:gdLst/>
                <a:ahLst/>
                <a:cxnLst/>
                <a:rect l="l" t="t" r="r" b="b"/>
                <a:pathLst>
                  <a:path w="1655" h="1081" extrusionOk="0">
                    <a:moveTo>
                      <a:pt x="350" y="711"/>
                    </a:moveTo>
                    <a:lnTo>
                      <a:pt x="350" y="711"/>
                    </a:lnTo>
                    <a:cubicBezTo>
                      <a:pt x="362" y="718"/>
                      <a:pt x="376" y="725"/>
                      <a:pt x="390" y="730"/>
                    </a:cubicBezTo>
                    <a:cubicBezTo>
                      <a:pt x="402" y="739"/>
                      <a:pt x="414" y="747"/>
                      <a:pt x="427" y="755"/>
                    </a:cubicBezTo>
                    <a:lnTo>
                      <a:pt x="427" y="755"/>
                    </a:lnTo>
                    <a:cubicBezTo>
                      <a:pt x="406" y="727"/>
                      <a:pt x="380" y="713"/>
                      <a:pt x="350" y="711"/>
                    </a:cubicBezTo>
                    <a:close/>
                    <a:moveTo>
                      <a:pt x="828" y="1"/>
                    </a:moveTo>
                    <a:cubicBezTo>
                      <a:pt x="628" y="1"/>
                      <a:pt x="429" y="50"/>
                      <a:pt x="273" y="147"/>
                    </a:cubicBezTo>
                    <a:cubicBezTo>
                      <a:pt x="98" y="244"/>
                      <a:pt x="1" y="400"/>
                      <a:pt x="1" y="536"/>
                    </a:cubicBezTo>
                    <a:cubicBezTo>
                      <a:pt x="1" y="633"/>
                      <a:pt x="40" y="730"/>
                      <a:pt x="117" y="828"/>
                    </a:cubicBezTo>
                    <a:lnTo>
                      <a:pt x="273" y="730"/>
                    </a:lnTo>
                    <a:cubicBezTo>
                      <a:pt x="299" y="718"/>
                      <a:pt x="323" y="711"/>
                      <a:pt x="344" y="711"/>
                    </a:cubicBezTo>
                    <a:cubicBezTo>
                      <a:pt x="346" y="711"/>
                      <a:pt x="348" y="711"/>
                      <a:pt x="350" y="711"/>
                    </a:cubicBezTo>
                    <a:lnTo>
                      <a:pt x="350" y="711"/>
                    </a:lnTo>
                    <a:cubicBezTo>
                      <a:pt x="277" y="669"/>
                      <a:pt x="234" y="602"/>
                      <a:pt x="234" y="536"/>
                    </a:cubicBezTo>
                    <a:cubicBezTo>
                      <a:pt x="234" y="478"/>
                      <a:pt x="293" y="400"/>
                      <a:pt x="390" y="341"/>
                    </a:cubicBezTo>
                    <a:cubicBezTo>
                      <a:pt x="507" y="283"/>
                      <a:pt x="682" y="244"/>
                      <a:pt x="837" y="244"/>
                    </a:cubicBezTo>
                    <a:cubicBezTo>
                      <a:pt x="993" y="244"/>
                      <a:pt x="1149" y="264"/>
                      <a:pt x="1265" y="341"/>
                    </a:cubicBezTo>
                    <a:cubicBezTo>
                      <a:pt x="1363" y="400"/>
                      <a:pt x="1421" y="478"/>
                      <a:pt x="1421" y="536"/>
                    </a:cubicBezTo>
                    <a:cubicBezTo>
                      <a:pt x="1421" y="614"/>
                      <a:pt x="1363" y="672"/>
                      <a:pt x="1265" y="730"/>
                    </a:cubicBezTo>
                    <a:cubicBezTo>
                      <a:pt x="1149" y="808"/>
                      <a:pt x="983" y="847"/>
                      <a:pt x="820" y="847"/>
                    </a:cubicBezTo>
                    <a:cubicBezTo>
                      <a:pt x="675" y="847"/>
                      <a:pt x="532" y="816"/>
                      <a:pt x="427" y="755"/>
                    </a:cubicBezTo>
                    <a:lnTo>
                      <a:pt x="427" y="755"/>
                    </a:lnTo>
                    <a:cubicBezTo>
                      <a:pt x="435" y="765"/>
                      <a:pt x="442" y="776"/>
                      <a:pt x="448" y="789"/>
                    </a:cubicBezTo>
                    <a:cubicBezTo>
                      <a:pt x="468" y="828"/>
                      <a:pt x="468" y="906"/>
                      <a:pt x="390" y="964"/>
                    </a:cubicBezTo>
                    <a:lnTo>
                      <a:pt x="331" y="983"/>
                    </a:lnTo>
                    <a:cubicBezTo>
                      <a:pt x="487" y="1061"/>
                      <a:pt x="662" y="1081"/>
                      <a:pt x="818" y="1081"/>
                    </a:cubicBezTo>
                    <a:cubicBezTo>
                      <a:pt x="1012" y="1081"/>
                      <a:pt x="1246" y="1022"/>
                      <a:pt x="1382" y="925"/>
                    </a:cubicBezTo>
                    <a:cubicBezTo>
                      <a:pt x="1557" y="828"/>
                      <a:pt x="1654" y="692"/>
                      <a:pt x="1654" y="536"/>
                    </a:cubicBezTo>
                    <a:cubicBezTo>
                      <a:pt x="1654" y="40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2"/>
              <p:cNvSpPr/>
              <p:nvPr/>
            </p:nvSpPr>
            <p:spPr>
              <a:xfrm>
                <a:off x="1119750" y="1030975"/>
                <a:ext cx="8775" cy="6525"/>
              </a:xfrm>
              <a:custGeom>
                <a:avLst/>
                <a:gdLst/>
                <a:ahLst/>
                <a:cxnLst/>
                <a:rect l="l" t="t" r="r" b="b"/>
                <a:pathLst>
                  <a:path w="351" h="261" extrusionOk="0">
                    <a:moveTo>
                      <a:pt x="211" y="0"/>
                    </a:moveTo>
                    <a:cubicBezTo>
                      <a:pt x="194" y="0"/>
                      <a:pt x="176" y="3"/>
                      <a:pt x="156" y="7"/>
                    </a:cubicBezTo>
                    <a:lnTo>
                      <a:pt x="0" y="105"/>
                    </a:lnTo>
                    <a:cubicBezTo>
                      <a:pt x="59" y="144"/>
                      <a:pt x="98" y="183"/>
                      <a:pt x="156" y="202"/>
                    </a:cubicBezTo>
                    <a:cubicBezTo>
                      <a:pt x="176" y="241"/>
                      <a:pt x="195" y="241"/>
                      <a:pt x="234" y="260"/>
                    </a:cubicBezTo>
                    <a:lnTo>
                      <a:pt x="273" y="241"/>
                    </a:lnTo>
                    <a:cubicBezTo>
                      <a:pt x="331" y="202"/>
                      <a:pt x="351" y="144"/>
                      <a:pt x="331" y="66"/>
                    </a:cubicBezTo>
                    <a:cubicBezTo>
                      <a:pt x="302" y="22"/>
                      <a:pt x="262"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2"/>
              <p:cNvSpPr/>
              <p:nvPr/>
            </p:nvSpPr>
            <p:spPr>
              <a:xfrm>
                <a:off x="357600" y="624550"/>
                <a:ext cx="192150" cy="114800"/>
              </a:xfrm>
              <a:custGeom>
                <a:avLst/>
                <a:gdLst/>
                <a:ahLst/>
                <a:cxnLst/>
                <a:rect l="l" t="t" r="r" b="b"/>
                <a:pathLst>
                  <a:path w="7686" h="4592" extrusionOk="0">
                    <a:moveTo>
                      <a:pt x="0" y="0"/>
                    </a:moveTo>
                    <a:lnTo>
                      <a:pt x="0" y="292"/>
                    </a:lnTo>
                    <a:lnTo>
                      <a:pt x="7432" y="4591"/>
                    </a:lnTo>
                    <a:lnTo>
                      <a:pt x="7685" y="4455"/>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2"/>
              <p:cNvSpPr/>
              <p:nvPr/>
            </p:nvSpPr>
            <p:spPr>
              <a:xfrm>
                <a:off x="542900" y="735925"/>
                <a:ext cx="42825" cy="25300"/>
              </a:xfrm>
              <a:custGeom>
                <a:avLst/>
                <a:gdLst/>
                <a:ahLst/>
                <a:cxnLst/>
                <a:rect l="l" t="t" r="r" b="b"/>
                <a:pathLst>
                  <a:path w="1713" h="1012" extrusionOk="0">
                    <a:moveTo>
                      <a:pt x="234" y="0"/>
                    </a:moveTo>
                    <a:lnTo>
                      <a:pt x="1" y="136"/>
                    </a:lnTo>
                    <a:lnTo>
                      <a:pt x="1518" y="1012"/>
                    </a:lnTo>
                    <a:lnTo>
                      <a:pt x="1577" y="1012"/>
                    </a:lnTo>
                    <a:cubicBezTo>
                      <a:pt x="1635" y="1012"/>
                      <a:pt x="1654" y="992"/>
                      <a:pt x="1674" y="973"/>
                    </a:cubicBezTo>
                    <a:cubicBezTo>
                      <a:pt x="1713" y="915"/>
                      <a:pt x="1713" y="856"/>
                      <a:pt x="1635" y="798"/>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32"/>
              <p:cNvSpPr/>
              <p:nvPr/>
            </p:nvSpPr>
            <p:spPr>
              <a:xfrm>
                <a:off x="1006425" y="752950"/>
                <a:ext cx="5375" cy="191650"/>
              </a:xfrm>
              <a:custGeom>
                <a:avLst/>
                <a:gdLst/>
                <a:ahLst/>
                <a:cxnLst/>
                <a:rect l="l" t="t" r="r" b="b"/>
                <a:pathLst>
                  <a:path w="215" h="7666" extrusionOk="0">
                    <a:moveTo>
                      <a:pt x="214" y="0"/>
                    </a:moveTo>
                    <a:lnTo>
                      <a:pt x="156" y="20"/>
                    </a:lnTo>
                    <a:cubicBezTo>
                      <a:pt x="137" y="20"/>
                      <a:pt x="117" y="39"/>
                      <a:pt x="117" y="39"/>
                    </a:cubicBezTo>
                    <a:lnTo>
                      <a:pt x="0" y="39"/>
                    </a:lnTo>
                    <a:lnTo>
                      <a:pt x="0" y="7646"/>
                    </a:lnTo>
                    <a:lnTo>
                      <a:pt x="214" y="7665"/>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32"/>
              <p:cNvSpPr/>
              <p:nvPr/>
            </p:nvSpPr>
            <p:spPr>
              <a:xfrm>
                <a:off x="1005450" y="944575"/>
                <a:ext cx="6350" cy="3925"/>
              </a:xfrm>
              <a:custGeom>
                <a:avLst/>
                <a:gdLst/>
                <a:ahLst/>
                <a:cxnLst/>
                <a:rect l="l" t="t" r="r" b="b"/>
                <a:pathLst>
                  <a:path w="254" h="157" extrusionOk="0">
                    <a:moveTo>
                      <a:pt x="0" y="0"/>
                    </a:moveTo>
                    <a:lnTo>
                      <a:pt x="0" y="39"/>
                    </a:lnTo>
                    <a:cubicBezTo>
                      <a:pt x="0" y="117"/>
                      <a:pt x="59" y="156"/>
                      <a:pt x="137" y="156"/>
                    </a:cubicBezTo>
                    <a:cubicBezTo>
                      <a:pt x="195" y="156"/>
                      <a:pt x="253" y="117"/>
                      <a:pt x="253" y="3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2"/>
              <p:cNvSpPr/>
              <p:nvPr/>
            </p:nvSpPr>
            <p:spPr>
              <a:xfrm>
                <a:off x="1005450" y="748075"/>
                <a:ext cx="6350" cy="5875"/>
              </a:xfrm>
              <a:custGeom>
                <a:avLst/>
                <a:gdLst/>
                <a:ahLst/>
                <a:cxnLst/>
                <a:rect l="l" t="t" r="r" b="b"/>
                <a:pathLst>
                  <a:path w="254" h="235" extrusionOk="0">
                    <a:moveTo>
                      <a:pt x="137" y="1"/>
                    </a:moveTo>
                    <a:cubicBezTo>
                      <a:pt x="59" y="1"/>
                      <a:pt x="0" y="40"/>
                      <a:pt x="0" y="117"/>
                    </a:cubicBezTo>
                    <a:lnTo>
                      <a:pt x="0" y="234"/>
                    </a:lnTo>
                    <a:lnTo>
                      <a:pt x="195" y="234"/>
                    </a:lnTo>
                    <a:lnTo>
                      <a:pt x="253" y="215"/>
                    </a:lnTo>
                    <a:lnTo>
                      <a:pt x="253" y="117"/>
                    </a:lnTo>
                    <a:cubicBezTo>
                      <a:pt x="253" y="40"/>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2"/>
              <p:cNvSpPr/>
              <p:nvPr/>
            </p:nvSpPr>
            <p:spPr>
              <a:xfrm>
                <a:off x="1033650" y="880375"/>
                <a:ext cx="41375" cy="26275"/>
              </a:xfrm>
              <a:custGeom>
                <a:avLst/>
                <a:gdLst/>
                <a:ahLst/>
                <a:cxnLst/>
                <a:rect l="l" t="t" r="r" b="b"/>
                <a:pathLst>
                  <a:path w="1655" h="1051" extrusionOk="0">
                    <a:moveTo>
                      <a:pt x="857" y="234"/>
                    </a:moveTo>
                    <a:cubicBezTo>
                      <a:pt x="1013" y="234"/>
                      <a:pt x="1168" y="253"/>
                      <a:pt x="1285" y="331"/>
                    </a:cubicBezTo>
                    <a:cubicBezTo>
                      <a:pt x="1363" y="390"/>
                      <a:pt x="1441" y="467"/>
                      <a:pt x="1441" y="526"/>
                    </a:cubicBezTo>
                    <a:cubicBezTo>
                      <a:pt x="1441" y="584"/>
                      <a:pt x="1382" y="642"/>
                      <a:pt x="1285" y="720"/>
                    </a:cubicBezTo>
                    <a:cubicBezTo>
                      <a:pt x="1168" y="788"/>
                      <a:pt x="1003" y="822"/>
                      <a:pt x="840" y="822"/>
                    </a:cubicBezTo>
                    <a:cubicBezTo>
                      <a:pt x="677" y="822"/>
                      <a:pt x="516" y="788"/>
                      <a:pt x="409" y="720"/>
                    </a:cubicBezTo>
                    <a:cubicBezTo>
                      <a:pt x="312" y="662"/>
                      <a:pt x="273" y="584"/>
                      <a:pt x="273" y="526"/>
                    </a:cubicBezTo>
                    <a:cubicBezTo>
                      <a:pt x="273" y="448"/>
                      <a:pt x="312" y="390"/>
                      <a:pt x="409" y="331"/>
                    </a:cubicBezTo>
                    <a:cubicBezTo>
                      <a:pt x="526" y="253"/>
                      <a:pt x="701" y="234"/>
                      <a:pt x="857" y="234"/>
                    </a:cubicBezTo>
                    <a:close/>
                    <a:moveTo>
                      <a:pt x="701" y="0"/>
                    </a:moveTo>
                    <a:cubicBezTo>
                      <a:pt x="526" y="39"/>
                      <a:pt x="390" y="59"/>
                      <a:pt x="273" y="137"/>
                    </a:cubicBezTo>
                    <a:cubicBezTo>
                      <a:pt x="98" y="234"/>
                      <a:pt x="1" y="370"/>
                      <a:pt x="1" y="526"/>
                    </a:cubicBezTo>
                    <a:cubicBezTo>
                      <a:pt x="1" y="662"/>
                      <a:pt x="98" y="818"/>
                      <a:pt x="273" y="895"/>
                    </a:cubicBezTo>
                    <a:cubicBezTo>
                      <a:pt x="429" y="1012"/>
                      <a:pt x="623" y="1051"/>
                      <a:pt x="818" y="1051"/>
                    </a:cubicBezTo>
                    <a:cubicBezTo>
                      <a:pt x="1013" y="1051"/>
                      <a:pt x="1246" y="993"/>
                      <a:pt x="1382" y="895"/>
                    </a:cubicBezTo>
                    <a:cubicBezTo>
                      <a:pt x="1557" y="798"/>
                      <a:pt x="1655" y="662"/>
                      <a:pt x="1655" y="526"/>
                    </a:cubicBezTo>
                    <a:cubicBezTo>
                      <a:pt x="1655" y="370"/>
                      <a:pt x="1557" y="214"/>
                      <a:pt x="1382" y="137"/>
                    </a:cubicBezTo>
                    <a:cubicBezTo>
                      <a:pt x="1265" y="59"/>
                      <a:pt x="1090" y="0"/>
                      <a:pt x="954" y="0"/>
                    </a:cubicBezTo>
                    <a:lnTo>
                      <a:pt x="954" y="59"/>
                    </a:lnTo>
                    <a:cubicBezTo>
                      <a:pt x="954" y="137"/>
                      <a:pt x="896" y="176"/>
                      <a:pt x="818" y="176"/>
                    </a:cubicBezTo>
                    <a:cubicBezTo>
                      <a:pt x="760" y="176"/>
                      <a:pt x="701" y="137"/>
                      <a:pt x="701" y="5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2"/>
              <p:cNvSpPr/>
              <p:nvPr/>
            </p:nvSpPr>
            <p:spPr>
              <a:xfrm>
                <a:off x="1051175" y="726675"/>
                <a:ext cx="6350" cy="153725"/>
              </a:xfrm>
              <a:custGeom>
                <a:avLst/>
                <a:gdLst/>
                <a:ahLst/>
                <a:cxnLst/>
                <a:rect l="l" t="t" r="r" b="b"/>
                <a:pathLst>
                  <a:path w="254" h="6149" extrusionOk="0">
                    <a:moveTo>
                      <a:pt x="253" y="1"/>
                    </a:moveTo>
                    <a:lnTo>
                      <a:pt x="0" y="137"/>
                    </a:lnTo>
                    <a:lnTo>
                      <a:pt x="0" y="6148"/>
                    </a:lnTo>
                    <a:lnTo>
                      <a:pt x="253" y="614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2"/>
              <p:cNvSpPr/>
              <p:nvPr/>
            </p:nvSpPr>
            <p:spPr>
              <a:xfrm>
                <a:off x="1051175" y="721825"/>
                <a:ext cx="6350" cy="8775"/>
              </a:xfrm>
              <a:custGeom>
                <a:avLst/>
                <a:gdLst/>
                <a:ahLst/>
                <a:cxnLst/>
                <a:rect l="l" t="t" r="r" b="b"/>
                <a:pathLst>
                  <a:path w="254" h="351" extrusionOk="0">
                    <a:moveTo>
                      <a:pt x="117" y="0"/>
                    </a:moveTo>
                    <a:cubicBezTo>
                      <a:pt x="59" y="0"/>
                      <a:pt x="0" y="58"/>
                      <a:pt x="0" y="117"/>
                    </a:cubicBezTo>
                    <a:lnTo>
                      <a:pt x="0" y="350"/>
                    </a:lnTo>
                    <a:lnTo>
                      <a:pt x="253" y="195"/>
                    </a:lnTo>
                    <a:lnTo>
                      <a:pt x="253" y="117"/>
                    </a:lnTo>
                    <a:cubicBezTo>
                      <a:pt x="253" y="58"/>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32"/>
              <p:cNvSpPr/>
              <p:nvPr/>
            </p:nvSpPr>
            <p:spPr>
              <a:xfrm>
                <a:off x="1051175" y="880375"/>
                <a:ext cx="6350" cy="4400"/>
              </a:xfrm>
              <a:custGeom>
                <a:avLst/>
                <a:gdLst/>
                <a:ahLst/>
                <a:cxnLst/>
                <a:rect l="l" t="t" r="r" b="b"/>
                <a:pathLst>
                  <a:path w="254" h="176" extrusionOk="0">
                    <a:moveTo>
                      <a:pt x="0" y="0"/>
                    </a:moveTo>
                    <a:lnTo>
                      <a:pt x="0" y="59"/>
                    </a:lnTo>
                    <a:cubicBezTo>
                      <a:pt x="0" y="137"/>
                      <a:pt x="59" y="176"/>
                      <a:pt x="117" y="176"/>
                    </a:cubicBezTo>
                    <a:cubicBezTo>
                      <a:pt x="195" y="176"/>
                      <a:pt x="253" y="137"/>
                      <a:pt x="253" y="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32"/>
              <p:cNvSpPr/>
              <p:nvPr/>
            </p:nvSpPr>
            <p:spPr>
              <a:xfrm>
                <a:off x="1079875" y="821025"/>
                <a:ext cx="41350" cy="25825"/>
              </a:xfrm>
              <a:custGeom>
                <a:avLst/>
                <a:gdLst/>
                <a:ahLst/>
                <a:cxnLst/>
                <a:rect l="l" t="t" r="r" b="b"/>
                <a:pathLst>
                  <a:path w="1654" h="1033" extrusionOk="0">
                    <a:moveTo>
                      <a:pt x="817" y="215"/>
                    </a:moveTo>
                    <a:cubicBezTo>
                      <a:pt x="992" y="215"/>
                      <a:pt x="1128" y="234"/>
                      <a:pt x="1265" y="312"/>
                    </a:cubicBezTo>
                    <a:cubicBezTo>
                      <a:pt x="1362" y="390"/>
                      <a:pt x="1401" y="468"/>
                      <a:pt x="1401" y="507"/>
                    </a:cubicBezTo>
                    <a:cubicBezTo>
                      <a:pt x="1401" y="585"/>
                      <a:pt x="1362" y="623"/>
                      <a:pt x="1265" y="701"/>
                    </a:cubicBezTo>
                    <a:cubicBezTo>
                      <a:pt x="1138" y="769"/>
                      <a:pt x="973" y="803"/>
                      <a:pt x="812" y="803"/>
                    </a:cubicBezTo>
                    <a:cubicBezTo>
                      <a:pt x="652" y="803"/>
                      <a:pt x="496" y="769"/>
                      <a:pt x="389" y="701"/>
                    </a:cubicBezTo>
                    <a:cubicBezTo>
                      <a:pt x="292" y="643"/>
                      <a:pt x="234" y="585"/>
                      <a:pt x="234" y="507"/>
                    </a:cubicBezTo>
                    <a:cubicBezTo>
                      <a:pt x="234" y="429"/>
                      <a:pt x="292" y="390"/>
                      <a:pt x="389" y="312"/>
                    </a:cubicBezTo>
                    <a:cubicBezTo>
                      <a:pt x="506" y="234"/>
                      <a:pt x="681" y="215"/>
                      <a:pt x="817" y="215"/>
                    </a:cubicBezTo>
                    <a:close/>
                    <a:moveTo>
                      <a:pt x="700" y="1"/>
                    </a:moveTo>
                    <a:cubicBezTo>
                      <a:pt x="525" y="20"/>
                      <a:pt x="389" y="40"/>
                      <a:pt x="272" y="118"/>
                    </a:cubicBezTo>
                    <a:cubicBezTo>
                      <a:pt x="97" y="215"/>
                      <a:pt x="0" y="371"/>
                      <a:pt x="0" y="507"/>
                    </a:cubicBezTo>
                    <a:cubicBezTo>
                      <a:pt x="0" y="643"/>
                      <a:pt x="97" y="799"/>
                      <a:pt x="272" y="896"/>
                    </a:cubicBezTo>
                    <a:cubicBezTo>
                      <a:pt x="428" y="993"/>
                      <a:pt x="623" y="1032"/>
                      <a:pt x="817" y="1032"/>
                    </a:cubicBezTo>
                    <a:cubicBezTo>
                      <a:pt x="1012" y="1032"/>
                      <a:pt x="1245" y="993"/>
                      <a:pt x="1381" y="896"/>
                    </a:cubicBezTo>
                    <a:cubicBezTo>
                      <a:pt x="1556" y="799"/>
                      <a:pt x="1654" y="643"/>
                      <a:pt x="1654" y="507"/>
                    </a:cubicBezTo>
                    <a:cubicBezTo>
                      <a:pt x="1654" y="371"/>
                      <a:pt x="1556" y="215"/>
                      <a:pt x="1381" y="118"/>
                    </a:cubicBezTo>
                    <a:cubicBezTo>
                      <a:pt x="1265" y="40"/>
                      <a:pt x="1090" y="1"/>
                      <a:pt x="953" y="1"/>
                    </a:cubicBezTo>
                    <a:lnTo>
                      <a:pt x="953" y="40"/>
                    </a:lnTo>
                    <a:cubicBezTo>
                      <a:pt x="953" y="118"/>
                      <a:pt x="876" y="176"/>
                      <a:pt x="817" y="176"/>
                    </a:cubicBezTo>
                    <a:cubicBezTo>
                      <a:pt x="759" y="176"/>
                      <a:pt x="700" y="118"/>
                      <a:pt x="700" y="40"/>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2"/>
              <p:cNvSpPr/>
              <p:nvPr/>
            </p:nvSpPr>
            <p:spPr>
              <a:xfrm>
                <a:off x="1097375" y="699925"/>
                <a:ext cx="6350" cy="121125"/>
              </a:xfrm>
              <a:custGeom>
                <a:avLst/>
                <a:gdLst/>
                <a:ahLst/>
                <a:cxnLst/>
                <a:rect l="l" t="t" r="r" b="b"/>
                <a:pathLst>
                  <a:path w="254" h="4845" extrusionOk="0">
                    <a:moveTo>
                      <a:pt x="253" y="1"/>
                    </a:moveTo>
                    <a:lnTo>
                      <a:pt x="0" y="137"/>
                    </a:lnTo>
                    <a:lnTo>
                      <a:pt x="0" y="4825"/>
                    </a:lnTo>
                    <a:cubicBezTo>
                      <a:pt x="78" y="4825"/>
                      <a:pt x="156" y="4825"/>
                      <a:pt x="253" y="4845"/>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32"/>
              <p:cNvSpPr/>
              <p:nvPr/>
            </p:nvSpPr>
            <p:spPr>
              <a:xfrm>
                <a:off x="1097375" y="695550"/>
                <a:ext cx="6350" cy="8775"/>
              </a:xfrm>
              <a:custGeom>
                <a:avLst/>
                <a:gdLst/>
                <a:ahLst/>
                <a:cxnLst/>
                <a:rect l="l" t="t" r="r" b="b"/>
                <a:pathLst>
                  <a:path w="254" h="351" extrusionOk="0">
                    <a:moveTo>
                      <a:pt x="117" y="1"/>
                    </a:moveTo>
                    <a:cubicBezTo>
                      <a:pt x="59" y="1"/>
                      <a:pt x="0" y="59"/>
                      <a:pt x="0" y="137"/>
                    </a:cubicBezTo>
                    <a:lnTo>
                      <a:pt x="0" y="351"/>
                    </a:lnTo>
                    <a:lnTo>
                      <a:pt x="253" y="195"/>
                    </a:lnTo>
                    <a:lnTo>
                      <a:pt x="253" y="137"/>
                    </a:lnTo>
                    <a:cubicBezTo>
                      <a:pt x="253"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32"/>
              <p:cNvSpPr/>
              <p:nvPr/>
            </p:nvSpPr>
            <p:spPr>
              <a:xfrm>
                <a:off x="1097375" y="820675"/>
                <a:ext cx="6350" cy="4775"/>
              </a:xfrm>
              <a:custGeom>
                <a:avLst/>
                <a:gdLst/>
                <a:ahLst/>
                <a:cxnLst/>
                <a:rect l="l" t="t" r="r" b="b"/>
                <a:pathLst>
                  <a:path w="254" h="191" extrusionOk="0">
                    <a:moveTo>
                      <a:pt x="120" y="0"/>
                    </a:moveTo>
                    <a:cubicBezTo>
                      <a:pt x="78" y="0"/>
                      <a:pt x="39" y="5"/>
                      <a:pt x="0" y="15"/>
                    </a:cubicBezTo>
                    <a:lnTo>
                      <a:pt x="0" y="54"/>
                    </a:lnTo>
                    <a:cubicBezTo>
                      <a:pt x="0" y="132"/>
                      <a:pt x="59" y="190"/>
                      <a:pt x="117" y="190"/>
                    </a:cubicBezTo>
                    <a:cubicBezTo>
                      <a:pt x="195" y="190"/>
                      <a:pt x="253" y="132"/>
                      <a:pt x="253" y="54"/>
                    </a:cubicBezTo>
                    <a:lnTo>
                      <a:pt x="253" y="15"/>
                    </a:lnTo>
                    <a:cubicBezTo>
                      <a:pt x="205" y="5"/>
                      <a:pt x="161"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32"/>
              <p:cNvSpPr/>
              <p:nvPr/>
            </p:nvSpPr>
            <p:spPr>
              <a:xfrm>
                <a:off x="1125575" y="757325"/>
                <a:ext cx="41375" cy="25800"/>
              </a:xfrm>
              <a:custGeom>
                <a:avLst/>
                <a:gdLst/>
                <a:ahLst/>
                <a:cxnLst/>
                <a:rect l="l" t="t" r="r" b="b"/>
                <a:pathLst>
                  <a:path w="1655" h="1032" extrusionOk="0">
                    <a:moveTo>
                      <a:pt x="818" y="214"/>
                    </a:moveTo>
                    <a:cubicBezTo>
                      <a:pt x="993" y="214"/>
                      <a:pt x="1129" y="234"/>
                      <a:pt x="1246" y="312"/>
                    </a:cubicBezTo>
                    <a:cubicBezTo>
                      <a:pt x="1363" y="389"/>
                      <a:pt x="1402" y="448"/>
                      <a:pt x="1402" y="506"/>
                    </a:cubicBezTo>
                    <a:cubicBezTo>
                      <a:pt x="1402" y="584"/>
                      <a:pt x="1363" y="623"/>
                      <a:pt x="1265" y="701"/>
                    </a:cubicBezTo>
                    <a:cubicBezTo>
                      <a:pt x="1139" y="769"/>
                      <a:pt x="974" y="803"/>
                      <a:pt x="813" y="803"/>
                    </a:cubicBezTo>
                    <a:cubicBezTo>
                      <a:pt x="653" y="803"/>
                      <a:pt x="497" y="769"/>
                      <a:pt x="390" y="701"/>
                    </a:cubicBezTo>
                    <a:cubicBezTo>
                      <a:pt x="293" y="642"/>
                      <a:pt x="234" y="584"/>
                      <a:pt x="234" y="506"/>
                    </a:cubicBezTo>
                    <a:cubicBezTo>
                      <a:pt x="234" y="428"/>
                      <a:pt x="293" y="389"/>
                      <a:pt x="390" y="312"/>
                    </a:cubicBezTo>
                    <a:cubicBezTo>
                      <a:pt x="507" y="234"/>
                      <a:pt x="682" y="214"/>
                      <a:pt x="818" y="214"/>
                    </a:cubicBezTo>
                    <a:close/>
                    <a:moveTo>
                      <a:pt x="701" y="0"/>
                    </a:moveTo>
                    <a:cubicBezTo>
                      <a:pt x="526" y="20"/>
                      <a:pt x="390" y="39"/>
                      <a:pt x="254" y="117"/>
                    </a:cubicBezTo>
                    <a:cubicBezTo>
                      <a:pt x="98" y="214"/>
                      <a:pt x="1" y="351"/>
                      <a:pt x="1" y="506"/>
                    </a:cubicBezTo>
                    <a:cubicBezTo>
                      <a:pt x="1" y="642"/>
                      <a:pt x="98" y="798"/>
                      <a:pt x="254" y="895"/>
                    </a:cubicBezTo>
                    <a:cubicBezTo>
                      <a:pt x="429" y="993"/>
                      <a:pt x="623" y="1031"/>
                      <a:pt x="818" y="1031"/>
                    </a:cubicBezTo>
                    <a:cubicBezTo>
                      <a:pt x="1013" y="1031"/>
                      <a:pt x="1227" y="993"/>
                      <a:pt x="1382" y="895"/>
                    </a:cubicBezTo>
                    <a:cubicBezTo>
                      <a:pt x="1557" y="798"/>
                      <a:pt x="1655" y="642"/>
                      <a:pt x="1655" y="506"/>
                    </a:cubicBezTo>
                    <a:cubicBezTo>
                      <a:pt x="1655" y="351"/>
                      <a:pt x="1557" y="214"/>
                      <a:pt x="1382" y="117"/>
                    </a:cubicBezTo>
                    <a:cubicBezTo>
                      <a:pt x="1246" y="39"/>
                      <a:pt x="1090" y="0"/>
                      <a:pt x="935" y="0"/>
                    </a:cubicBezTo>
                    <a:lnTo>
                      <a:pt x="935" y="39"/>
                    </a:lnTo>
                    <a:cubicBezTo>
                      <a:pt x="935" y="117"/>
                      <a:pt x="896" y="156"/>
                      <a:pt x="818" y="156"/>
                    </a:cubicBezTo>
                    <a:cubicBezTo>
                      <a:pt x="740" y="156"/>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2"/>
              <p:cNvSpPr/>
              <p:nvPr/>
            </p:nvSpPr>
            <p:spPr>
              <a:xfrm>
                <a:off x="1143100" y="673675"/>
                <a:ext cx="5850" cy="83675"/>
              </a:xfrm>
              <a:custGeom>
                <a:avLst/>
                <a:gdLst/>
                <a:ahLst/>
                <a:cxnLst/>
                <a:rect l="l" t="t" r="r" b="b"/>
                <a:pathLst>
                  <a:path w="234" h="3347" extrusionOk="0">
                    <a:moveTo>
                      <a:pt x="234" y="0"/>
                    </a:moveTo>
                    <a:lnTo>
                      <a:pt x="0" y="156"/>
                    </a:lnTo>
                    <a:lnTo>
                      <a:pt x="0" y="3346"/>
                    </a:lnTo>
                    <a:cubicBezTo>
                      <a:pt x="39" y="3327"/>
                      <a:pt x="83" y="3317"/>
                      <a:pt x="124" y="3317"/>
                    </a:cubicBezTo>
                    <a:cubicBezTo>
                      <a:pt x="166" y="3317"/>
                      <a:pt x="205" y="3327"/>
                      <a:pt x="234" y="3346"/>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2"/>
              <p:cNvSpPr/>
              <p:nvPr/>
            </p:nvSpPr>
            <p:spPr>
              <a:xfrm>
                <a:off x="1143100" y="668800"/>
                <a:ext cx="5850" cy="8775"/>
              </a:xfrm>
              <a:custGeom>
                <a:avLst/>
                <a:gdLst/>
                <a:ahLst/>
                <a:cxnLst/>
                <a:rect l="l" t="t" r="r" b="b"/>
                <a:pathLst>
                  <a:path w="234" h="351" extrusionOk="0">
                    <a:moveTo>
                      <a:pt x="117" y="0"/>
                    </a:moveTo>
                    <a:cubicBezTo>
                      <a:pt x="39" y="0"/>
                      <a:pt x="0" y="59"/>
                      <a:pt x="0" y="137"/>
                    </a:cubicBezTo>
                    <a:lnTo>
                      <a:pt x="0" y="351"/>
                    </a:lnTo>
                    <a:lnTo>
                      <a:pt x="234" y="195"/>
                    </a:lnTo>
                    <a:lnTo>
                      <a:pt x="234" y="13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2"/>
              <p:cNvSpPr/>
              <p:nvPr/>
            </p:nvSpPr>
            <p:spPr>
              <a:xfrm>
                <a:off x="1143100" y="756600"/>
                <a:ext cx="5850" cy="4625"/>
              </a:xfrm>
              <a:custGeom>
                <a:avLst/>
                <a:gdLst/>
                <a:ahLst/>
                <a:cxnLst/>
                <a:rect l="l" t="t" r="r" b="b"/>
                <a:pathLst>
                  <a:path w="234" h="185" extrusionOk="0">
                    <a:moveTo>
                      <a:pt x="124" y="0"/>
                    </a:moveTo>
                    <a:cubicBezTo>
                      <a:pt x="83" y="0"/>
                      <a:pt x="39" y="10"/>
                      <a:pt x="0" y="29"/>
                    </a:cubicBezTo>
                    <a:lnTo>
                      <a:pt x="0" y="68"/>
                    </a:lnTo>
                    <a:cubicBezTo>
                      <a:pt x="0" y="146"/>
                      <a:pt x="39" y="185"/>
                      <a:pt x="117" y="185"/>
                    </a:cubicBezTo>
                    <a:cubicBezTo>
                      <a:pt x="195" y="185"/>
                      <a:pt x="234" y="146"/>
                      <a:pt x="234" y="68"/>
                    </a:cubicBezTo>
                    <a:lnTo>
                      <a:pt x="234" y="29"/>
                    </a:lnTo>
                    <a:cubicBezTo>
                      <a:pt x="205" y="10"/>
                      <a:pt x="166"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164" name="Google Shape;2164;p32"/>
          <p:cNvGrpSpPr/>
          <p:nvPr/>
        </p:nvGrpSpPr>
        <p:grpSpPr>
          <a:xfrm>
            <a:off x="350925" y="623687"/>
            <a:ext cx="2133179" cy="3854388"/>
            <a:chOff x="350925" y="623687"/>
            <a:chExt cx="2133179" cy="3854388"/>
          </a:xfrm>
        </p:grpSpPr>
        <p:grpSp>
          <p:nvGrpSpPr>
            <p:cNvPr id="2165" name="Google Shape;2165;p32"/>
            <p:cNvGrpSpPr/>
            <p:nvPr/>
          </p:nvGrpSpPr>
          <p:grpSpPr>
            <a:xfrm>
              <a:off x="1229862" y="1797525"/>
              <a:ext cx="762741" cy="1311760"/>
              <a:chOff x="5309625" y="6138225"/>
              <a:chExt cx="762741" cy="1311760"/>
            </a:xfrm>
          </p:grpSpPr>
          <p:sp>
            <p:nvSpPr>
              <p:cNvPr id="2166" name="Google Shape;2166;p32"/>
              <p:cNvSpPr/>
              <p:nvPr/>
            </p:nvSpPr>
            <p:spPr>
              <a:xfrm>
                <a:off x="5426107" y="6964575"/>
                <a:ext cx="594655" cy="312395"/>
              </a:xfrm>
              <a:custGeom>
                <a:avLst/>
                <a:gdLst/>
                <a:ahLst/>
                <a:cxnLst/>
                <a:rect l="l" t="t" r="r" b="b"/>
                <a:pathLst>
                  <a:path w="7479" h="3929" extrusionOk="0">
                    <a:moveTo>
                      <a:pt x="3724" y="0"/>
                    </a:moveTo>
                    <a:cubicBezTo>
                      <a:pt x="2856" y="0"/>
                      <a:pt x="1991" y="192"/>
                      <a:pt x="1335" y="576"/>
                    </a:cubicBezTo>
                    <a:cubicBezTo>
                      <a:pt x="0" y="1344"/>
                      <a:pt x="12" y="2584"/>
                      <a:pt x="1347" y="3352"/>
                    </a:cubicBezTo>
                    <a:cubicBezTo>
                      <a:pt x="2009" y="3736"/>
                      <a:pt x="2877" y="3928"/>
                      <a:pt x="3745" y="3928"/>
                    </a:cubicBezTo>
                    <a:cubicBezTo>
                      <a:pt x="4613" y="3928"/>
                      <a:pt x="5482" y="3736"/>
                      <a:pt x="6143" y="3352"/>
                    </a:cubicBezTo>
                    <a:cubicBezTo>
                      <a:pt x="7478" y="2584"/>
                      <a:pt x="7455" y="1344"/>
                      <a:pt x="6131" y="576"/>
                    </a:cubicBezTo>
                    <a:cubicBezTo>
                      <a:pt x="5464" y="192"/>
                      <a:pt x="4593" y="0"/>
                      <a:pt x="3724"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2"/>
              <p:cNvSpPr/>
              <p:nvPr/>
            </p:nvSpPr>
            <p:spPr>
              <a:xfrm>
                <a:off x="5447734" y="6964575"/>
                <a:ext cx="550448" cy="170787"/>
              </a:xfrm>
              <a:custGeom>
                <a:avLst/>
                <a:gdLst/>
                <a:ahLst/>
                <a:cxnLst/>
                <a:rect l="l" t="t" r="r" b="b"/>
                <a:pathLst>
                  <a:path w="6923" h="2148" extrusionOk="0">
                    <a:moveTo>
                      <a:pt x="3457" y="0"/>
                    </a:moveTo>
                    <a:cubicBezTo>
                      <a:pt x="2590" y="0"/>
                      <a:pt x="1725" y="192"/>
                      <a:pt x="1063" y="576"/>
                    </a:cubicBezTo>
                    <a:cubicBezTo>
                      <a:pt x="319" y="1001"/>
                      <a:pt x="0" y="1568"/>
                      <a:pt x="83" y="2124"/>
                    </a:cubicBezTo>
                    <a:cubicBezTo>
                      <a:pt x="142" y="1687"/>
                      <a:pt x="473" y="1261"/>
                      <a:pt x="1063" y="919"/>
                    </a:cubicBezTo>
                    <a:cubicBezTo>
                      <a:pt x="1719" y="535"/>
                      <a:pt x="2584" y="343"/>
                      <a:pt x="3452" y="343"/>
                    </a:cubicBezTo>
                    <a:cubicBezTo>
                      <a:pt x="4321" y="343"/>
                      <a:pt x="5192" y="535"/>
                      <a:pt x="5859" y="919"/>
                    </a:cubicBezTo>
                    <a:cubicBezTo>
                      <a:pt x="6450" y="1261"/>
                      <a:pt x="6793" y="1698"/>
                      <a:pt x="6852" y="2147"/>
                    </a:cubicBezTo>
                    <a:cubicBezTo>
                      <a:pt x="6923" y="1580"/>
                      <a:pt x="6592" y="1001"/>
                      <a:pt x="5859" y="576"/>
                    </a:cubicBezTo>
                    <a:cubicBezTo>
                      <a:pt x="5192" y="192"/>
                      <a:pt x="4324" y="0"/>
                      <a:pt x="3457"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2"/>
              <p:cNvSpPr/>
              <p:nvPr/>
            </p:nvSpPr>
            <p:spPr>
              <a:xfrm>
                <a:off x="5757665" y="7202867"/>
                <a:ext cx="314701" cy="247117"/>
              </a:xfrm>
              <a:custGeom>
                <a:avLst/>
                <a:gdLst/>
                <a:ahLst/>
                <a:cxnLst/>
                <a:rect l="l" t="t" r="r" b="b"/>
                <a:pathLst>
                  <a:path w="3958" h="3108" extrusionOk="0">
                    <a:moveTo>
                      <a:pt x="3958" y="1"/>
                    </a:moveTo>
                    <a:lnTo>
                      <a:pt x="0" y="2293"/>
                    </a:lnTo>
                    <a:lnTo>
                      <a:pt x="0" y="3108"/>
                    </a:lnTo>
                    <a:lnTo>
                      <a:pt x="3958" y="816"/>
                    </a:lnTo>
                    <a:lnTo>
                      <a:pt x="395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2"/>
              <p:cNvSpPr/>
              <p:nvPr/>
            </p:nvSpPr>
            <p:spPr>
              <a:xfrm>
                <a:off x="5309625" y="7126776"/>
                <a:ext cx="448118" cy="323208"/>
              </a:xfrm>
              <a:custGeom>
                <a:avLst/>
                <a:gdLst/>
                <a:ahLst/>
                <a:cxnLst/>
                <a:rect l="l" t="t" r="r" b="b"/>
                <a:pathLst>
                  <a:path w="5636" h="4065" extrusionOk="0">
                    <a:moveTo>
                      <a:pt x="1" y="1"/>
                    </a:moveTo>
                    <a:lnTo>
                      <a:pt x="1" y="816"/>
                    </a:lnTo>
                    <a:lnTo>
                      <a:pt x="5635" y="4065"/>
                    </a:lnTo>
                    <a:lnTo>
                      <a:pt x="5635" y="3250"/>
                    </a:lnTo>
                    <a:lnTo>
                      <a:pt x="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2"/>
              <p:cNvSpPr/>
              <p:nvPr/>
            </p:nvSpPr>
            <p:spPr>
              <a:xfrm>
                <a:off x="5309625" y="6943664"/>
                <a:ext cx="762739" cy="441519"/>
              </a:xfrm>
              <a:custGeom>
                <a:avLst/>
                <a:gdLst/>
                <a:ahLst/>
                <a:cxnLst/>
                <a:rect l="l" t="t" r="r" b="b"/>
                <a:pathLst>
                  <a:path w="9593" h="5553" extrusionOk="0">
                    <a:moveTo>
                      <a:pt x="3958" y="0"/>
                    </a:moveTo>
                    <a:lnTo>
                      <a:pt x="1" y="2304"/>
                    </a:lnTo>
                    <a:lnTo>
                      <a:pt x="5635" y="5553"/>
                    </a:lnTo>
                    <a:lnTo>
                      <a:pt x="9593" y="3249"/>
                    </a:lnTo>
                    <a:lnTo>
                      <a:pt x="8388" y="697"/>
                    </a:lnTo>
                    <a:lnTo>
                      <a:pt x="6321" y="367"/>
                    </a:lnTo>
                    <a:lnTo>
                      <a:pt x="6321" y="367"/>
                    </a:lnTo>
                    <a:cubicBezTo>
                      <a:pt x="6781" y="461"/>
                      <a:pt x="7207" y="615"/>
                      <a:pt x="7585" y="827"/>
                    </a:cubicBezTo>
                    <a:cubicBezTo>
                      <a:pt x="8908" y="1595"/>
                      <a:pt x="8920" y="2836"/>
                      <a:pt x="7596" y="3603"/>
                    </a:cubicBezTo>
                    <a:cubicBezTo>
                      <a:pt x="6929" y="3987"/>
                      <a:pt x="6061" y="4179"/>
                      <a:pt x="5194" y="4179"/>
                    </a:cubicBezTo>
                    <a:cubicBezTo>
                      <a:pt x="4327" y="4179"/>
                      <a:pt x="3462" y="3987"/>
                      <a:pt x="2800" y="3603"/>
                    </a:cubicBezTo>
                    <a:cubicBezTo>
                      <a:pt x="1465" y="2836"/>
                      <a:pt x="1454" y="1595"/>
                      <a:pt x="2777" y="827"/>
                    </a:cubicBezTo>
                    <a:cubicBezTo>
                      <a:pt x="3440" y="443"/>
                      <a:pt x="4313" y="254"/>
                      <a:pt x="5188" y="254"/>
                    </a:cubicBezTo>
                    <a:cubicBezTo>
                      <a:pt x="5389" y="254"/>
                      <a:pt x="5590" y="264"/>
                      <a:pt x="5789" y="284"/>
                    </a:cubicBezTo>
                    <a:lnTo>
                      <a:pt x="395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2"/>
              <p:cNvSpPr/>
              <p:nvPr/>
            </p:nvSpPr>
            <p:spPr>
              <a:xfrm>
                <a:off x="5466499" y="7097675"/>
                <a:ext cx="349446" cy="220799"/>
              </a:xfrm>
              <a:custGeom>
                <a:avLst/>
                <a:gdLst/>
                <a:ahLst/>
                <a:cxnLst/>
                <a:rect l="l" t="t" r="r" b="b"/>
                <a:pathLst>
                  <a:path w="4395" h="2777" extrusionOk="0">
                    <a:moveTo>
                      <a:pt x="3379" y="1"/>
                    </a:moveTo>
                    <a:lnTo>
                      <a:pt x="331" y="1312"/>
                    </a:lnTo>
                    <a:lnTo>
                      <a:pt x="331" y="1749"/>
                    </a:lnTo>
                    <a:lnTo>
                      <a:pt x="0" y="1950"/>
                    </a:lnTo>
                    <a:lnTo>
                      <a:pt x="1394" y="2777"/>
                    </a:lnTo>
                    <a:lnTo>
                      <a:pt x="1394" y="2316"/>
                    </a:lnTo>
                    <a:lnTo>
                      <a:pt x="4395" y="591"/>
                    </a:lnTo>
                    <a:lnTo>
                      <a:pt x="3379" y="1"/>
                    </a:lnTo>
                    <a:close/>
                  </a:path>
                </a:pathLst>
              </a:custGeom>
              <a:solidFill>
                <a:schemeClr val="accent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2"/>
              <p:cNvSpPr/>
              <p:nvPr/>
            </p:nvSpPr>
            <p:spPr>
              <a:xfrm>
                <a:off x="5466499" y="7201993"/>
                <a:ext cx="26397" cy="50727"/>
              </a:xfrm>
              <a:custGeom>
                <a:avLst/>
                <a:gdLst/>
                <a:ahLst/>
                <a:cxnLst/>
                <a:rect l="l" t="t" r="r" b="b"/>
                <a:pathLst>
                  <a:path w="332" h="638" extrusionOk="0">
                    <a:moveTo>
                      <a:pt x="331" y="0"/>
                    </a:moveTo>
                    <a:lnTo>
                      <a:pt x="0" y="189"/>
                    </a:lnTo>
                    <a:lnTo>
                      <a:pt x="0" y="638"/>
                    </a:lnTo>
                    <a:lnTo>
                      <a:pt x="331" y="437"/>
                    </a:lnTo>
                    <a:lnTo>
                      <a:pt x="331" y="0"/>
                    </a:lnTo>
                    <a:close/>
                  </a:path>
                </a:pathLst>
              </a:custGeom>
              <a:solidFill>
                <a:schemeClr val="accent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2"/>
              <p:cNvSpPr/>
              <p:nvPr/>
            </p:nvSpPr>
            <p:spPr>
              <a:xfrm>
                <a:off x="5470236" y="7041303"/>
                <a:ext cx="513873" cy="222469"/>
              </a:xfrm>
              <a:custGeom>
                <a:avLst/>
                <a:gdLst/>
                <a:ahLst/>
                <a:cxnLst/>
                <a:rect l="l" t="t" r="r" b="b"/>
                <a:pathLst>
                  <a:path w="6463" h="2798" extrusionOk="0">
                    <a:moveTo>
                      <a:pt x="6462" y="25"/>
                    </a:moveTo>
                    <a:lnTo>
                      <a:pt x="6459" y="107"/>
                    </a:lnTo>
                    <a:lnTo>
                      <a:pt x="6459" y="107"/>
                    </a:lnTo>
                    <a:cubicBezTo>
                      <a:pt x="6461" y="80"/>
                      <a:pt x="6462" y="52"/>
                      <a:pt x="6462" y="25"/>
                    </a:cubicBezTo>
                    <a:close/>
                    <a:moveTo>
                      <a:pt x="36" y="1"/>
                    </a:moveTo>
                    <a:lnTo>
                      <a:pt x="1" y="922"/>
                    </a:lnTo>
                    <a:cubicBezTo>
                      <a:pt x="1" y="1419"/>
                      <a:pt x="320" y="1891"/>
                      <a:pt x="957" y="2257"/>
                    </a:cubicBezTo>
                    <a:cubicBezTo>
                      <a:pt x="1589" y="2618"/>
                      <a:pt x="2410" y="2798"/>
                      <a:pt x="3232" y="2798"/>
                    </a:cubicBezTo>
                    <a:cubicBezTo>
                      <a:pt x="4053" y="2798"/>
                      <a:pt x="4874" y="2618"/>
                      <a:pt x="5506" y="2257"/>
                    </a:cubicBezTo>
                    <a:cubicBezTo>
                      <a:pt x="6120" y="1903"/>
                      <a:pt x="6427" y="1430"/>
                      <a:pt x="6427" y="958"/>
                    </a:cubicBezTo>
                    <a:lnTo>
                      <a:pt x="6459" y="107"/>
                    </a:lnTo>
                    <a:lnTo>
                      <a:pt x="6459" y="107"/>
                    </a:lnTo>
                    <a:cubicBezTo>
                      <a:pt x="6425" y="552"/>
                      <a:pt x="6119" y="990"/>
                      <a:pt x="5529" y="1324"/>
                    </a:cubicBezTo>
                    <a:cubicBezTo>
                      <a:pt x="4903" y="1684"/>
                      <a:pt x="4079" y="1865"/>
                      <a:pt x="3255" y="1865"/>
                    </a:cubicBezTo>
                    <a:cubicBezTo>
                      <a:pt x="2431" y="1865"/>
                      <a:pt x="1607" y="1684"/>
                      <a:pt x="981" y="1324"/>
                    </a:cubicBezTo>
                    <a:cubicBezTo>
                      <a:pt x="343" y="958"/>
                      <a:pt x="36" y="474"/>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32"/>
              <p:cNvSpPr/>
              <p:nvPr/>
            </p:nvSpPr>
            <p:spPr>
              <a:xfrm>
                <a:off x="5792411" y="7043211"/>
                <a:ext cx="191699" cy="216108"/>
              </a:xfrm>
              <a:custGeom>
                <a:avLst/>
                <a:gdLst/>
                <a:ahLst/>
                <a:cxnLst/>
                <a:rect l="l" t="t" r="r" b="b"/>
                <a:pathLst>
                  <a:path w="2411" h="2718" extrusionOk="0">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32"/>
              <p:cNvSpPr/>
              <p:nvPr/>
            </p:nvSpPr>
            <p:spPr>
              <a:xfrm>
                <a:off x="5662809" y="7185057"/>
                <a:ext cx="130635" cy="78476"/>
              </a:xfrm>
              <a:custGeom>
                <a:avLst/>
                <a:gdLst/>
                <a:ahLst/>
                <a:cxnLst/>
                <a:rect l="l" t="t" r="r" b="b"/>
                <a:pathLst>
                  <a:path w="1643" h="987" extrusionOk="0">
                    <a:moveTo>
                      <a:pt x="36" y="0"/>
                    </a:moveTo>
                    <a:lnTo>
                      <a:pt x="0" y="934"/>
                    </a:lnTo>
                    <a:cubicBezTo>
                      <a:pt x="260" y="969"/>
                      <a:pt x="532" y="987"/>
                      <a:pt x="805" y="987"/>
                    </a:cubicBezTo>
                    <a:cubicBezTo>
                      <a:pt x="1078" y="987"/>
                      <a:pt x="1353" y="969"/>
                      <a:pt x="1619" y="934"/>
                    </a:cubicBezTo>
                    <a:lnTo>
                      <a:pt x="1642" y="0"/>
                    </a:lnTo>
                    <a:lnTo>
                      <a:pt x="1642" y="0"/>
                    </a:lnTo>
                    <a:cubicBezTo>
                      <a:pt x="1377" y="48"/>
                      <a:pt x="1108" y="71"/>
                      <a:pt x="839" y="71"/>
                    </a:cubicBezTo>
                    <a:cubicBezTo>
                      <a:pt x="570" y="71"/>
                      <a:pt x="302" y="48"/>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2"/>
              <p:cNvSpPr/>
              <p:nvPr/>
            </p:nvSpPr>
            <p:spPr>
              <a:xfrm>
                <a:off x="5527562" y="7135284"/>
                <a:ext cx="138109" cy="124036"/>
              </a:xfrm>
              <a:custGeom>
                <a:avLst/>
                <a:gdLst/>
                <a:ahLst/>
                <a:cxnLst/>
                <a:rect l="l" t="t" r="r" b="b"/>
                <a:pathLst>
                  <a:path w="1737" h="1560" extrusionOk="0">
                    <a:moveTo>
                      <a:pt x="24" y="0"/>
                    </a:moveTo>
                    <a:lnTo>
                      <a:pt x="0" y="922"/>
                    </a:lnTo>
                    <a:cubicBezTo>
                      <a:pt x="71" y="969"/>
                      <a:pt x="142" y="1028"/>
                      <a:pt x="236" y="1075"/>
                    </a:cubicBezTo>
                    <a:cubicBezTo>
                      <a:pt x="662" y="1323"/>
                      <a:pt x="1158" y="1489"/>
                      <a:pt x="1713" y="1560"/>
                    </a:cubicBezTo>
                    <a:lnTo>
                      <a:pt x="1737" y="626"/>
                    </a:lnTo>
                    <a:cubicBezTo>
                      <a:pt x="1193" y="556"/>
                      <a:pt x="685" y="390"/>
                      <a:pt x="260" y="142"/>
                    </a:cubicBezTo>
                    <a:cubicBezTo>
                      <a:pt x="177" y="95"/>
                      <a:pt x="95" y="59"/>
                      <a:pt x="24"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2"/>
              <p:cNvSpPr/>
              <p:nvPr/>
            </p:nvSpPr>
            <p:spPr>
              <a:xfrm>
                <a:off x="5470236" y="7042257"/>
                <a:ext cx="59235" cy="166335"/>
              </a:xfrm>
              <a:custGeom>
                <a:avLst/>
                <a:gdLst/>
                <a:ahLst/>
                <a:cxnLst/>
                <a:rect l="l" t="t" r="r" b="b"/>
                <a:pathLst>
                  <a:path w="745" h="2092" extrusionOk="0">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2"/>
              <p:cNvSpPr/>
              <p:nvPr/>
            </p:nvSpPr>
            <p:spPr>
              <a:xfrm>
                <a:off x="5447734" y="6894368"/>
                <a:ext cx="561738" cy="295221"/>
              </a:xfrm>
              <a:custGeom>
                <a:avLst/>
                <a:gdLst/>
                <a:ahLst/>
                <a:cxnLst/>
                <a:rect l="l" t="t" r="r" b="b"/>
                <a:pathLst>
                  <a:path w="7065" h="3713" extrusionOk="0">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32"/>
              <p:cNvSpPr/>
              <p:nvPr/>
            </p:nvSpPr>
            <p:spPr>
              <a:xfrm>
                <a:off x="5493691" y="6834735"/>
                <a:ext cx="465054" cy="330682"/>
              </a:xfrm>
              <a:custGeom>
                <a:avLst/>
                <a:gdLst/>
                <a:ahLst/>
                <a:cxnLst/>
                <a:rect l="l" t="t" r="r" b="b"/>
                <a:pathLst>
                  <a:path w="5849" h="4159" extrusionOk="0">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32"/>
              <p:cNvSpPr/>
              <p:nvPr/>
            </p:nvSpPr>
            <p:spPr>
              <a:xfrm>
                <a:off x="5491291" y="6837035"/>
                <a:ext cx="465054" cy="330682"/>
              </a:xfrm>
              <a:custGeom>
                <a:avLst/>
                <a:gdLst/>
                <a:ahLst/>
                <a:cxnLst/>
                <a:rect l="l" t="t" r="r" b="b"/>
                <a:pathLst>
                  <a:path w="5849" h="4159" extrusionOk="0">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2"/>
              <p:cNvSpPr/>
              <p:nvPr/>
            </p:nvSpPr>
            <p:spPr>
              <a:xfrm>
                <a:off x="5469281" y="6285239"/>
                <a:ext cx="513873" cy="850837"/>
              </a:xfrm>
              <a:custGeom>
                <a:avLst/>
                <a:gdLst/>
                <a:ahLst/>
                <a:cxnLst/>
                <a:rect l="l" t="t" r="r" b="b"/>
                <a:pathLst>
                  <a:path w="6463" h="10701" extrusionOk="0">
                    <a:moveTo>
                      <a:pt x="6463" y="24"/>
                    </a:moveTo>
                    <a:lnTo>
                      <a:pt x="6463" y="32"/>
                    </a:lnTo>
                    <a:lnTo>
                      <a:pt x="6463" y="32"/>
                    </a:lnTo>
                    <a:cubicBezTo>
                      <a:pt x="6463" y="30"/>
                      <a:pt x="6463" y="27"/>
                      <a:pt x="6463" y="24"/>
                    </a:cubicBezTo>
                    <a:close/>
                    <a:moveTo>
                      <a:pt x="36" y="0"/>
                    </a:moveTo>
                    <a:lnTo>
                      <a:pt x="1" y="8825"/>
                    </a:lnTo>
                    <a:cubicBezTo>
                      <a:pt x="1" y="9309"/>
                      <a:pt x="320" y="9782"/>
                      <a:pt x="946" y="10160"/>
                    </a:cubicBezTo>
                    <a:cubicBezTo>
                      <a:pt x="1584" y="10520"/>
                      <a:pt x="2408" y="10700"/>
                      <a:pt x="3229" y="10700"/>
                    </a:cubicBezTo>
                    <a:cubicBezTo>
                      <a:pt x="4050" y="10700"/>
                      <a:pt x="4868" y="10520"/>
                      <a:pt x="5494" y="10160"/>
                    </a:cubicBezTo>
                    <a:cubicBezTo>
                      <a:pt x="6120" y="9805"/>
                      <a:pt x="6427" y="9333"/>
                      <a:pt x="6427" y="8860"/>
                    </a:cubicBezTo>
                    <a:lnTo>
                      <a:pt x="6463" y="32"/>
                    </a:lnTo>
                    <a:lnTo>
                      <a:pt x="6463" y="32"/>
                    </a:lnTo>
                    <a:cubicBezTo>
                      <a:pt x="6459" y="502"/>
                      <a:pt x="6140" y="971"/>
                      <a:pt x="5529" y="1323"/>
                    </a:cubicBezTo>
                    <a:cubicBezTo>
                      <a:pt x="4903" y="1684"/>
                      <a:pt x="4079" y="1864"/>
                      <a:pt x="3255" y="1864"/>
                    </a:cubicBezTo>
                    <a:cubicBezTo>
                      <a:pt x="2431" y="1864"/>
                      <a:pt x="1607" y="1684"/>
                      <a:pt x="981" y="1323"/>
                    </a:cubicBezTo>
                    <a:cubicBezTo>
                      <a:pt x="343" y="957"/>
                      <a:pt x="36" y="473"/>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32"/>
              <p:cNvSpPr/>
              <p:nvPr/>
            </p:nvSpPr>
            <p:spPr>
              <a:xfrm>
                <a:off x="5445334" y="6896668"/>
                <a:ext cx="561738" cy="295221"/>
              </a:xfrm>
              <a:custGeom>
                <a:avLst/>
                <a:gdLst/>
                <a:ahLst/>
                <a:cxnLst/>
                <a:rect l="l" t="t" r="r" b="b"/>
                <a:pathLst>
                  <a:path w="7065" h="3713" extrusionOk="0">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32"/>
              <p:cNvSpPr/>
              <p:nvPr/>
            </p:nvSpPr>
            <p:spPr>
              <a:xfrm>
                <a:off x="5791457" y="6287148"/>
                <a:ext cx="191699" cy="844476"/>
              </a:xfrm>
              <a:custGeom>
                <a:avLst/>
                <a:gdLst/>
                <a:ahLst/>
                <a:cxnLst/>
                <a:rect l="l" t="t" r="r" b="b"/>
                <a:pathLst>
                  <a:path w="2411" h="10621" extrusionOk="0">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2"/>
              <p:cNvSpPr/>
              <p:nvPr/>
            </p:nvSpPr>
            <p:spPr>
              <a:xfrm>
                <a:off x="5662809" y="6428915"/>
                <a:ext cx="130635" cy="706923"/>
              </a:xfrm>
              <a:custGeom>
                <a:avLst/>
                <a:gdLst/>
                <a:ahLst/>
                <a:cxnLst/>
                <a:rect l="l" t="t" r="r" b="b"/>
                <a:pathLst>
                  <a:path w="1643" h="8891" extrusionOk="0">
                    <a:moveTo>
                      <a:pt x="36" y="1"/>
                    </a:moveTo>
                    <a:lnTo>
                      <a:pt x="0" y="8837"/>
                    </a:lnTo>
                    <a:cubicBezTo>
                      <a:pt x="260" y="8872"/>
                      <a:pt x="532" y="8890"/>
                      <a:pt x="805" y="8890"/>
                    </a:cubicBezTo>
                    <a:cubicBezTo>
                      <a:pt x="1078" y="8890"/>
                      <a:pt x="1353" y="8872"/>
                      <a:pt x="1619" y="8837"/>
                    </a:cubicBezTo>
                    <a:lnTo>
                      <a:pt x="1642" y="1"/>
                    </a:lnTo>
                    <a:lnTo>
                      <a:pt x="1642" y="1"/>
                    </a:lnTo>
                    <a:cubicBezTo>
                      <a:pt x="1377" y="48"/>
                      <a:pt x="1105" y="72"/>
                      <a:pt x="835" y="72"/>
                    </a:cubicBezTo>
                    <a:cubicBezTo>
                      <a:pt x="564" y="72"/>
                      <a:pt x="296" y="48"/>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32"/>
              <p:cNvSpPr/>
              <p:nvPr/>
            </p:nvSpPr>
            <p:spPr>
              <a:xfrm>
                <a:off x="5527562" y="6378187"/>
                <a:ext cx="137155" cy="753437"/>
              </a:xfrm>
              <a:custGeom>
                <a:avLst/>
                <a:gdLst/>
                <a:ahLst/>
                <a:cxnLst/>
                <a:rect l="l" t="t" r="r" b="b"/>
                <a:pathLst>
                  <a:path w="1725" h="9476" extrusionOk="0">
                    <a:moveTo>
                      <a:pt x="24" y="1"/>
                    </a:moveTo>
                    <a:lnTo>
                      <a:pt x="0" y="8837"/>
                    </a:lnTo>
                    <a:cubicBezTo>
                      <a:pt x="71" y="8884"/>
                      <a:pt x="142" y="8943"/>
                      <a:pt x="236" y="8979"/>
                    </a:cubicBezTo>
                    <a:cubicBezTo>
                      <a:pt x="662" y="9239"/>
                      <a:pt x="1158" y="9392"/>
                      <a:pt x="1713" y="9475"/>
                    </a:cubicBezTo>
                    <a:lnTo>
                      <a:pt x="1725" y="639"/>
                    </a:lnTo>
                    <a:cubicBezTo>
                      <a:pt x="1193" y="568"/>
                      <a:pt x="674" y="403"/>
                      <a:pt x="260" y="154"/>
                    </a:cubicBezTo>
                    <a:cubicBezTo>
                      <a:pt x="177" y="107"/>
                      <a:pt x="95" y="60"/>
                      <a:pt x="24"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32"/>
              <p:cNvSpPr/>
              <p:nvPr/>
            </p:nvSpPr>
            <p:spPr>
              <a:xfrm>
                <a:off x="5469281" y="6286194"/>
                <a:ext cx="59314" cy="794702"/>
              </a:xfrm>
              <a:custGeom>
                <a:avLst/>
                <a:gdLst/>
                <a:ahLst/>
                <a:cxnLst/>
                <a:rect l="l" t="t" r="r" b="b"/>
                <a:pathLst>
                  <a:path w="746" h="9995" extrusionOk="0">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2"/>
              <p:cNvSpPr/>
              <p:nvPr/>
            </p:nvSpPr>
            <p:spPr>
              <a:xfrm>
                <a:off x="5445826" y="6138225"/>
                <a:ext cx="562692" cy="295221"/>
              </a:xfrm>
              <a:custGeom>
                <a:avLst/>
                <a:gdLst/>
                <a:ahLst/>
                <a:cxnLst/>
                <a:rect l="l" t="t" r="r" b="b"/>
                <a:pathLst>
                  <a:path w="7077" h="3713" extrusionOk="0">
                    <a:moveTo>
                      <a:pt x="3534" y="1"/>
                    </a:moveTo>
                    <a:cubicBezTo>
                      <a:pt x="2712" y="1"/>
                      <a:pt x="1891" y="184"/>
                      <a:pt x="1264" y="550"/>
                    </a:cubicBezTo>
                    <a:cubicBezTo>
                      <a:pt x="0" y="1271"/>
                      <a:pt x="12" y="2452"/>
                      <a:pt x="1276" y="3172"/>
                    </a:cubicBezTo>
                    <a:cubicBezTo>
                      <a:pt x="1908" y="3533"/>
                      <a:pt x="2732" y="3713"/>
                      <a:pt x="3555" y="3713"/>
                    </a:cubicBezTo>
                    <a:cubicBezTo>
                      <a:pt x="4377" y="3713"/>
                      <a:pt x="5198" y="3533"/>
                      <a:pt x="5824" y="3172"/>
                    </a:cubicBezTo>
                    <a:cubicBezTo>
                      <a:pt x="7077" y="2452"/>
                      <a:pt x="7065" y="1271"/>
                      <a:pt x="5813" y="550"/>
                    </a:cubicBezTo>
                    <a:cubicBezTo>
                      <a:pt x="5181" y="184"/>
                      <a:pt x="4357" y="1"/>
                      <a:pt x="3534"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2"/>
              <p:cNvSpPr/>
              <p:nvPr/>
            </p:nvSpPr>
            <p:spPr>
              <a:xfrm>
                <a:off x="5534082" y="6181002"/>
                <a:ext cx="386180" cy="210940"/>
              </a:xfrm>
              <a:custGeom>
                <a:avLst/>
                <a:gdLst/>
                <a:ahLst/>
                <a:cxnLst/>
                <a:rect l="l" t="t" r="r" b="b"/>
                <a:pathLst>
                  <a:path w="4857" h="2653" extrusionOk="0">
                    <a:moveTo>
                      <a:pt x="2429" y="0"/>
                    </a:moveTo>
                    <a:cubicBezTo>
                      <a:pt x="1929" y="0"/>
                      <a:pt x="1430" y="95"/>
                      <a:pt x="1017" y="284"/>
                    </a:cubicBezTo>
                    <a:cubicBezTo>
                      <a:pt x="958" y="319"/>
                      <a:pt x="887" y="366"/>
                      <a:pt x="828" y="390"/>
                    </a:cubicBezTo>
                    <a:cubicBezTo>
                      <a:pt x="781" y="425"/>
                      <a:pt x="722" y="461"/>
                      <a:pt x="674" y="496"/>
                    </a:cubicBezTo>
                    <a:cubicBezTo>
                      <a:pt x="1" y="981"/>
                      <a:pt x="1" y="1666"/>
                      <a:pt x="651" y="2150"/>
                    </a:cubicBezTo>
                    <a:cubicBezTo>
                      <a:pt x="710" y="2186"/>
                      <a:pt x="769" y="2233"/>
                      <a:pt x="828" y="2268"/>
                    </a:cubicBezTo>
                    <a:lnTo>
                      <a:pt x="1005" y="2351"/>
                    </a:lnTo>
                    <a:cubicBezTo>
                      <a:pt x="1424" y="2552"/>
                      <a:pt x="1935" y="2652"/>
                      <a:pt x="2445" y="2652"/>
                    </a:cubicBezTo>
                    <a:cubicBezTo>
                      <a:pt x="2954" y="2652"/>
                      <a:pt x="3462" y="2552"/>
                      <a:pt x="3876" y="2351"/>
                    </a:cubicBezTo>
                    <a:cubicBezTo>
                      <a:pt x="3911" y="2327"/>
                      <a:pt x="3970" y="2292"/>
                      <a:pt x="4029" y="2268"/>
                    </a:cubicBezTo>
                    <a:cubicBezTo>
                      <a:pt x="4088" y="2221"/>
                      <a:pt x="4147" y="2186"/>
                      <a:pt x="4206" y="2150"/>
                    </a:cubicBezTo>
                    <a:cubicBezTo>
                      <a:pt x="4856" y="1666"/>
                      <a:pt x="4856" y="981"/>
                      <a:pt x="4183" y="484"/>
                    </a:cubicBezTo>
                    <a:cubicBezTo>
                      <a:pt x="4136" y="449"/>
                      <a:pt x="4076" y="402"/>
                      <a:pt x="4017" y="378"/>
                    </a:cubicBezTo>
                    <a:lnTo>
                      <a:pt x="3840" y="284"/>
                    </a:lnTo>
                    <a:cubicBezTo>
                      <a:pt x="3427" y="95"/>
                      <a:pt x="2928" y="0"/>
                      <a:pt x="2429"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2"/>
              <p:cNvSpPr/>
              <p:nvPr/>
            </p:nvSpPr>
            <p:spPr>
              <a:xfrm>
                <a:off x="5612082" y="6219484"/>
                <a:ext cx="256499" cy="148445"/>
              </a:xfrm>
              <a:custGeom>
                <a:avLst/>
                <a:gdLst/>
                <a:ahLst/>
                <a:cxnLst/>
                <a:rect l="l" t="t" r="r" b="b"/>
                <a:pathLst>
                  <a:path w="3226" h="1867" extrusionOk="0">
                    <a:moveTo>
                      <a:pt x="378" y="0"/>
                    </a:moveTo>
                    <a:lnTo>
                      <a:pt x="154" y="83"/>
                    </a:lnTo>
                    <a:cubicBezTo>
                      <a:pt x="95" y="119"/>
                      <a:pt x="59" y="142"/>
                      <a:pt x="0" y="178"/>
                    </a:cubicBezTo>
                    <a:lnTo>
                      <a:pt x="1123" y="827"/>
                    </a:lnTo>
                    <a:lnTo>
                      <a:pt x="1453" y="1028"/>
                    </a:lnTo>
                    <a:lnTo>
                      <a:pt x="2895" y="1867"/>
                    </a:lnTo>
                    <a:cubicBezTo>
                      <a:pt x="2930" y="1843"/>
                      <a:pt x="2989" y="1808"/>
                      <a:pt x="3048" y="1784"/>
                    </a:cubicBezTo>
                    <a:cubicBezTo>
                      <a:pt x="3107" y="1737"/>
                      <a:pt x="3166" y="1702"/>
                      <a:pt x="3225" y="1666"/>
                    </a:cubicBezTo>
                    <a:lnTo>
                      <a:pt x="1796" y="827"/>
                    </a:lnTo>
                    <a:lnTo>
                      <a:pt x="1453" y="615"/>
                    </a:lnTo>
                    <a:lnTo>
                      <a:pt x="378" y="0"/>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2"/>
              <p:cNvSpPr/>
              <p:nvPr/>
            </p:nvSpPr>
            <p:spPr>
              <a:xfrm>
                <a:off x="5585764" y="6215747"/>
                <a:ext cx="266836" cy="151308"/>
              </a:xfrm>
              <a:custGeom>
                <a:avLst/>
                <a:gdLst/>
                <a:ahLst/>
                <a:cxnLst/>
                <a:rect l="l" t="t" r="r" b="b"/>
                <a:pathLst>
                  <a:path w="3356" h="1903" extrusionOk="0">
                    <a:moveTo>
                      <a:pt x="2918" y="0"/>
                    </a:moveTo>
                    <a:lnTo>
                      <a:pt x="1773" y="662"/>
                    </a:lnTo>
                    <a:lnTo>
                      <a:pt x="1430" y="874"/>
                    </a:lnTo>
                    <a:lnTo>
                      <a:pt x="1" y="1701"/>
                    </a:lnTo>
                    <a:cubicBezTo>
                      <a:pt x="60" y="1737"/>
                      <a:pt x="119" y="1784"/>
                      <a:pt x="178" y="1819"/>
                    </a:cubicBezTo>
                    <a:lnTo>
                      <a:pt x="355" y="1902"/>
                    </a:lnTo>
                    <a:lnTo>
                      <a:pt x="1784" y="1075"/>
                    </a:lnTo>
                    <a:lnTo>
                      <a:pt x="2127" y="886"/>
                    </a:lnTo>
                    <a:lnTo>
                      <a:pt x="3356" y="177"/>
                    </a:lnTo>
                    <a:cubicBezTo>
                      <a:pt x="3344" y="177"/>
                      <a:pt x="3320" y="166"/>
                      <a:pt x="3285" y="130"/>
                    </a:cubicBezTo>
                    <a:cubicBezTo>
                      <a:pt x="3178" y="83"/>
                      <a:pt x="3060" y="47"/>
                      <a:pt x="2918"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2"/>
              <p:cNvSpPr/>
              <p:nvPr/>
            </p:nvSpPr>
            <p:spPr>
              <a:xfrm>
                <a:off x="5789057" y="6289448"/>
                <a:ext cx="191699" cy="844476"/>
              </a:xfrm>
              <a:custGeom>
                <a:avLst/>
                <a:gdLst/>
                <a:ahLst/>
                <a:cxnLst/>
                <a:rect l="l" t="t" r="r" b="b"/>
                <a:pathLst>
                  <a:path w="2411" h="10621" extrusionOk="0">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2"/>
              <p:cNvSpPr/>
              <p:nvPr/>
            </p:nvSpPr>
            <p:spPr>
              <a:xfrm>
                <a:off x="5538773" y="6183069"/>
                <a:ext cx="367336" cy="139779"/>
              </a:xfrm>
              <a:custGeom>
                <a:avLst/>
                <a:gdLst/>
                <a:ahLst/>
                <a:cxnLst/>
                <a:rect l="l" t="t" r="r" b="b"/>
                <a:pathLst>
                  <a:path w="4620" h="1758" extrusionOk="0">
                    <a:moveTo>
                      <a:pt x="2387" y="1"/>
                    </a:moveTo>
                    <a:cubicBezTo>
                      <a:pt x="1891" y="1"/>
                      <a:pt x="1395" y="98"/>
                      <a:pt x="981" y="293"/>
                    </a:cubicBezTo>
                    <a:cubicBezTo>
                      <a:pt x="922" y="317"/>
                      <a:pt x="840" y="364"/>
                      <a:pt x="781" y="388"/>
                    </a:cubicBezTo>
                    <a:cubicBezTo>
                      <a:pt x="745" y="423"/>
                      <a:pt x="686" y="470"/>
                      <a:pt x="639" y="494"/>
                    </a:cubicBezTo>
                    <a:cubicBezTo>
                      <a:pt x="131" y="848"/>
                      <a:pt x="1" y="1344"/>
                      <a:pt x="249" y="1758"/>
                    </a:cubicBezTo>
                    <a:cubicBezTo>
                      <a:pt x="178" y="1415"/>
                      <a:pt x="344" y="1061"/>
                      <a:pt x="745" y="777"/>
                    </a:cubicBezTo>
                    <a:cubicBezTo>
                      <a:pt x="781" y="730"/>
                      <a:pt x="828" y="707"/>
                      <a:pt x="887" y="671"/>
                    </a:cubicBezTo>
                    <a:cubicBezTo>
                      <a:pt x="946" y="624"/>
                      <a:pt x="1005" y="600"/>
                      <a:pt x="1076" y="565"/>
                    </a:cubicBezTo>
                    <a:cubicBezTo>
                      <a:pt x="1489" y="376"/>
                      <a:pt x="1989" y="281"/>
                      <a:pt x="2488" y="281"/>
                    </a:cubicBezTo>
                    <a:cubicBezTo>
                      <a:pt x="2987" y="281"/>
                      <a:pt x="3486" y="376"/>
                      <a:pt x="3899" y="565"/>
                    </a:cubicBezTo>
                    <a:lnTo>
                      <a:pt x="4077" y="659"/>
                    </a:lnTo>
                    <a:cubicBezTo>
                      <a:pt x="4136" y="683"/>
                      <a:pt x="4195" y="730"/>
                      <a:pt x="4242" y="766"/>
                    </a:cubicBezTo>
                    <a:cubicBezTo>
                      <a:pt x="4419" y="884"/>
                      <a:pt x="4537" y="1014"/>
                      <a:pt x="4620" y="1167"/>
                    </a:cubicBezTo>
                    <a:cubicBezTo>
                      <a:pt x="4584" y="907"/>
                      <a:pt x="4419" y="671"/>
                      <a:pt x="4136" y="482"/>
                    </a:cubicBezTo>
                    <a:cubicBezTo>
                      <a:pt x="4088" y="447"/>
                      <a:pt x="4029" y="411"/>
                      <a:pt x="3970" y="376"/>
                    </a:cubicBezTo>
                    <a:lnTo>
                      <a:pt x="3793" y="293"/>
                    </a:lnTo>
                    <a:cubicBezTo>
                      <a:pt x="3380" y="98"/>
                      <a:pt x="2883" y="1"/>
                      <a:pt x="2387"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2"/>
              <p:cNvSpPr/>
              <p:nvPr/>
            </p:nvSpPr>
            <p:spPr>
              <a:xfrm>
                <a:off x="5844093" y="6414841"/>
                <a:ext cx="87381" cy="98672"/>
              </a:xfrm>
              <a:custGeom>
                <a:avLst/>
                <a:gdLst/>
                <a:ahLst/>
                <a:cxnLst/>
                <a:rect l="l" t="t" r="r" b="b"/>
                <a:pathLst>
                  <a:path w="1099" h="1241" extrusionOk="0">
                    <a:moveTo>
                      <a:pt x="1087" y="1"/>
                    </a:moveTo>
                    <a:lnTo>
                      <a:pt x="1087" y="8"/>
                    </a:lnTo>
                    <a:lnTo>
                      <a:pt x="1087" y="8"/>
                    </a:lnTo>
                    <a:cubicBezTo>
                      <a:pt x="1091" y="6"/>
                      <a:pt x="1095" y="3"/>
                      <a:pt x="1099" y="1"/>
                    </a:cubicBezTo>
                    <a:close/>
                    <a:moveTo>
                      <a:pt x="1087" y="8"/>
                    </a:moveTo>
                    <a:cubicBezTo>
                      <a:pt x="997" y="67"/>
                      <a:pt x="917" y="145"/>
                      <a:pt x="815" y="201"/>
                    </a:cubicBezTo>
                    <a:cubicBezTo>
                      <a:pt x="579" y="343"/>
                      <a:pt x="296" y="449"/>
                      <a:pt x="0" y="532"/>
                    </a:cubicBezTo>
                    <a:lnTo>
                      <a:pt x="0" y="1241"/>
                    </a:lnTo>
                    <a:cubicBezTo>
                      <a:pt x="284" y="1158"/>
                      <a:pt x="532" y="1040"/>
                      <a:pt x="780" y="922"/>
                    </a:cubicBezTo>
                    <a:cubicBezTo>
                      <a:pt x="898" y="863"/>
                      <a:pt x="1004" y="804"/>
                      <a:pt x="1087" y="757"/>
                    </a:cubicBezTo>
                    <a:lnTo>
                      <a:pt x="1087" y="8"/>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2"/>
              <p:cNvSpPr/>
              <p:nvPr/>
            </p:nvSpPr>
            <p:spPr>
              <a:xfrm>
                <a:off x="5844093" y="6510651"/>
                <a:ext cx="87381" cy="168243"/>
              </a:xfrm>
              <a:custGeom>
                <a:avLst/>
                <a:gdLst/>
                <a:ahLst/>
                <a:cxnLst/>
                <a:rect l="l" t="t" r="r" b="b"/>
                <a:pathLst>
                  <a:path w="1099" h="2116" extrusionOk="0">
                    <a:moveTo>
                      <a:pt x="1099" y="1"/>
                    </a:moveTo>
                    <a:cubicBezTo>
                      <a:pt x="1004" y="36"/>
                      <a:pt x="922" y="95"/>
                      <a:pt x="815" y="154"/>
                    </a:cubicBezTo>
                    <a:cubicBezTo>
                      <a:pt x="579" y="308"/>
                      <a:pt x="296" y="390"/>
                      <a:pt x="0" y="461"/>
                    </a:cubicBezTo>
                    <a:lnTo>
                      <a:pt x="0" y="2115"/>
                    </a:lnTo>
                    <a:cubicBezTo>
                      <a:pt x="296" y="2032"/>
                      <a:pt x="555" y="1926"/>
                      <a:pt x="815" y="1784"/>
                    </a:cubicBezTo>
                    <a:cubicBezTo>
                      <a:pt x="922" y="1725"/>
                      <a:pt x="1004" y="1666"/>
                      <a:pt x="1099" y="1595"/>
                    </a:cubicBezTo>
                    <a:lnTo>
                      <a:pt x="1099"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2"/>
              <p:cNvSpPr/>
              <p:nvPr/>
            </p:nvSpPr>
            <p:spPr>
              <a:xfrm>
                <a:off x="5547281" y="6698534"/>
                <a:ext cx="62018" cy="364474"/>
              </a:xfrm>
              <a:custGeom>
                <a:avLst/>
                <a:gdLst/>
                <a:ahLst/>
                <a:cxnLst/>
                <a:rect l="l" t="t" r="r" b="b"/>
                <a:pathLst>
                  <a:path w="780" h="4584" extrusionOk="0">
                    <a:moveTo>
                      <a:pt x="0" y="0"/>
                    </a:moveTo>
                    <a:lnTo>
                      <a:pt x="0" y="4135"/>
                    </a:lnTo>
                    <a:lnTo>
                      <a:pt x="780" y="4584"/>
                    </a:lnTo>
                    <a:lnTo>
                      <a:pt x="780" y="449"/>
                    </a:lnTo>
                    <a:lnTo>
                      <a:pt x="0" y="0"/>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2"/>
              <p:cNvSpPr/>
              <p:nvPr/>
            </p:nvSpPr>
            <p:spPr>
              <a:xfrm>
                <a:off x="5547281" y="6626179"/>
                <a:ext cx="62018" cy="91198"/>
              </a:xfrm>
              <a:custGeom>
                <a:avLst/>
                <a:gdLst/>
                <a:ahLst/>
                <a:cxnLst/>
                <a:rect l="l" t="t" r="r" b="b"/>
                <a:pathLst>
                  <a:path w="780" h="1147" extrusionOk="0">
                    <a:moveTo>
                      <a:pt x="0" y="1"/>
                    </a:moveTo>
                    <a:lnTo>
                      <a:pt x="0" y="686"/>
                    </a:lnTo>
                    <a:lnTo>
                      <a:pt x="780" y="1146"/>
                    </a:lnTo>
                    <a:lnTo>
                      <a:pt x="780" y="449"/>
                    </a:lnTo>
                    <a:lnTo>
                      <a:pt x="0"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2"/>
              <p:cNvSpPr/>
              <p:nvPr/>
            </p:nvSpPr>
            <p:spPr>
              <a:xfrm>
                <a:off x="5547281" y="6444896"/>
                <a:ext cx="62018" cy="202989"/>
              </a:xfrm>
              <a:custGeom>
                <a:avLst/>
                <a:gdLst/>
                <a:ahLst/>
                <a:cxnLst/>
                <a:rect l="l" t="t" r="r" b="b"/>
                <a:pathLst>
                  <a:path w="780" h="2553" extrusionOk="0">
                    <a:moveTo>
                      <a:pt x="0" y="1"/>
                    </a:moveTo>
                    <a:lnTo>
                      <a:pt x="0" y="2092"/>
                    </a:lnTo>
                    <a:lnTo>
                      <a:pt x="780" y="2552"/>
                    </a:lnTo>
                    <a:lnTo>
                      <a:pt x="780" y="438"/>
                    </a:lnTo>
                    <a:lnTo>
                      <a:pt x="0"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2"/>
              <p:cNvSpPr/>
              <p:nvPr/>
            </p:nvSpPr>
            <p:spPr>
              <a:xfrm>
                <a:off x="5790011" y="7045511"/>
                <a:ext cx="191699" cy="216108"/>
              </a:xfrm>
              <a:custGeom>
                <a:avLst/>
                <a:gdLst/>
                <a:ahLst/>
                <a:cxnLst/>
                <a:rect l="l" t="t" r="r" b="b"/>
                <a:pathLst>
                  <a:path w="2411" h="2718" extrusionOk="0">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2"/>
              <p:cNvSpPr/>
              <p:nvPr/>
            </p:nvSpPr>
            <p:spPr>
              <a:xfrm>
                <a:off x="5467836" y="7044557"/>
                <a:ext cx="59235" cy="166335"/>
              </a:xfrm>
              <a:custGeom>
                <a:avLst/>
                <a:gdLst/>
                <a:ahLst/>
                <a:cxnLst/>
                <a:rect l="l" t="t" r="r" b="b"/>
                <a:pathLst>
                  <a:path w="745" h="2092" extrusionOk="0">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2"/>
              <p:cNvSpPr/>
              <p:nvPr/>
            </p:nvSpPr>
            <p:spPr>
              <a:xfrm>
                <a:off x="5466881" y="6288494"/>
                <a:ext cx="59314" cy="794702"/>
              </a:xfrm>
              <a:custGeom>
                <a:avLst/>
                <a:gdLst/>
                <a:ahLst/>
                <a:cxnLst/>
                <a:rect l="l" t="t" r="r" b="b"/>
                <a:pathLst>
                  <a:path w="746" h="9995" extrusionOk="0">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 name="Google Shape;2201;p32"/>
            <p:cNvGrpSpPr/>
            <p:nvPr/>
          </p:nvGrpSpPr>
          <p:grpSpPr>
            <a:xfrm>
              <a:off x="350925" y="3668675"/>
              <a:ext cx="1314274" cy="809400"/>
              <a:chOff x="5522300" y="5335650"/>
              <a:chExt cx="1314274" cy="809400"/>
            </a:xfrm>
          </p:grpSpPr>
          <p:sp>
            <p:nvSpPr>
              <p:cNvPr id="2202" name="Google Shape;2202;p32"/>
              <p:cNvSpPr/>
              <p:nvPr/>
            </p:nvSpPr>
            <p:spPr>
              <a:xfrm>
                <a:off x="5522300" y="5959482"/>
                <a:ext cx="311312" cy="185568"/>
              </a:xfrm>
              <a:custGeom>
                <a:avLst/>
                <a:gdLst/>
                <a:ahLst/>
                <a:cxnLst/>
                <a:rect l="l" t="t" r="r" b="b"/>
                <a:pathLst>
                  <a:path w="5412" h="3226" extrusionOk="0">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2"/>
              <p:cNvSpPr/>
              <p:nvPr/>
            </p:nvSpPr>
            <p:spPr>
              <a:xfrm>
                <a:off x="6728491" y="5355380"/>
                <a:ext cx="8858" cy="72076"/>
              </a:xfrm>
              <a:custGeom>
                <a:avLst/>
                <a:gdLst/>
                <a:ahLst/>
                <a:cxnLst/>
                <a:rect l="l" t="t" r="r" b="b"/>
                <a:pathLst>
                  <a:path w="154" h="1253" extrusionOk="0">
                    <a:moveTo>
                      <a:pt x="154" y="0"/>
                    </a:moveTo>
                    <a:lnTo>
                      <a:pt x="0" y="83"/>
                    </a:lnTo>
                    <a:lnTo>
                      <a:pt x="0" y="1253"/>
                    </a:lnTo>
                    <a:lnTo>
                      <a:pt x="154" y="1170"/>
                    </a:lnTo>
                    <a:lnTo>
                      <a:pt x="154"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2"/>
              <p:cNvSpPr/>
              <p:nvPr/>
            </p:nvSpPr>
            <p:spPr>
              <a:xfrm>
                <a:off x="5720753" y="5941133"/>
                <a:ext cx="66611" cy="169231"/>
              </a:xfrm>
              <a:custGeom>
                <a:avLst/>
                <a:gdLst/>
                <a:ahLst/>
                <a:cxnLst/>
                <a:rect l="l" t="t" r="r" b="b"/>
                <a:pathLst>
                  <a:path w="1158" h="2942" extrusionOk="0">
                    <a:moveTo>
                      <a:pt x="0" y="0"/>
                    </a:moveTo>
                    <a:lnTo>
                      <a:pt x="0" y="2280"/>
                    </a:lnTo>
                    <a:lnTo>
                      <a:pt x="1158" y="2942"/>
                    </a:lnTo>
                    <a:lnTo>
                      <a:pt x="1158" y="674"/>
                    </a:lnTo>
                    <a:lnTo>
                      <a:pt x="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2"/>
              <p:cNvSpPr/>
              <p:nvPr/>
            </p:nvSpPr>
            <p:spPr>
              <a:xfrm>
                <a:off x="5679279" y="5926867"/>
                <a:ext cx="33363" cy="150191"/>
              </a:xfrm>
              <a:custGeom>
                <a:avLst/>
                <a:gdLst/>
                <a:ahLst/>
                <a:cxnLst/>
                <a:rect l="l" t="t" r="r" b="b"/>
                <a:pathLst>
                  <a:path w="580" h="2611" extrusionOk="0">
                    <a:moveTo>
                      <a:pt x="1" y="0"/>
                    </a:moveTo>
                    <a:lnTo>
                      <a:pt x="1" y="2280"/>
                    </a:lnTo>
                    <a:lnTo>
                      <a:pt x="579" y="2611"/>
                    </a:lnTo>
                    <a:lnTo>
                      <a:pt x="579" y="343"/>
                    </a:lnTo>
                    <a:lnTo>
                      <a:pt x="1"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2"/>
              <p:cNvSpPr/>
              <p:nvPr/>
            </p:nvSpPr>
            <p:spPr>
              <a:xfrm>
                <a:off x="5712585" y="5941133"/>
                <a:ext cx="8226" cy="135926"/>
              </a:xfrm>
              <a:custGeom>
                <a:avLst/>
                <a:gdLst/>
                <a:ahLst/>
                <a:cxnLst/>
                <a:rect l="l" t="t" r="r" b="b"/>
                <a:pathLst>
                  <a:path w="143" h="2363" extrusionOk="0">
                    <a:moveTo>
                      <a:pt x="142" y="0"/>
                    </a:moveTo>
                    <a:lnTo>
                      <a:pt x="0" y="95"/>
                    </a:lnTo>
                    <a:lnTo>
                      <a:pt x="0" y="2363"/>
                    </a:lnTo>
                    <a:lnTo>
                      <a:pt x="142" y="2280"/>
                    </a:lnTo>
                    <a:lnTo>
                      <a:pt x="142"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2"/>
              <p:cNvSpPr/>
              <p:nvPr/>
            </p:nvSpPr>
            <p:spPr>
              <a:xfrm>
                <a:off x="5811811" y="5413133"/>
                <a:ext cx="1024763" cy="721735"/>
              </a:xfrm>
              <a:custGeom>
                <a:avLst/>
                <a:gdLst/>
                <a:ahLst/>
                <a:cxnLst/>
                <a:rect l="l" t="t" r="r" b="b"/>
                <a:pathLst>
                  <a:path w="17815" h="12547" extrusionOk="0">
                    <a:moveTo>
                      <a:pt x="17815" y="0"/>
                    </a:moveTo>
                    <a:lnTo>
                      <a:pt x="0" y="10278"/>
                    </a:lnTo>
                    <a:lnTo>
                      <a:pt x="0" y="12546"/>
                    </a:lnTo>
                    <a:lnTo>
                      <a:pt x="17815" y="2257"/>
                    </a:lnTo>
                    <a:lnTo>
                      <a:pt x="17815"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2"/>
              <p:cNvSpPr/>
              <p:nvPr/>
            </p:nvSpPr>
            <p:spPr>
              <a:xfrm>
                <a:off x="5679279" y="5335650"/>
                <a:ext cx="1157295" cy="668699"/>
              </a:xfrm>
              <a:custGeom>
                <a:avLst/>
                <a:gdLst/>
                <a:ahLst/>
                <a:cxnLst/>
                <a:rect l="l" t="t" r="r" b="b"/>
                <a:pathLst>
                  <a:path w="20119" h="11625" extrusionOk="0">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2"/>
              <p:cNvSpPr/>
              <p:nvPr/>
            </p:nvSpPr>
            <p:spPr>
              <a:xfrm>
                <a:off x="5747213" y="5525244"/>
                <a:ext cx="762518" cy="439012"/>
              </a:xfrm>
              <a:custGeom>
                <a:avLst/>
                <a:gdLst/>
                <a:ahLst/>
                <a:cxnLst/>
                <a:rect l="l" t="t" r="r" b="b"/>
                <a:pathLst>
                  <a:path w="13256" h="7632" extrusionOk="0">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2"/>
              <p:cNvSpPr/>
              <p:nvPr/>
            </p:nvSpPr>
            <p:spPr>
              <a:xfrm>
                <a:off x="6519166" y="5373730"/>
                <a:ext cx="250798" cy="145474"/>
              </a:xfrm>
              <a:custGeom>
                <a:avLst/>
                <a:gdLst/>
                <a:ahLst/>
                <a:cxnLst/>
                <a:rect l="l" t="t" r="r" b="b"/>
                <a:pathLst>
                  <a:path w="4360" h="2529" extrusionOk="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2"/>
              <p:cNvSpPr/>
              <p:nvPr/>
            </p:nvSpPr>
            <p:spPr>
              <a:xfrm>
                <a:off x="5707810" y="5916685"/>
                <a:ext cx="38137" cy="22434"/>
              </a:xfrm>
              <a:custGeom>
                <a:avLst/>
                <a:gdLst/>
                <a:ahLst/>
                <a:cxnLst/>
                <a:rect l="l" t="t" r="r" b="b"/>
                <a:pathLst>
                  <a:path w="663" h="390" extrusionOk="0">
                    <a:moveTo>
                      <a:pt x="178" y="0"/>
                    </a:moveTo>
                    <a:lnTo>
                      <a:pt x="1" y="106"/>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2"/>
              <p:cNvSpPr/>
              <p:nvPr/>
            </p:nvSpPr>
            <p:spPr>
              <a:xfrm>
                <a:off x="5732948" y="5901730"/>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2"/>
              <p:cNvSpPr/>
              <p:nvPr/>
            </p:nvSpPr>
            <p:spPr>
              <a:xfrm>
                <a:off x="5759466" y="5886774"/>
                <a:ext cx="38137" cy="22491"/>
              </a:xfrm>
              <a:custGeom>
                <a:avLst/>
                <a:gdLst/>
                <a:ahLst/>
                <a:cxnLst/>
                <a:rect l="l" t="t" r="r" b="b"/>
                <a:pathLst>
                  <a:path w="663" h="391" extrusionOk="0">
                    <a:moveTo>
                      <a:pt x="178" y="0"/>
                    </a:moveTo>
                    <a:lnTo>
                      <a:pt x="1" y="107"/>
                    </a:lnTo>
                    <a:lnTo>
                      <a:pt x="473"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2"/>
              <p:cNvSpPr/>
              <p:nvPr/>
            </p:nvSpPr>
            <p:spPr>
              <a:xfrm>
                <a:off x="5784603" y="5871818"/>
                <a:ext cx="38137" cy="21801"/>
              </a:xfrm>
              <a:custGeom>
                <a:avLst/>
                <a:gdLst/>
                <a:ahLst/>
                <a:cxnLst/>
                <a:rect l="l" t="t" r="r" b="b"/>
                <a:pathLst>
                  <a:path w="663" h="379" extrusionOk="0">
                    <a:moveTo>
                      <a:pt x="201" y="0"/>
                    </a:moveTo>
                    <a:lnTo>
                      <a:pt x="1" y="107"/>
                    </a:lnTo>
                    <a:lnTo>
                      <a:pt x="497" y="378"/>
                    </a:lnTo>
                    <a:lnTo>
                      <a:pt x="662"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2"/>
              <p:cNvSpPr/>
              <p:nvPr/>
            </p:nvSpPr>
            <p:spPr>
              <a:xfrm>
                <a:off x="5810431" y="5857552"/>
                <a:ext cx="38770" cy="21801"/>
              </a:xfrm>
              <a:custGeom>
                <a:avLst/>
                <a:gdLst/>
                <a:ahLst/>
                <a:cxnLst/>
                <a:rect l="l" t="t" r="r" b="b"/>
                <a:pathLst>
                  <a:path w="674"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2"/>
              <p:cNvSpPr/>
              <p:nvPr/>
            </p:nvSpPr>
            <p:spPr>
              <a:xfrm>
                <a:off x="5836948" y="5841906"/>
                <a:ext cx="38080" cy="22491"/>
              </a:xfrm>
              <a:custGeom>
                <a:avLst/>
                <a:gdLst/>
                <a:ahLst/>
                <a:cxnLst/>
                <a:rect l="l" t="t" r="r" b="b"/>
                <a:pathLst>
                  <a:path w="662" h="391" extrusionOk="0">
                    <a:moveTo>
                      <a:pt x="177" y="1"/>
                    </a:moveTo>
                    <a:lnTo>
                      <a:pt x="0" y="107"/>
                    </a:lnTo>
                    <a:lnTo>
                      <a:pt x="473" y="390"/>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2"/>
              <p:cNvSpPr/>
              <p:nvPr/>
            </p:nvSpPr>
            <p:spPr>
              <a:xfrm>
                <a:off x="5862086" y="5827640"/>
                <a:ext cx="38080" cy="21801"/>
              </a:xfrm>
              <a:custGeom>
                <a:avLst/>
                <a:gdLst/>
                <a:ahLst/>
                <a:cxnLst/>
                <a:rect l="l" t="t" r="r" b="b"/>
                <a:pathLst>
                  <a:path w="662" h="379" extrusionOk="0">
                    <a:moveTo>
                      <a:pt x="189" y="1"/>
                    </a:moveTo>
                    <a:lnTo>
                      <a:pt x="0" y="107"/>
                    </a:lnTo>
                    <a:lnTo>
                      <a:pt x="485" y="379"/>
                    </a:lnTo>
                    <a:lnTo>
                      <a:pt x="662"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2"/>
              <p:cNvSpPr/>
              <p:nvPr/>
            </p:nvSpPr>
            <p:spPr>
              <a:xfrm>
                <a:off x="5887913" y="5811994"/>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32"/>
              <p:cNvSpPr/>
              <p:nvPr/>
            </p:nvSpPr>
            <p:spPr>
              <a:xfrm>
                <a:off x="5913741" y="5797038"/>
                <a:ext cx="38770" cy="23182"/>
              </a:xfrm>
              <a:custGeom>
                <a:avLst/>
                <a:gdLst/>
                <a:ahLst/>
                <a:cxnLst/>
                <a:rect l="l" t="t" r="r" b="b"/>
                <a:pathLst>
                  <a:path w="674" h="403" extrusionOk="0">
                    <a:moveTo>
                      <a:pt x="177" y="1"/>
                    </a:moveTo>
                    <a:lnTo>
                      <a:pt x="0" y="119"/>
                    </a:lnTo>
                    <a:lnTo>
                      <a:pt x="484" y="403"/>
                    </a:lnTo>
                    <a:lnTo>
                      <a:pt x="674"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32"/>
              <p:cNvSpPr/>
              <p:nvPr/>
            </p:nvSpPr>
            <p:spPr>
              <a:xfrm>
                <a:off x="5939569" y="5782773"/>
                <a:ext cx="38770" cy="21801"/>
              </a:xfrm>
              <a:custGeom>
                <a:avLst/>
                <a:gdLst/>
                <a:ahLst/>
                <a:cxnLst/>
                <a:rect l="l" t="t" r="r" b="b"/>
                <a:pathLst>
                  <a:path w="674" h="379" extrusionOk="0">
                    <a:moveTo>
                      <a:pt x="189" y="1"/>
                    </a:moveTo>
                    <a:lnTo>
                      <a:pt x="0" y="95"/>
                    </a:lnTo>
                    <a:lnTo>
                      <a:pt x="484" y="379"/>
                    </a:lnTo>
                    <a:lnTo>
                      <a:pt x="673" y="273"/>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32"/>
              <p:cNvSpPr/>
              <p:nvPr/>
            </p:nvSpPr>
            <p:spPr>
              <a:xfrm>
                <a:off x="5964706" y="5767184"/>
                <a:ext cx="39460" cy="23124"/>
              </a:xfrm>
              <a:custGeom>
                <a:avLst/>
                <a:gdLst/>
                <a:ahLst/>
                <a:cxnLst/>
                <a:rect l="l" t="t" r="r" b="b"/>
                <a:pathLst>
                  <a:path w="686" h="402" extrusionOk="0">
                    <a:moveTo>
                      <a:pt x="189" y="0"/>
                    </a:moveTo>
                    <a:lnTo>
                      <a:pt x="0" y="118"/>
                    </a:lnTo>
                    <a:lnTo>
                      <a:pt x="484" y="402"/>
                    </a:lnTo>
                    <a:lnTo>
                      <a:pt x="685"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32"/>
              <p:cNvSpPr/>
              <p:nvPr/>
            </p:nvSpPr>
            <p:spPr>
              <a:xfrm>
                <a:off x="5991166" y="5752919"/>
                <a:ext cx="38137" cy="21801"/>
              </a:xfrm>
              <a:custGeom>
                <a:avLst/>
                <a:gdLst/>
                <a:ahLst/>
                <a:cxnLst/>
                <a:rect l="l" t="t" r="r" b="b"/>
                <a:pathLst>
                  <a:path w="663" h="379" extrusionOk="0">
                    <a:moveTo>
                      <a:pt x="178" y="0"/>
                    </a:moveTo>
                    <a:lnTo>
                      <a:pt x="1" y="106"/>
                    </a:lnTo>
                    <a:lnTo>
                      <a:pt x="485"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32"/>
              <p:cNvSpPr/>
              <p:nvPr/>
            </p:nvSpPr>
            <p:spPr>
              <a:xfrm>
                <a:off x="6016994" y="5737273"/>
                <a:ext cx="38828" cy="23182"/>
              </a:xfrm>
              <a:custGeom>
                <a:avLst/>
                <a:gdLst/>
                <a:ahLst/>
                <a:cxnLst/>
                <a:rect l="l" t="t" r="r" b="b"/>
                <a:pathLst>
                  <a:path w="675" h="403" extrusionOk="0">
                    <a:moveTo>
                      <a:pt x="190" y="0"/>
                    </a:moveTo>
                    <a:lnTo>
                      <a:pt x="1" y="119"/>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32"/>
              <p:cNvSpPr/>
              <p:nvPr/>
            </p:nvSpPr>
            <p:spPr>
              <a:xfrm>
                <a:off x="6042131" y="5723007"/>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2"/>
              <p:cNvSpPr/>
              <p:nvPr/>
            </p:nvSpPr>
            <p:spPr>
              <a:xfrm>
                <a:off x="6068649" y="5708051"/>
                <a:ext cx="38137" cy="22491"/>
              </a:xfrm>
              <a:custGeom>
                <a:avLst/>
                <a:gdLst/>
                <a:ahLst/>
                <a:cxnLst/>
                <a:rect l="l" t="t" r="r" b="b"/>
                <a:pathLst>
                  <a:path w="663" h="391" extrusionOk="0">
                    <a:moveTo>
                      <a:pt x="178" y="0"/>
                    </a:moveTo>
                    <a:lnTo>
                      <a:pt x="1" y="119"/>
                    </a:lnTo>
                    <a:lnTo>
                      <a:pt x="485" y="390"/>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2"/>
              <p:cNvSpPr/>
              <p:nvPr/>
            </p:nvSpPr>
            <p:spPr>
              <a:xfrm>
                <a:off x="6093787" y="5693095"/>
                <a:ext cx="39460" cy="22491"/>
              </a:xfrm>
              <a:custGeom>
                <a:avLst/>
                <a:gdLst/>
                <a:ahLst/>
                <a:cxnLst/>
                <a:rect l="l" t="t" r="r" b="b"/>
                <a:pathLst>
                  <a:path w="686" h="391" extrusionOk="0">
                    <a:moveTo>
                      <a:pt x="201" y="1"/>
                    </a:moveTo>
                    <a:lnTo>
                      <a:pt x="1" y="107"/>
                    </a:lnTo>
                    <a:lnTo>
                      <a:pt x="497" y="390"/>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2"/>
              <p:cNvSpPr/>
              <p:nvPr/>
            </p:nvSpPr>
            <p:spPr>
              <a:xfrm>
                <a:off x="6120305" y="5678139"/>
                <a:ext cx="38080" cy="23182"/>
              </a:xfrm>
              <a:custGeom>
                <a:avLst/>
                <a:gdLst/>
                <a:ahLst/>
                <a:cxnLst/>
                <a:rect l="l" t="t" r="r" b="b"/>
                <a:pathLst>
                  <a:path w="662" h="403" extrusionOk="0">
                    <a:moveTo>
                      <a:pt x="178" y="1"/>
                    </a:moveTo>
                    <a:lnTo>
                      <a:pt x="0" y="119"/>
                    </a:lnTo>
                    <a:lnTo>
                      <a:pt x="473" y="402"/>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2"/>
              <p:cNvSpPr/>
              <p:nvPr/>
            </p:nvSpPr>
            <p:spPr>
              <a:xfrm>
                <a:off x="6145442" y="5663874"/>
                <a:ext cx="38770" cy="21801"/>
              </a:xfrm>
              <a:custGeom>
                <a:avLst/>
                <a:gdLst/>
                <a:ahLst/>
                <a:cxnLst/>
                <a:rect l="l" t="t" r="r" b="b"/>
                <a:pathLst>
                  <a:path w="674" h="379" extrusionOk="0">
                    <a:moveTo>
                      <a:pt x="201" y="1"/>
                    </a:moveTo>
                    <a:lnTo>
                      <a:pt x="0" y="95"/>
                    </a:lnTo>
                    <a:lnTo>
                      <a:pt x="497" y="379"/>
                    </a:lnTo>
                    <a:lnTo>
                      <a:pt x="674" y="272"/>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2"/>
              <p:cNvSpPr/>
              <p:nvPr/>
            </p:nvSpPr>
            <p:spPr>
              <a:xfrm>
                <a:off x="6171270" y="5648228"/>
                <a:ext cx="39460" cy="22491"/>
              </a:xfrm>
              <a:custGeom>
                <a:avLst/>
                <a:gdLst/>
                <a:ahLst/>
                <a:cxnLst/>
                <a:rect l="l" t="t" r="r" b="b"/>
                <a:pathLst>
                  <a:path w="686" h="391" extrusionOk="0">
                    <a:moveTo>
                      <a:pt x="189" y="1"/>
                    </a:moveTo>
                    <a:lnTo>
                      <a:pt x="0" y="107"/>
                    </a:lnTo>
                    <a:lnTo>
                      <a:pt x="485" y="391"/>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2"/>
              <p:cNvSpPr/>
              <p:nvPr/>
            </p:nvSpPr>
            <p:spPr>
              <a:xfrm>
                <a:off x="6197787" y="5633962"/>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2"/>
              <p:cNvSpPr/>
              <p:nvPr/>
            </p:nvSpPr>
            <p:spPr>
              <a:xfrm>
                <a:off x="6222925" y="5618373"/>
                <a:ext cx="38770" cy="22434"/>
              </a:xfrm>
              <a:custGeom>
                <a:avLst/>
                <a:gdLst/>
                <a:ahLst/>
                <a:cxnLst/>
                <a:rect l="l" t="t" r="r" b="b"/>
                <a:pathLst>
                  <a:path w="674" h="390" extrusionOk="0">
                    <a:moveTo>
                      <a:pt x="201" y="0"/>
                    </a:moveTo>
                    <a:lnTo>
                      <a:pt x="0" y="106"/>
                    </a:lnTo>
                    <a:lnTo>
                      <a:pt x="496" y="390"/>
                    </a:lnTo>
                    <a:lnTo>
                      <a:pt x="674"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2"/>
              <p:cNvSpPr/>
              <p:nvPr/>
            </p:nvSpPr>
            <p:spPr>
              <a:xfrm>
                <a:off x="6248752" y="5604050"/>
                <a:ext cx="38770" cy="22491"/>
              </a:xfrm>
              <a:custGeom>
                <a:avLst/>
                <a:gdLst/>
                <a:ahLst/>
                <a:cxnLst/>
                <a:rect l="l" t="t" r="r" b="b"/>
                <a:pathLst>
                  <a:path w="674" h="391" extrusionOk="0">
                    <a:moveTo>
                      <a:pt x="189" y="1"/>
                    </a:moveTo>
                    <a:lnTo>
                      <a:pt x="0" y="107"/>
                    </a:lnTo>
                    <a:lnTo>
                      <a:pt x="484" y="391"/>
                    </a:lnTo>
                    <a:lnTo>
                      <a:pt x="673" y="285"/>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2"/>
              <p:cNvSpPr/>
              <p:nvPr/>
            </p:nvSpPr>
            <p:spPr>
              <a:xfrm>
                <a:off x="6275213" y="5589152"/>
                <a:ext cx="38137" cy="21801"/>
              </a:xfrm>
              <a:custGeom>
                <a:avLst/>
                <a:gdLst/>
                <a:ahLst/>
                <a:cxnLst/>
                <a:rect l="l" t="t" r="r" b="b"/>
                <a:pathLst>
                  <a:path w="663" h="379" extrusionOk="0">
                    <a:moveTo>
                      <a:pt x="178" y="0"/>
                    </a:moveTo>
                    <a:lnTo>
                      <a:pt x="1" y="95"/>
                    </a:lnTo>
                    <a:lnTo>
                      <a:pt x="485"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2"/>
              <p:cNvSpPr/>
              <p:nvPr/>
            </p:nvSpPr>
            <p:spPr>
              <a:xfrm>
                <a:off x="6300350" y="5574196"/>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2"/>
              <p:cNvSpPr/>
              <p:nvPr/>
            </p:nvSpPr>
            <p:spPr>
              <a:xfrm>
                <a:off x="6326178" y="5559240"/>
                <a:ext cx="38828" cy="21801"/>
              </a:xfrm>
              <a:custGeom>
                <a:avLst/>
                <a:gdLst/>
                <a:ahLst/>
                <a:cxnLst/>
                <a:rect l="l" t="t" r="r" b="b"/>
                <a:pathLst>
                  <a:path w="675" h="379" extrusionOk="0">
                    <a:moveTo>
                      <a:pt x="190" y="0"/>
                    </a:moveTo>
                    <a:lnTo>
                      <a:pt x="1" y="107"/>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32"/>
              <p:cNvSpPr/>
              <p:nvPr/>
            </p:nvSpPr>
            <p:spPr>
              <a:xfrm>
                <a:off x="6352005" y="5544975"/>
                <a:ext cx="38828" cy="21801"/>
              </a:xfrm>
              <a:custGeom>
                <a:avLst/>
                <a:gdLst/>
                <a:ahLst/>
                <a:cxnLst/>
                <a:rect l="l" t="t" r="r" b="b"/>
                <a:pathLst>
                  <a:path w="675" h="379" extrusionOk="0">
                    <a:moveTo>
                      <a:pt x="178" y="0"/>
                    </a:moveTo>
                    <a:lnTo>
                      <a:pt x="1" y="95"/>
                    </a:lnTo>
                    <a:lnTo>
                      <a:pt x="497" y="378"/>
                    </a:lnTo>
                    <a:lnTo>
                      <a:pt x="674" y="260"/>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32"/>
              <p:cNvSpPr/>
              <p:nvPr/>
            </p:nvSpPr>
            <p:spPr>
              <a:xfrm>
                <a:off x="6377833" y="5529328"/>
                <a:ext cx="38770" cy="22491"/>
              </a:xfrm>
              <a:custGeom>
                <a:avLst/>
                <a:gdLst/>
                <a:ahLst/>
                <a:cxnLst/>
                <a:rect l="l" t="t" r="r" b="b"/>
                <a:pathLst>
                  <a:path w="674" h="391" extrusionOk="0">
                    <a:moveTo>
                      <a:pt x="190" y="1"/>
                    </a:moveTo>
                    <a:lnTo>
                      <a:pt x="1"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2"/>
              <p:cNvSpPr/>
              <p:nvPr/>
            </p:nvSpPr>
            <p:spPr>
              <a:xfrm>
                <a:off x="6404351" y="5514373"/>
                <a:ext cx="38080" cy="22491"/>
              </a:xfrm>
              <a:custGeom>
                <a:avLst/>
                <a:gdLst/>
                <a:ahLst/>
                <a:cxnLst/>
                <a:rect l="l" t="t" r="r" b="b"/>
                <a:pathLst>
                  <a:path w="662" h="391" extrusionOk="0">
                    <a:moveTo>
                      <a:pt x="177" y="1"/>
                    </a:moveTo>
                    <a:lnTo>
                      <a:pt x="0" y="119"/>
                    </a:lnTo>
                    <a:lnTo>
                      <a:pt x="473" y="390"/>
                    </a:lnTo>
                    <a:lnTo>
                      <a:pt x="662" y="272"/>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2"/>
              <p:cNvSpPr/>
              <p:nvPr/>
            </p:nvSpPr>
            <p:spPr>
              <a:xfrm>
                <a:off x="6429488" y="5499417"/>
                <a:ext cx="38080" cy="22491"/>
              </a:xfrm>
              <a:custGeom>
                <a:avLst/>
                <a:gdLst/>
                <a:ahLst/>
                <a:cxnLst/>
                <a:rect l="l" t="t" r="r" b="b"/>
                <a:pathLst>
                  <a:path w="662" h="391" extrusionOk="0">
                    <a:moveTo>
                      <a:pt x="178" y="1"/>
                    </a:moveTo>
                    <a:lnTo>
                      <a:pt x="0" y="107"/>
                    </a:lnTo>
                    <a:lnTo>
                      <a:pt x="485"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2"/>
              <p:cNvSpPr/>
              <p:nvPr/>
            </p:nvSpPr>
            <p:spPr>
              <a:xfrm>
                <a:off x="6455316" y="548446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2"/>
              <p:cNvSpPr/>
              <p:nvPr/>
            </p:nvSpPr>
            <p:spPr>
              <a:xfrm>
                <a:off x="6481144" y="5470195"/>
                <a:ext cx="38080" cy="21801"/>
              </a:xfrm>
              <a:custGeom>
                <a:avLst/>
                <a:gdLst/>
                <a:ahLst/>
                <a:cxnLst/>
                <a:rect l="l" t="t" r="r" b="b"/>
                <a:pathLst>
                  <a:path w="662" h="379" extrusionOk="0">
                    <a:moveTo>
                      <a:pt x="177" y="1"/>
                    </a:moveTo>
                    <a:lnTo>
                      <a:pt x="0" y="95"/>
                    </a:lnTo>
                    <a:lnTo>
                      <a:pt x="473" y="379"/>
                    </a:lnTo>
                    <a:lnTo>
                      <a:pt x="662" y="273"/>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2"/>
              <p:cNvSpPr/>
              <p:nvPr/>
            </p:nvSpPr>
            <p:spPr>
              <a:xfrm>
                <a:off x="6506971" y="5454607"/>
                <a:ext cx="38080" cy="23124"/>
              </a:xfrm>
              <a:custGeom>
                <a:avLst/>
                <a:gdLst/>
                <a:ahLst/>
                <a:cxnLst/>
                <a:rect l="l" t="t" r="r" b="b"/>
                <a:pathLst>
                  <a:path w="662" h="402" extrusionOk="0">
                    <a:moveTo>
                      <a:pt x="189" y="0"/>
                    </a:moveTo>
                    <a:lnTo>
                      <a:pt x="0" y="118"/>
                    </a:lnTo>
                    <a:lnTo>
                      <a:pt x="484" y="402"/>
                    </a:lnTo>
                    <a:lnTo>
                      <a:pt x="662"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2"/>
              <p:cNvSpPr/>
              <p:nvPr/>
            </p:nvSpPr>
            <p:spPr>
              <a:xfrm>
                <a:off x="6532109" y="5440341"/>
                <a:ext cx="39460" cy="21801"/>
              </a:xfrm>
              <a:custGeom>
                <a:avLst/>
                <a:gdLst/>
                <a:ahLst/>
                <a:cxnLst/>
                <a:rect l="l" t="t" r="r" b="b"/>
                <a:pathLst>
                  <a:path w="686" h="379" extrusionOk="0">
                    <a:moveTo>
                      <a:pt x="201" y="0"/>
                    </a:moveTo>
                    <a:lnTo>
                      <a:pt x="0" y="106"/>
                    </a:lnTo>
                    <a:lnTo>
                      <a:pt x="496" y="378"/>
                    </a:lnTo>
                    <a:lnTo>
                      <a:pt x="685"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2"/>
              <p:cNvSpPr/>
              <p:nvPr/>
            </p:nvSpPr>
            <p:spPr>
              <a:xfrm>
                <a:off x="6558569" y="5424695"/>
                <a:ext cx="38137" cy="23124"/>
              </a:xfrm>
              <a:custGeom>
                <a:avLst/>
                <a:gdLst/>
                <a:ahLst/>
                <a:cxnLst/>
                <a:rect l="l" t="t" r="r" b="b"/>
                <a:pathLst>
                  <a:path w="663" h="402" extrusionOk="0">
                    <a:moveTo>
                      <a:pt x="178" y="0"/>
                    </a:moveTo>
                    <a:lnTo>
                      <a:pt x="1" y="118"/>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2"/>
              <p:cNvSpPr/>
              <p:nvPr/>
            </p:nvSpPr>
            <p:spPr>
              <a:xfrm>
                <a:off x="6584397" y="5410429"/>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2"/>
              <p:cNvSpPr/>
              <p:nvPr/>
            </p:nvSpPr>
            <p:spPr>
              <a:xfrm>
                <a:off x="6609534" y="5395473"/>
                <a:ext cx="39518" cy="22491"/>
              </a:xfrm>
              <a:custGeom>
                <a:avLst/>
                <a:gdLst/>
                <a:ahLst/>
                <a:cxnLst/>
                <a:rect l="l" t="t" r="r" b="b"/>
                <a:pathLst>
                  <a:path w="687" h="391" extrusionOk="0">
                    <a:moveTo>
                      <a:pt x="190" y="0"/>
                    </a:moveTo>
                    <a:lnTo>
                      <a:pt x="1" y="118"/>
                    </a:lnTo>
                    <a:lnTo>
                      <a:pt x="485" y="390"/>
                    </a:lnTo>
                    <a:lnTo>
                      <a:pt x="686"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2"/>
              <p:cNvSpPr/>
              <p:nvPr/>
            </p:nvSpPr>
            <p:spPr>
              <a:xfrm>
                <a:off x="6636052" y="5380518"/>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2"/>
              <p:cNvSpPr/>
              <p:nvPr/>
            </p:nvSpPr>
            <p:spPr>
              <a:xfrm>
                <a:off x="6661189" y="5365562"/>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32"/>
              <p:cNvSpPr/>
              <p:nvPr/>
            </p:nvSpPr>
            <p:spPr>
              <a:xfrm>
                <a:off x="6687017" y="5351296"/>
                <a:ext cx="38770" cy="21801"/>
              </a:xfrm>
              <a:custGeom>
                <a:avLst/>
                <a:gdLst/>
                <a:ahLst/>
                <a:cxnLst/>
                <a:rect l="l" t="t" r="r" b="b"/>
                <a:pathLst>
                  <a:path w="674" h="379" extrusionOk="0">
                    <a:moveTo>
                      <a:pt x="190" y="0"/>
                    </a:moveTo>
                    <a:lnTo>
                      <a:pt x="1" y="95"/>
                    </a:lnTo>
                    <a:lnTo>
                      <a:pt x="485" y="379"/>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32"/>
              <p:cNvSpPr/>
              <p:nvPr/>
            </p:nvSpPr>
            <p:spPr>
              <a:xfrm>
                <a:off x="5794784" y="5966960"/>
                <a:ext cx="38828" cy="23124"/>
              </a:xfrm>
              <a:custGeom>
                <a:avLst/>
                <a:gdLst/>
                <a:ahLst/>
                <a:cxnLst/>
                <a:rect l="l" t="t" r="r" b="b"/>
                <a:pathLst>
                  <a:path w="675" h="402" extrusionOk="0">
                    <a:moveTo>
                      <a:pt x="190" y="0"/>
                    </a:moveTo>
                    <a:lnTo>
                      <a:pt x="1" y="118"/>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2"/>
              <p:cNvSpPr/>
              <p:nvPr/>
            </p:nvSpPr>
            <p:spPr>
              <a:xfrm>
                <a:off x="5820612" y="5952695"/>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2"/>
              <p:cNvSpPr/>
              <p:nvPr/>
            </p:nvSpPr>
            <p:spPr>
              <a:xfrm>
                <a:off x="5847130" y="5937048"/>
                <a:ext cx="38080" cy="22491"/>
              </a:xfrm>
              <a:custGeom>
                <a:avLst/>
                <a:gdLst/>
                <a:ahLst/>
                <a:cxnLst/>
                <a:rect l="l" t="t" r="r" b="b"/>
                <a:pathLst>
                  <a:path w="662" h="391" extrusionOk="0">
                    <a:moveTo>
                      <a:pt x="166" y="0"/>
                    </a:moveTo>
                    <a:lnTo>
                      <a:pt x="0" y="107"/>
                    </a:lnTo>
                    <a:lnTo>
                      <a:pt x="485" y="390"/>
                    </a:lnTo>
                    <a:lnTo>
                      <a:pt x="662" y="284"/>
                    </a:lnTo>
                    <a:lnTo>
                      <a:pt x="166"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2"/>
              <p:cNvSpPr/>
              <p:nvPr/>
            </p:nvSpPr>
            <p:spPr>
              <a:xfrm>
                <a:off x="5872267" y="5922783"/>
                <a:ext cx="39460" cy="21801"/>
              </a:xfrm>
              <a:custGeom>
                <a:avLst/>
                <a:gdLst/>
                <a:ahLst/>
                <a:cxnLst/>
                <a:rect l="l" t="t" r="r" b="b"/>
                <a:pathLst>
                  <a:path w="686" h="379" extrusionOk="0">
                    <a:moveTo>
                      <a:pt x="190" y="0"/>
                    </a:moveTo>
                    <a:lnTo>
                      <a:pt x="1" y="107"/>
                    </a:lnTo>
                    <a:lnTo>
                      <a:pt x="485" y="378"/>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2"/>
              <p:cNvSpPr/>
              <p:nvPr/>
            </p:nvSpPr>
            <p:spPr>
              <a:xfrm>
                <a:off x="5898095" y="5907137"/>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2"/>
              <p:cNvSpPr/>
              <p:nvPr/>
            </p:nvSpPr>
            <p:spPr>
              <a:xfrm>
                <a:off x="5923923" y="5892871"/>
                <a:ext cx="38770" cy="22491"/>
              </a:xfrm>
              <a:custGeom>
                <a:avLst/>
                <a:gdLst/>
                <a:ahLst/>
                <a:cxnLst/>
                <a:rect l="l" t="t" r="r" b="b"/>
                <a:pathLst>
                  <a:path w="674" h="391" extrusionOk="0">
                    <a:moveTo>
                      <a:pt x="178" y="1"/>
                    </a:moveTo>
                    <a:lnTo>
                      <a:pt x="0" y="107"/>
                    </a:lnTo>
                    <a:lnTo>
                      <a:pt x="497" y="390"/>
                    </a:lnTo>
                    <a:lnTo>
                      <a:pt x="674"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2"/>
              <p:cNvSpPr/>
              <p:nvPr/>
            </p:nvSpPr>
            <p:spPr>
              <a:xfrm>
                <a:off x="5949750" y="5877915"/>
                <a:ext cx="38770" cy="21801"/>
              </a:xfrm>
              <a:custGeom>
                <a:avLst/>
                <a:gdLst/>
                <a:ahLst/>
                <a:cxnLst/>
                <a:rect l="l" t="t" r="r" b="b"/>
                <a:pathLst>
                  <a:path w="674" h="379" extrusionOk="0">
                    <a:moveTo>
                      <a:pt x="189" y="1"/>
                    </a:moveTo>
                    <a:lnTo>
                      <a:pt x="0" y="95"/>
                    </a:lnTo>
                    <a:lnTo>
                      <a:pt x="485" y="379"/>
                    </a:lnTo>
                    <a:lnTo>
                      <a:pt x="674" y="272"/>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2"/>
              <p:cNvSpPr/>
              <p:nvPr/>
            </p:nvSpPr>
            <p:spPr>
              <a:xfrm>
                <a:off x="5974888" y="5862959"/>
                <a:ext cx="39460" cy="22491"/>
              </a:xfrm>
              <a:custGeom>
                <a:avLst/>
                <a:gdLst/>
                <a:ahLst/>
                <a:cxnLst/>
                <a:rect l="l" t="t" r="r" b="b"/>
                <a:pathLst>
                  <a:path w="686" h="391" extrusionOk="0">
                    <a:moveTo>
                      <a:pt x="201" y="1"/>
                    </a:moveTo>
                    <a:lnTo>
                      <a:pt x="0" y="107"/>
                    </a:lnTo>
                    <a:lnTo>
                      <a:pt x="496" y="391"/>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2"/>
              <p:cNvSpPr/>
              <p:nvPr/>
            </p:nvSpPr>
            <p:spPr>
              <a:xfrm>
                <a:off x="6001405" y="5848003"/>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2"/>
              <p:cNvSpPr/>
              <p:nvPr/>
            </p:nvSpPr>
            <p:spPr>
              <a:xfrm>
                <a:off x="6026543" y="5833738"/>
                <a:ext cx="39460" cy="21801"/>
              </a:xfrm>
              <a:custGeom>
                <a:avLst/>
                <a:gdLst/>
                <a:ahLst/>
                <a:cxnLst/>
                <a:rect l="l" t="t" r="r" b="b"/>
                <a:pathLst>
                  <a:path w="686" h="379" extrusionOk="0">
                    <a:moveTo>
                      <a:pt x="201" y="1"/>
                    </a:moveTo>
                    <a:lnTo>
                      <a:pt x="0" y="95"/>
                    </a:lnTo>
                    <a:lnTo>
                      <a:pt x="496" y="379"/>
                    </a:lnTo>
                    <a:lnTo>
                      <a:pt x="685" y="261"/>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2"/>
              <p:cNvSpPr/>
              <p:nvPr/>
            </p:nvSpPr>
            <p:spPr>
              <a:xfrm>
                <a:off x="6053003" y="5818149"/>
                <a:ext cx="38828" cy="22434"/>
              </a:xfrm>
              <a:custGeom>
                <a:avLst/>
                <a:gdLst/>
                <a:ahLst/>
                <a:cxnLst/>
                <a:rect l="l" t="t" r="r" b="b"/>
                <a:pathLst>
                  <a:path w="675" h="390" extrusionOk="0">
                    <a:moveTo>
                      <a:pt x="178" y="0"/>
                    </a:moveTo>
                    <a:lnTo>
                      <a:pt x="1" y="106"/>
                    </a:lnTo>
                    <a:lnTo>
                      <a:pt x="473" y="390"/>
                    </a:lnTo>
                    <a:lnTo>
                      <a:pt x="674"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2"/>
              <p:cNvSpPr/>
              <p:nvPr/>
            </p:nvSpPr>
            <p:spPr>
              <a:xfrm>
                <a:off x="6078831" y="5803193"/>
                <a:ext cx="38137" cy="22491"/>
              </a:xfrm>
              <a:custGeom>
                <a:avLst/>
                <a:gdLst/>
                <a:ahLst/>
                <a:cxnLst/>
                <a:rect l="l" t="t" r="r" b="b"/>
                <a:pathLst>
                  <a:path w="663" h="391" extrusionOk="0">
                    <a:moveTo>
                      <a:pt x="190" y="0"/>
                    </a:moveTo>
                    <a:lnTo>
                      <a:pt x="1" y="118"/>
                    </a:lnTo>
                    <a:lnTo>
                      <a:pt x="485" y="390"/>
                    </a:lnTo>
                    <a:lnTo>
                      <a:pt x="662"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2"/>
              <p:cNvSpPr/>
              <p:nvPr/>
            </p:nvSpPr>
            <p:spPr>
              <a:xfrm>
                <a:off x="6103968" y="5788238"/>
                <a:ext cx="39518" cy="22491"/>
              </a:xfrm>
              <a:custGeom>
                <a:avLst/>
                <a:gdLst/>
                <a:ahLst/>
                <a:cxnLst/>
                <a:rect l="l" t="t" r="r" b="b"/>
                <a:pathLst>
                  <a:path w="687" h="391" extrusionOk="0">
                    <a:moveTo>
                      <a:pt x="202" y="0"/>
                    </a:moveTo>
                    <a:lnTo>
                      <a:pt x="1" y="107"/>
                    </a:lnTo>
                    <a:lnTo>
                      <a:pt x="497" y="390"/>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2"/>
              <p:cNvSpPr/>
              <p:nvPr/>
            </p:nvSpPr>
            <p:spPr>
              <a:xfrm>
                <a:off x="6130486" y="5773282"/>
                <a:ext cx="38137" cy="23182"/>
              </a:xfrm>
              <a:custGeom>
                <a:avLst/>
                <a:gdLst/>
                <a:ahLst/>
                <a:cxnLst/>
                <a:rect l="l" t="t" r="r" b="b"/>
                <a:pathLst>
                  <a:path w="663" h="403" extrusionOk="0">
                    <a:moveTo>
                      <a:pt x="178" y="0"/>
                    </a:moveTo>
                    <a:lnTo>
                      <a:pt x="1" y="119"/>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2"/>
              <p:cNvSpPr/>
              <p:nvPr/>
            </p:nvSpPr>
            <p:spPr>
              <a:xfrm>
                <a:off x="6156314" y="5759016"/>
                <a:ext cx="38080" cy="21801"/>
              </a:xfrm>
              <a:custGeom>
                <a:avLst/>
                <a:gdLst/>
                <a:ahLst/>
                <a:cxnLst/>
                <a:rect l="l" t="t" r="r" b="b"/>
                <a:pathLst>
                  <a:path w="662" h="379" extrusionOk="0">
                    <a:moveTo>
                      <a:pt x="189" y="0"/>
                    </a:moveTo>
                    <a:lnTo>
                      <a:pt x="0" y="95"/>
                    </a:lnTo>
                    <a:lnTo>
                      <a:pt x="485" y="378"/>
                    </a:lnTo>
                    <a:lnTo>
                      <a:pt x="662"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2"/>
              <p:cNvSpPr/>
              <p:nvPr/>
            </p:nvSpPr>
            <p:spPr>
              <a:xfrm>
                <a:off x="6181451" y="5743370"/>
                <a:ext cx="39460" cy="23182"/>
              </a:xfrm>
              <a:custGeom>
                <a:avLst/>
                <a:gdLst/>
                <a:ahLst/>
                <a:cxnLst/>
                <a:rect l="l" t="t" r="r" b="b"/>
                <a:pathLst>
                  <a:path w="686" h="403" extrusionOk="0">
                    <a:moveTo>
                      <a:pt x="190" y="1"/>
                    </a:moveTo>
                    <a:lnTo>
                      <a:pt x="1" y="119"/>
                    </a:lnTo>
                    <a:lnTo>
                      <a:pt x="485" y="402"/>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2"/>
              <p:cNvSpPr/>
              <p:nvPr/>
            </p:nvSpPr>
            <p:spPr>
              <a:xfrm>
                <a:off x="6207969" y="5729104"/>
                <a:ext cx="38080" cy="21801"/>
              </a:xfrm>
              <a:custGeom>
                <a:avLst/>
                <a:gdLst/>
                <a:ahLst/>
                <a:cxnLst/>
                <a:rect l="l" t="t" r="r" b="b"/>
                <a:pathLst>
                  <a:path w="662" h="379" extrusionOk="0">
                    <a:moveTo>
                      <a:pt x="177" y="1"/>
                    </a:moveTo>
                    <a:lnTo>
                      <a:pt x="0" y="107"/>
                    </a:lnTo>
                    <a:lnTo>
                      <a:pt x="485"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2"/>
              <p:cNvSpPr/>
              <p:nvPr/>
            </p:nvSpPr>
            <p:spPr>
              <a:xfrm>
                <a:off x="6233106" y="5713458"/>
                <a:ext cx="39460" cy="23182"/>
              </a:xfrm>
              <a:custGeom>
                <a:avLst/>
                <a:gdLst/>
                <a:ahLst/>
                <a:cxnLst/>
                <a:rect l="l" t="t" r="r" b="b"/>
                <a:pathLst>
                  <a:path w="686" h="403" extrusionOk="0">
                    <a:moveTo>
                      <a:pt x="201" y="1"/>
                    </a:moveTo>
                    <a:lnTo>
                      <a:pt x="0" y="119"/>
                    </a:lnTo>
                    <a:lnTo>
                      <a:pt x="497" y="403"/>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2"/>
              <p:cNvSpPr/>
              <p:nvPr/>
            </p:nvSpPr>
            <p:spPr>
              <a:xfrm>
                <a:off x="6258934" y="5699193"/>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2"/>
              <p:cNvSpPr/>
              <p:nvPr/>
            </p:nvSpPr>
            <p:spPr>
              <a:xfrm>
                <a:off x="6285394" y="5684237"/>
                <a:ext cx="38137" cy="21801"/>
              </a:xfrm>
              <a:custGeom>
                <a:avLst/>
                <a:gdLst/>
                <a:ahLst/>
                <a:cxnLst/>
                <a:rect l="l" t="t" r="r" b="b"/>
                <a:pathLst>
                  <a:path w="663" h="379" extrusionOk="0">
                    <a:moveTo>
                      <a:pt x="178" y="1"/>
                    </a:moveTo>
                    <a:lnTo>
                      <a:pt x="1" y="119"/>
                    </a:lnTo>
                    <a:lnTo>
                      <a:pt x="485" y="379"/>
                    </a:lnTo>
                    <a:lnTo>
                      <a:pt x="663" y="273"/>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2"/>
              <p:cNvSpPr/>
              <p:nvPr/>
            </p:nvSpPr>
            <p:spPr>
              <a:xfrm>
                <a:off x="6310589" y="5669338"/>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2"/>
              <p:cNvSpPr/>
              <p:nvPr/>
            </p:nvSpPr>
            <p:spPr>
              <a:xfrm>
                <a:off x="6336359" y="5654383"/>
                <a:ext cx="38828" cy="21801"/>
              </a:xfrm>
              <a:custGeom>
                <a:avLst/>
                <a:gdLst/>
                <a:ahLst/>
                <a:cxnLst/>
                <a:rect l="l" t="t" r="r" b="b"/>
                <a:pathLst>
                  <a:path w="675" h="379" extrusionOk="0">
                    <a:moveTo>
                      <a:pt x="190" y="0"/>
                    </a:moveTo>
                    <a:lnTo>
                      <a:pt x="1" y="106"/>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2"/>
              <p:cNvSpPr/>
              <p:nvPr/>
            </p:nvSpPr>
            <p:spPr>
              <a:xfrm>
                <a:off x="6362187" y="5640117"/>
                <a:ext cx="38137" cy="21801"/>
              </a:xfrm>
              <a:custGeom>
                <a:avLst/>
                <a:gdLst/>
                <a:ahLst/>
                <a:cxnLst/>
                <a:rect l="l" t="t" r="r" b="b"/>
                <a:pathLst>
                  <a:path w="663" h="379" extrusionOk="0">
                    <a:moveTo>
                      <a:pt x="178" y="0"/>
                    </a:moveTo>
                    <a:lnTo>
                      <a:pt x="1" y="95"/>
                    </a:lnTo>
                    <a:lnTo>
                      <a:pt x="497"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2"/>
              <p:cNvSpPr/>
              <p:nvPr/>
            </p:nvSpPr>
            <p:spPr>
              <a:xfrm>
                <a:off x="6388015" y="5624471"/>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2"/>
              <p:cNvSpPr/>
              <p:nvPr/>
            </p:nvSpPr>
            <p:spPr>
              <a:xfrm>
                <a:off x="6414532" y="5610205"/>
                <a:ext cx="38137" cy="21801"/>
              </a:xfrm>
              <a:custGeom>
                <a:avLst/>
                <a:gdLst/>
                <a:ahLst/>
                <a:cxnLst/>
                <a:rect l="l" t="t" r="r" b="b"/>
                <a:pathLst>
                  <a:path w="663" h="379" extrusionOk="0">
                    <a:moveTo>
                      <a:pt x="178" y="0"/>
                    </a:moveTo>
                    <a:lnTo>
                      <a:pt x="0" y="107"/>
                    </a:lnTo>
                    <a:lnTo>
                      <a:pt x="473"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2"/>
              <p:cNvSpPr/>
              <p:nvPr/>
            </p:nvSpPr>
            <p:spPr>
              <a:xfrm>
                <a:off x="6439670" y="5594559"/>
                <a:ext cx="38137" cy="22491"/>
              </a:xfrm>
              <a:custGeom>
                <a:avLst/>
                <a:gdLst/>
                <a:ahLst/>
                <a:cxnLst/>
                <a:rect l="l" t="t" r="r" b="b"/>
                <a:pathLst>
                  <a:path w="663" h="391" extrusionOk="0">
                    <a:moveTo>
                      <a:pt x="190" y="1"/>
                    </a:moveTo>
                    <a:lnTo>
                      <a:pt x="1" y="107"/>
                    </a:lnTo>
                    <a:lnTo>
                      <a:pt x="485" y="390"/>
                    </a:lnTo>
                    <a:lnTo>
                      <a:pt x="662"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2"/>
              <p:cNvSpPr/>
              <p:nvPr/>
            </p:nvSpPr>
            <p:spPr>
              <a:xfrm>
                <a:off x="6465497" y="5580293"/>
                <a:ext cx="38770" cy="22491"/>
              </a:xfrm>
              <a:custGeom>
                <a:avLst/>
                <a:gdLst/>
                <a:ahLst/>
                <a:cxnLst/>
                <a:rect l="l" t="t" r="r" b="b"/>
                <a:pathLst>
                  <a:path w="674" h="391" extrusionOk="0">
                    <a:moveTo>
                      <a:pt x="190" y="1"/>
                    </a:moveTo>
                    <a:lnTo>
                      <a:pt x="0"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2"/>
              <p:cNvSpPr/>
              <p:nvPr/>
            </p:nvSpPr>
            <p:spPr>
              <a:xfrm>
                <a:off x="6491325" y="5565338"/>
                <a:ext cx="38770" cy="21801"/>
              </a:xfrm>
              <a:custGeom>
                <a:avLst/>
                <a:gdLst/>
                <a:ahLst/>
                <a:cxnLst/>
                <a:rect l="l" t="t" r="r" b="b"/>
                <a:pathLst>
                  <a:path w="674" h="379" extrusionOk="0">
                    <a:moveTo>
                      <a:pt x="178" y="1"/>
                    </a:moveTo>
                    <a:lnTo>
                      <a:pt x="0" y="95"/>
                    </a:lnTo>
                    <a:lnTo>
                      <a:pt x="485" y="379"/>
                    </a:lnTo>
                    <a:lnTo>
                      <a:pt x="674" y="272"/>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2"/>
              <p:cNvSpPr/>
              <p:nvPr/>
            </p:nvSpPr>
            <p:spPr>
              <a:xfrm>
                <a:off x="6517153" y="554969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2"/>
              <p:cNvSpPr/>
              <p:nvPr/>
            </p:nvSpPr>
            <p:spPr>
              <a:xfrm>
                <a:off x="6542290" y="5535426"/>
                <a:ext cx="39460" cy="21801"/>
              </a:xfrm>
              <a:custGeom>
                <a:avLst/>
                <a:gdLst/>
                <a:ahLst/>
                <a:cxnLst/>
                <a:rect l="l" t="t" r="r" b="b"/>
                <a:pathLst>
                  <a:path w="686" h="379" extrusionOk="0">
                    <a:moveTo>
                      <a:pt x="189" y="1"/>
                    </a:moveTo>
                    <a:lnTo>
                      <a:pt x="0" y="107"/>
                    </a:lnTo>
                    <a:lnTo>
                      <a:pt x="485" y="379"/>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2"/>
              <p:cNvSpPr/>
              <p:nvPr/>
            </p:nvSpPr>
            <p:spPr>
              <a:xfrm>
                <a:off x="6568808" y="5519837"/>
                <a:ext cx="38080" cy="23124"/>
              </a:xfrm>
              <a:custGeom>
                <a:avLst/>
                <a:gdLst/>
                <a:ahLst/>
                <a:cxnLst/>
                <a:rect l="l" t="t" r="r" b="b"/>
                <a:pathLst>
                  <a:path w="662" h="402" extrusionOk="0">
                    <a:moveTo>
                      <a:pt x="177" y="0"/>
                    </a:moveTo>
                    <a:lnTo>
                      <a:pt x="0" y="118"/>
                    </a:lnTo>
                    <a:lnTo>
                      <a:pt x="484" y="402"/>
                    </a:lnTo>
                    <a:lnTo>
                      <a:pt x="662" y="284"/>
                    </a:lnTo>
                    <a:lnTo>
                      <a:pt x="177"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2"/>
              <p:cNvSpPr/>
              <p:nvPr/>
            </p:nvSpPr>
            <p:spPr>
              <a:xfrm>
                <a:off x="6594636" y="5505572"/>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2"/>
              <p:cNvSpPr/>
              <p:nvPr/>
            </p:nvSpPr>
            <p:spPr>
              <a:xfrm>
                <a:off x="6619773" y="5490616"/>
                <a:ext cx="39460" cy="22491"/>
              </a:xfrm>
              <a:custGeom>
                <a:avLst/>
                <a:gdLst/>
                <a:ahLst/>
                <a:cxnLst/>
                <a:rect l="l" t="t" r="r" b="b"/>
                <a:pathLst>
                  <a:path w="686" h="391" extrusionOk="0">
                    <a:moveTo>
                      <a:pt x="189" y="0"/>
                    </a:moveTo>
                    <a:lnTo>
                      <a:pt x="0" y="118"/>
                    </a:lnTo>
                    <a:lnTo>
                      <a:pt x="484" y="390"/>
                    </a:lnTo>
                    <a:lnTo>
                      <a:pt x="685"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32"/>
              <p:cNvSpPr/>
              <p:nvPr/>
            </p:nvSpPr>
            <p:spPr>
              <a:xfrm>
                <a:off x="6646233" y="5475660"/>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32"/>
              <p:cNvSpPr/>
              <p:nvPr/>
            </p:nvSpPr>
            <p:spPr>
              <a:xfrm>
                <a:off x="6671371" y="5460704"/>
                <a:ext cx="39518" cy="23182"/>
              </a:xfrm>
              <a:custGeom>
                <a:avLst/>
                <a:gdLst/>
                <a:ahLst/>
                <a:cxnLst/>
                <a:rect l="l" t="t" r="r" b="b"/>
                <a:pathLst>
                  <a:path w="687" h="403" extrusionOk="0">
                    <a:moveTo>
                      <a:pt x="202" y="0"/>
                    </a:moveTo>
                    <a:lnTo>
                      <a:pt x="1" y="119"/>
                    </a:lnTo>
                    <a:lnTo>
                      <a:pt x="497" y="402"/>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2"/>
              <p:cNvSpPr/>
              <p:nvPr/>
            </p:nvSpPr>
            <p:spPr>
              <a:xfrm>
                <a:off x="6697889" y="5446438"/>
                <a:ext cx="38137" cy="21801"/>
              </a:xfrm>
              <a:custGeom>
                <a:avLst/>
                <a:gdLst/>
                <a:ahLst/>
                <a:cxnLst/>
                <a:rect l="l" t="t" r="r" b="b"/>
                <a:pathLst>
                  <a:path w="663" h="379" extrusionOk="0">
                    <a:moveTo>
                      <a:pt x="178" y="0"/>
                    </a:moveTo>
                    <a:lnTo>
                      <a:pt x="1" y="95"/>
                    </a:lnTo>
                    <a:lnTo>
                      <a:pt x="473"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2"/>
              <p:cNvSpPr/>
              <p:nvPr/>
            </p:nvSpPr>
            <p:spPr>
              <a:xfrm>
                <a:off x="6723026" y="5430792"/>
                <a:ext cx="38828" cy="23182"/>
              </a:xfrm>
              <a:custGeom>
                <a:avLst/>
                <a:gdLst/>
                <a:ahLst/>
                <a:cxnLst/>
                <a:rect l="l" t="t" r="r" b="b"/>
                <a:pathLst>
                  <a:path w="675" h="403" extrusionOk="0">
                    <a:moveTo>
                      <a:pt x="202" y="1"/>
                    </a:moveTo>
                    <a:lnTo>
                      <a:pt x="1" y="119"/>
                    </a:lnTo>
                    <a:lnTo>
                      <a:pt x="497" y="402"/>
                    </a:lnTo>
                    <a:lnTo>
                      <a:pt x="674" y="284"/>
                    </a:lnTo>
                    <a:lnTo>
                      <a:pt x="202"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2"/>
              <p:cNvSpPr/>
              <p:nvPr/>
            </p:nvSpPr>
            <p:spPr>
              <a:xfrm>
                <a:off x="6748854" y="5416527"/>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2"/>
              <p:cNvSpPr/>
              <p:nvPr/>
            </p:nvSpPr>
            <p:spPr>
              <a:xfrm>
                <a:off x="6775372" y="5400881"/>
                <a:ext cx="38080" cy="22491"/>
              </a:xfrm>
              <a:custGeom>
                <a:avLst/>
                <a:gdLst/>
                <a:ahLst/>
                <a:cxnLst/>
                <a:rect l="l" t="t" r="r" b="b"/>
                <a:pathLst>
                  <a:path w="662" h="391" extrusionOk="0">
                    <a:moveTo>
                      <a:pt x="178" y="1"/>
                    </a:moveTo>
                    <a:lnTo>
                      <a:pt x="0" y="107"/>
                    </a:lnTo>
                    <a:lnTo>
                      <a:pt x="473"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2"/>
              <p:cNvSpPr/>
              <p:nvPr/>
            </p:nvSpPr>
            <p:spPr>
              <a:xfrm>
                <a:off x="5779196" y="5984620"/>
                <a:ext cx="32673" cy="150249"/>
              </a:xfrm>
              <a:custGeom>
                <a:avLst/>
                <a:gdLst/>
                <a:ahLst/>
                <a:cxnLst/>
                <a:rect l="l" t="t" r="r" b="b"/>
                <a:pathLst>
                  <a:path w="568" h="2612" extrusionOk="0">
                    <a:moveTo>
                      <a:pt x="0" y="0"/>
                    </a:moveTo>
                    <a:lnTo>
                      <a:pt x="0" y="2280"/>
                    </a:lnTo>
                    <a:lnTo>
                      <a:pt x="567" y="2611"/>
                    </a:lnTo>
                    <a:lnTo>
                      <a:pt x="567" y="343"/>
                    </a:lnTo>
                    <a:lnTo>
                      <a:pt x="0"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2"/>
              <p:cNvSpPr/>
              <p:nvPr/>
            </p:nvSpPr>
            <p:spPr>
              <a:xfrm>
                <a:off x="6477060" y="5525244"/>
                <a:ext cx="32673" cy="36757"/>
              </a:xfrm>
              <a:custGeom>
                <a:avLst/>
                <a:gdLst/>
                <a:ahLst/>
                <a:cxnLst/>
                <a:rect l="l" t="t" r="r" b="b"/>
                <a:pathLst>
                  <a:path w="568" h="639" extrusionOk="0">
                    <a:moveTo>
                      <a:pt x="0" y="1"/>
                    </a:moveTo>
                    <a:lnTo>
                      <a:pt x="0" y="639"/>
                    </a:lnTo>
                    <a:lnTo>
                      <a:pt x="567" y="308"/>
                    </a:lnTo>
                    <a:lnTo>
                      <a:pt x="0" y="1"/>
                    </a:ln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2"/>
              <p:cNvSpPr/>
              <p:nvPr/>
            </p:nvSpPr>
            <p:spPr>
              <a:xfrm>
                <a:off x="6738672" y="5373730"/>
                <a:ext cx="31292" cy="37447"/>
              </a:xfrm>
              <a:custGeom>
                <a:avLst/>
                <a:gdLst/>
                <a:ahLst/>
                <a:cxnLst/>
                <a:rect l="l" t="t" r="r" b="b"/>
                <a:pathLst>
                  <a:path w="544" h="651" extrusionOk="0">
                    <a:moveTo>
                      <a:pt x="0" y="0"/>
                    </a:moveTo>
                    <a:lnTo>
                      <a:pt x="0" y="650"/>
                    </a:lnTo>
                    <a:lnTo>
                      <a:pt x="544" y="331"/>
                    </a:lnTo>
                    <a:lnTo>
                      <a:pt x="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32"/>
            <p:cNvGrpSpPr/>
            <p:nvPr/>
          </p:nvGrpSpPr>
          <p:grpSpPr>
            <a:xfrm>
              <a:off x="925630" y="813427"/>
              <a:ext cx="642501" cy="606585"/>
              <a:chOff x="-4345070" y="3726402"/>
              <a:chExt cx="642501" cy="606585"/>
            </a:xfrm>
          </p:grpSpPr>
          <p:sp>
            <p:nvSpPr>
              <p:cNvPr id="2293" name="Google Shape;2293;p32"/>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2"/>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2"/>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2"/>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2"/>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2"/>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2"/>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2"/>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2"/>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2"/>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2"/>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2"/>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2"/>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 name="Google Shape;2306;p32"/>
            <p:cNvGrpSpPr/>
            <p:nvPr/>
          </p:nvGrpSpPr>
          <p:grpSpPr>
            <a:xfrm>
              <a:off x="1901746" y="623687"/>
              <a:ext cx="491637" cy="986062"/>
              <a:chOff x="4225370" y="-782119"/>
              <a:chExt cx="299250" cy="600196"/>
            </a:xfrm>
          </p:grpSpPr>
          <p:sp>
            <p:nvSpPr>
              <p:cNvPr id="2307" name="Google Shape;2307;p32"/>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rgbClr val="322F34"/>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2"/>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2"/>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32"/>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32"/>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32"/>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32"/>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32"/>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32"/>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32"/>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32"/>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32"/>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 name="Google Shape;2319;p32"/>
            <p:cNvGrpSpPr/>
            <p:nvPr/>
          </p:nvGrpSpPr>
          <p:grpSpPr>
            <a:xfrm>
              <a:off x="495023" y="2122138"/>
              <a:ext cx="373850" cy="899213"/>
              <a:chOff x="10985382" y="-7411116"/>
              <a:chExt cx="815553" cy="1961633"/>
            </a:xfrm>
          </p:grpSpPr>
          <p:sp>
            <p:nvSpPr>
              <p:cNvPr id="2320" name="Google Shape;2320;p32"/>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32"/>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32"/>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32"/>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32"/>
              <p:cNvSpPr/>
              <p:nvPr/>
            </p:nvSpPr>
            <p:spPr>
              <a:xfrm>
                <a:off x="11098342" y="-6411694"/>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32"/>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32"/>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32"/>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32"/>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2"/>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2"/>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2"/>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32"/>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32"/>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32"/>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32"/>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32"/>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32"/>
            <p:cNvGrpSpPr/>
            <p:nvPr/>
          </p:nvGrpSpPr>
          <p:grpSpPr>
            <a:xfrm>
              <a:off x="2182135" y="3792212"/>
              <a:ext cx="301969" cy="562336"/>
              <a:chOff x="7686885" y="2546950"/>
              <a:chExt cx="301969" cy="562336"/>
            </a:xfrm>
          </p:grpSpPr>
          <p:sp>
            <p:nvSpPr>
              <p:cNvPr id="2338" name="Google Shape;2338;p32"/>
              <p:cNvSpPr/>
              <p:nvPr/>
            </p:nvSpPr>
            <p:spPr>
              <a:xfrm>
                <a:off x="7912479" y="2581851"/>
                <a:ext cx="46408" cy="419949"/>
              </a:xfrm>
              <a:custGeom>
                <a:avLst/>
                <a:gdLst/>
                <a:ahLst/>
                <a:cxnLst/>
                <a:rect l="l" t="t" r="r" b="b"/>
                <a:pathLst>
                  <a:path w="367" h="3321" extrusionOk="0">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32"/>
              <p:cNvSpPr/>
              <p:nvPr/>
            </p:nvSpPr>
            <p:spPr>
              <a:xfrm>
                <a:off x="7751124" y="2687946"/>
                <a:ext cx="47925" cy="421340"/>
              </a:xfrm>
              <a:custGeom>
                <a:avLst/>
                <a:gdLst/>
                <a:ahLst/>
                <a:cxnLst/>
                <a:rect l="l" t="t" r="r" b="b"/>
                <a:pathLst>
                  <a:path w="379" h="3332" extrusionOk="0">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32"/>
              <p:cNvSpPr/>
              <p:nvPr/>
            </p:nvSpPr>
            <p:spPr>
              <a:xfrm>
                <a:off x="7758585" y="2546950"/>
                <a:ext cx="209279" cy="102300"/>
              </a:xfrm>
              <a:custGeom>
                <a:avLst/>
                <a:gdLst/>
                <a:ahLst/>
                <a:cxnLst/>
                <a:rect l="l" t="t" r="r" b="b"/>
                <a:pathLst>
                  <a:path w="1655" h="809" extrusionOk="0">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32"/>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32"/>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32"/>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32"/>
              <p:cNvSpPr/>
              <p:nvPr/>
            </p:nvSpPr>
            <p:spPr>
              <a:xfrm>
                <a:off x="7772115" y="2664046"/>
                <a:ext cx="56904" cy="74733"/>
              </a:xfrm>
              <a:custGeom>
                <a:avLst/>
                <a:gdLst/>
                <a:ahLst/>
                <a:cxnLst/>
                <a:rect l="l" t="t" r="r" b="b"/>
                <a:pathLst>
                  <a:path w="450" h="591" extrusionOk="0">
                    <a:moveTo>
                      <a:pt x="449" y="0"/>
                    </a:moveTo>
                    <a:lnTo>
                      <a:pt x="0" y="272"/>
                    </a:lnTo>
                    <a:lnTo>
                      <a:pt x="0" y="591"/>
                    </a:lnTo>
                    <a:lnTo>
                      <a:pt x="449" y="331"/>
                    </a:lnTo>
                    <a:lnTo>
                      <a:pt x="44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32"/>
              <p:cNvSpPr/>
              <p:nvPr/>
            </p:nvSpPr>
            <p:spPr>
              <a:xfrm>
                <a:off x="7772115" y="2673024"/>
                <a:ext cx="136063" cy="122532"/>
              </a:xfrm>
              <a:custGeom>
                <a:avLst/>
                <a:gdLst/>
                <a:ahLst/>
                <a:cxnLst/>
                <a:rect l="l" t="t" r="r" b="b"/>
                <a:pathLst>
                  <a:path w="1076" h="969" extrusionOk="0">
                    <a:moveTo>
                      <a:pt x="1075" y="0"/>
                    </a:moveTo>
                    <a:lnTo>
                      <a:pt x="0" y="638"/>
                    </a:lnTo>
                    <a:lnTo>
                      <a:pt x="0" y="969"/>
                    </a:lnTo>
                    <a:lnTo>
                      <a:pt x="1075" y="331"/>
                    </a:lnTo>
                    <a:lnTo>
                      <a:pt x="107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32"/>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48"/>
        <p:cNvGrpSpPr/>
        <p:nvPr/>
      </p:nvGrpSpPr>
      <p:grpSpPr>
        <a:xfrm>
          <a:off x="0" y="0"/>
          <a:ext cx="0" cy="0"/>
          <a:chOff x="0" y="0"/>
          <a:chExt cx="0" cy="0"/>
        </a:xfrm>
      </p:grpSpPr>
      <p:sp>
        <p:nvSpPr>
          <p:cNvPr id="149" name="Google Shape;149;p7"/>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txBox="1">
            <a:spLocks noGrp="1"/>
          </p:cNvSpPr>
          <p:nvPr>
            <p:ph type="title"/>
          </p:nvPr>
        </p:nvSpPr>
        <p:spPr>
          <a:xfrm>
            <a:off x="3756650" y="1054625"/>
            <a:ext cx="467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Font typeface="Bakbak One"/>
              <a:buNone/>
              <a:defRPr>
                <a:latin typeface="Bakbak One"/>
                <a:ea typeface="Bakbak One"/>
                <a:cs typeface="Bakbak One"/>
                <a:sym typeface="Bakbak One"/>
              </a:defRPr>
            </a:lvl2pPr>
            <a:lvl3pPr lvl="2" rtl="0">
              <a:spcBef>
                <a:spcPts val="0"/>
              </a:spcBef>
              <a:spcAft>
                <a:spcPts val="0"/>
              </a:spcAft>
              <a:buSzPts val="3500"/>
              <a:buFont typeface="Bakbak One"/>
              <a:buNone/>
              <a:defRPr>
                <a:latin typeface="Bakbak One"/>
                <a:ea typeface="Bakbak One"/>
                <a:cs typeface="Bakbak One"/>
                <a:sym typeface="Bakbak One"/>
              </a:defRPr>
            </a:lvl3pPr>
            <a:lvl4pPr lvl="3" rtl="0">
              <a:spcBef>
                <a:spcPts val="0"/>
              </a:spcBef>
              <a:spcAft>
                <a:spcPts val="0"/>
              </a:spcAft>
              <a:buSzPts val="3500"/>
              <a:buFont typeface="Bakbak One"/>
              <a:buNone/>
              <a:defRPr>
                <a:latin typeface="Bakbak One"/>
                <a:ea typeface="Bakbak One"/>
                <a:cs typeface="Bakbak One"/>
                <a:sym typeface="Bakbak One"/>
              </a:defRPr>
            </a:lvl4pPr>
            <a:lvl5pPr lvl="4" rtl="0">
              <a:spcBef>
                <a:spcPts val="0"/>
              </a:spcBef>
              <a:spcAft>
                <a:spcPts val="0"/>
              </a:spcAft>
              <a:buSzPts val="3500"/>
              <a:buFont typeface="Bakbak One"/>
              <a:buNone/>
              <a:defRPr>
                <a:latin typeface="Bakbak One"/>
                <a:ea typeface="Bakbak One"/>
                <a:cs typeface="Bakbak One"/>
                <a:sym typeface="Bakbak One"/>
              </a:defRPr>
            </a:lvl5pPr>
            <a:lvl6pPr lvl="5" rtl="0">
              <a:spcBef>
                <a:spcPts val="0"/>
              </a:spcBef>
              <a:spcAft>
                <a:spcPts val="0"/>
              </a:spcAft>
              <a:buSzPts val="3500"/>
              <a:buFont typeface="Bakbak One"/>
              <a:buNone/>
              <a:defRPr>
                <a:latin typeface="Bakbak One"/>
                <a:ea typeface="Bakbak One"/>
                <a:cs typeface="Bakbak One"/>
                <a:sym typeface="Bakbak One"/>
              </a:defRPr>
            </a:lvl6pPr>
            <a:lvl7pPr lvl="6" rtl="0">
              <a:spcBef>
                <a:spcPts val="0"/>
              </a:spcBef>
              <a:spcAft>
                <a:spcPts val="0"/>
              </a:spcAft>
              <a:buSzPts val="3500"/>
              <a:buFont typeface="Bakbak One"/>
              <a:buNone/>
              <a:defRPr>
                <a:latin typeface="Bakbak One"/>
                <a:ea typeface="Bakbak One"/>
                <a:cs typeface="Bakbak One"/>
                <a:sym typeface="Bakbak One"/>
              </a:defRPr>
            </a:lvl7pPr>
            <a:lvl8pPr lvl="7" rtl="0">
              <a:spcBef>
                <a:spcPts val="0"/>
              </a:spcBef>
              <a:spcAft>
                <a:spcPts val="0"/>
              </a:spcAft>
              <a:buSzPts val="3500"/>
              <a:buFont typeface="Bakbak One"/>
              <a:buNone/>
              <a:defRPr>
                <a:latin typeface="Bakbak One"/>
                <a:ea typeface="Bakbak One"/>
                <a:cs typeface="Bakbak One"/>
                <a:sym typeface="Bakbak One"/>
              </a:defRPr>
            </a:lvl8pPr>
            <a:lvl9pPr lvl="8" rtl="0">
              <a:spcBef>
                <a:spcPts val="0"/>
              </a:spcBef>
              <a:spcAft>
                <a:spcPts val="0"/>
              </a:spcAft>
              <a:buSzPts val="3500"/>
              <a:buFont typeface="Bakbak One"/>
              <a:buNone/>
              <a:defRPr>
                <a:latin typeface="Bakbak One"/>
                <a:ea typeface="Bakbak One"/>
                <a:cs typeface="Bakbak One"/>
                <a:sym typeface="Bakbak One"/>
              </a:defRPr>
            </a:lvl9pPr>
          </a:lstStyle>
          <a:p>
            <a:endParaRPr/>
          </a:p>
        </p:txBody>
      </p:sp>
      <p:sp>
        <p:nvSpPr>
          <p:cNvPr id="151" name="Google Shape;151;p7"/>
          <p:cNvSpPr txBox="1">
            <a:spLocks noGrp="1"/>
          </p:cNvSpPr>
          <p:nvPr>
            <p:ph type="subTitle" idx="1"/>
          </p:nvPr>
        </p:nvSpPr>
        <p:spPr>
          <a:xfrm>
            <a:off x="3756650" y="2146150"/>
            <a:ext cx="3676800" cy="201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Char char="●"/>
              <a:defRPr/>
            </a:lvl1pPr>
            <a:lvl2pPr lvl="1" algn="ctr" rtl="0">
              <a:lnSpc>
                <a:spcPct val="100000"/>
              </a:lnSpc>
              <a:spcBef>
                <a:spcPts val="0"/>
              </a:spcBef>
              <a:spcAft>
                <a:spcPts val="0"/>
              </a:spcAft>
              <a:buClr>
                <a:srgbClr val="E76A28"/>
              </a:buClr>
              <a:buSzPts val="1600"/>
              <a:buChar char="○"/>
              <a:defRPr/>
            </a:lvl2pPr>
            <a:lvl3pPr lvl="2" algn="ctr" rtl="0">
              <a:lnSpc>
                <a:spcPct val="100000"/>
              </a:lnSpc>
              <a:spcBef>
                <a:spcPts val="1600"/>
              </a:spcBef>
              <a:spcAft>
                <a:spcPts val="0"/>
              </a:spcAft>
              <a:buClr>
                <a:srgbClr val="E76A28"/>
              </a:buClr>
              <a:buSzPts val="1500"/>
              <a:buChar char="■"/>
              <a:defRPr/>
            </a:lvl3pPr>
            <a:lvl4pPr lvl="3" algn="ctr" rtl="0">
              <a:lnSpc>
                <a:spcPct val="100000"/>
              </a:lnSpc>
              <a:spcBef>
                <a:spcPts val="1600"/>
              </a:spcBef>
              <a:spcAft>
                <a:spcPts val="0"/>
              </a:spcAft>
              <a:buClr>
                <a:srgbClr val="E76A28"/>
              </a:buClr>
              <a:buSzPts val="1500"/>
              <a:buChar char="●"/>
              <a:defRPr/>
            </a:lvl4pPr>
            <a:lvl5pPr lvl="4" algn="ctr" rtl="0">
              <a:lnSpc>
                <a:spcPct val="100000"/>
              </a:lnSpc>
              <a:spcBef>
                <a:spcPts val="1600"/>
              </a:spcBef>
              <a:spcAft>
                <a:spcPts val="0"/>
              </a:spcAft>
              <a:buClr>
                <a:srgbClr val="E76A28"/>
              </a:buClr>
              <a:buSzPts val="1400"/>
              <a:buChar char="○"/>
              <a:defRPr/>
            </a:lvl5pPr>
            <a:lvl6pPr lvl="5" algn="ctr" rtl="0">
              <a:lnSpc>
                <a:spcPct val="100000"/>
              </a:lnSpc>
              <a:spcBef>
                <a:spcPts val="1600"/>
              </a:spcBef>
              <a:spcAft>
                <a:spcPts val="0"/>
              </a:spcAft>
              <a:buClr>
                <a:srgbClr val="999999"/>
              </a:buClr>
              <a:buSzPts val="1400"/>
              <a:buChar char="■"/>
              <a:defRPr/>
            </a:lvl6pPr>
            <a:lvl7pPr lvl="6" algn="ctr" rtl="0">
              <a:lnSpc>
                <a:spcPct val="100000"/>
              </a:lnSpc>
              <a:spcBef>
                <a:spcPts val="1600"/>
              </a:spcBef>
              <a:spcAft>
                <a:spcPts val="0"/>
              </a:spcAft>
              <a:buClr>
                <a:srgbClr val="999999"/>
              </a:buClr>
              <a:buSzPts val="1300"/>
              <a:buChar char="●"/>
              <a:defRPr/>
            </a:lvl7pPr>
            <a:lvl8pPr lvl="7" algn="ctr" rtl="0">
              <a:lnSpc>
                <a:spcPct val="100000"/>
              </a:lnSpc>
              <a:spcBef>
                <a:spcPts val="1600"/>
              </a:spcBef>
              <a:spcAft>
                <a:spcPts val="0"/>
              </a:spcAft>
              <a:buClr>
                <a:srgbClr val="999999"/>
              </a:buClr>
              <a:buSzPts val="1300"/>
              <a:buChar char="○"/>
              <a:defRPr/>
            </a:lvl8pPr>
            <a:lvl9pPr lvl="8" algn="ctr" rtl="0">
              <a:lnSpc>
                <a:spcPct val="100000"/>
              </a:lnSpc>
              <a:spcBef>
                <a:spcPts val="1600"/>
              </a:spcBef>
              <a:spcAft>
                <a:spcPts val="1600"/>
              </a:spcAft>
              <a:buClr>
                <a:srgbClr val="999999"/>
              </a:buClr>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2"/>
        <p:cNvGrpSpPr/>
        <p:nvPr/>
      </p:nvGrpSpPr>
      <p:grpSpPr>
        <a:xfrm>
          <a:off x="0" y="0"/>
          <a:ext cx="0" cy="0"/>
          <a:chOff x="0" y="0"/>
          <a:chExt cx="0" cy="0"/>
        </a:xfrm>
      </p:grpSpPr>
      <p:sp>
        <p:nvSpPr>
          <p:cNvPr id="153" name="Google Shape;153;p8"/>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txBox="1">
            <a:spLocks noGrp="1"/>
          </p:cNvSpPr>
          <p:nvPr>
            <p:ph type="title"/>
          </p:nvPr>
        </p:nvSpPr>
        <p:spPr>
          <a:xfrm>
            <a:off x="1109750" y="1744900"/>
            <a:ext cx="3810900" cy="16653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800"/>
              <a:buNone/>
              <a:defRPr sz="6000"/>
            </a:lvl1pPr>
            <a:lvl2pPr lvl="1">
              <a:spcBef>
                <a:spcPts val="0"/>
              </a:spcBef>
              <a:spcAft>
                <a:spcPts val="0"/>
              </a:spcAft>
              <a:buSzPts val="4800"/>
              <a:buFont typeface="Bakbak One"/>
              <a:buNone/>
              <a:defRPr sz="4800">
                <a:latin typeface="Bakbak One"/>
                <a:ea typeface="Bakbak One"/>
                <a:cs typeface="Bakbak One"/>
                <a:sym typeface="Bakbak One"/>
              </a:defRPr>
            </a:lvl2pPr>
            <a:lvl3pPr lvl="2">
              <a:spcBef>
                <a:spcPts val="0"/>
              </a:spcBef>
              <a:spcAft>
                <a:spcPts val="0"/>
              </a:spcAft>
              <a:buSzPts val="4800"/>
              <a:buFont typeface="Bakbak One"/>
              <a:buNone/>
              <a:defRPr sz="4800">
                <a:latin typeface="Bakbak One"/>
                <a:ea typeface="Bakbak One"/>
                <a:cs typeface="Bakbak One"/>
                <a:sym typeface="Bakbak One"/>
              </a:defRPr>
            </a:lvl3pPr>
            <a:lvl4pPr lvl="3">
              <a:spcBef>
                <a:spcPts val="0"/>
              </a:spcBef>
              <a:spcAft>
                <a:spcPts val="0"/>
              </a:spcAft>
              <a:buSzPts val="4800"/>
              <a:buFont typeface="Bakbak One"/>
              <a:buNone/>
              <a:defRPr sz="4800">
                <a:latin typeface="Bakbak One"/>
                <a:ea typeface="Bakbak One"/>
                <a:cs typeface="Bakbak One"/>
                <a:sym typeface="Bakbak One"/>
              </a:defRPr>
            </a:lvl4pPr>
            <a:lvl5pPr lvl="4">
              <a:spcBef>
                <a:spcPts val="0"/>
              </a:spcBef>
              <a:spcAft>
                <a:spcPts val="0"/>
              </a:spcAft>
              <a:buSzPts val="4800"/>
              <a:buFont typeface="Bakbak One"/>
              <a:buNone/>
              <a:defRPr sz="4800">
                <a:latin typeface="Bakbak One"/>
                <a:ea typeface="Bakbak One"/>
                <a:cs typeface="Bakbak One"/>
                <a:sym typeface="Bakbak One"/>
              </a:defRPr>
            </a:lvl5pPr>
            <a:lvl6pPr lvl="5">
              <a:spcBef>
                <a:spcPts val="0"/>
              </a:spcBef>
              <a:spcAft>
                <a:spcPts val="0"/>
              </a:spcAft>
              <a:buSzPts val="4800"/>
              <a:buFont typeface="Bakbak One"/>
              <a:buNone/>
              <a:defRPr sz="4800">
                <a:latin typeface="Bakbak One"/>
                <a:ea typeface="Bakbak One"/>
                <a:cs typeface="Bakbak One"/>
                <a:sym typeface="Bakbak One"/>
              </a:defRPr>
            </a:lvl6pPr>
            <a:lvl7pPr lvl="6">
              <a:spcBef>
                <a:spcPts val="0"/>
              </a:spcBef>
              <a:spcAft>
                <a:spcPts val="0"/>
              </a:spcAft>
              <a:buSzPts val="4800"/>
              <a:buFont typeface="Bakbak One"/>
              <a:buNone/>
              <a:defRPr sz="4800">
                <a:latin typeface="Bakbak One"/>
                <a:ea typeface="Bakbak One"/>
                <a:cs typeface="Bakbak One"/>
                <a:sym typeface="Bakbak One"/>
              </a:defRPr>
            </a:lvl7pPr>
            <a:lvl8pPr lvl="7">
              <a:spcBef>
                <a:spcPts val="0"/>
              </a:spcBef>
              <a:spcAft>
                <a:spcPts val="0"/>
              </a:spcAft>
              <a:buSzPts val="4800"/>
              <a:buFont typeface="Bakbak One"/>
              <a:buNone/>
              <a:defRPr sz="4800">
                <a:latin typeface="Bakbak One"/>
                <a:ea typeface="Bakbak One"/>
                <a:cs typeface="Bakbak One"/>
                <a:sym typeface="Bakbak One"/>
              </a:defRPr>
            </a:lvl8pPr>
            <a:lvl9pPr lvl="8">
              <a:spcBef>
                <a:spcPts val="0"/>
              </a:spcBef>
              <a:spcAft>
                <a:spcPts val="0"/>
              </a:spcAft>
              <a:buSzPts val="4800"/>
              <a:buFont typeface="Bakbak One"/>
              <a:buNone/>
              <a:defRPr sz="4800">
                <a:latin typeface="Bakbak One"/>
                <a:ea typeface="Bakbak One"/>
                <a:cs typeface="Bakbak One"/>
                <a:sym typeface="Bakbak 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55"/>
        <p:cNvGrpSpPr/>
        <p:nvPr/>
      </p:nvGrpSpPr>
      <p:grpSpPr>
        <a:xfrm>
          <a:off x="0" y="0"/>
          <a:ext cx="0" cy="0"/>
          <a:chOff x="0" y="0"/>
          <a:chExt cx="0" cy="0"/>
        </a:xfrm>
      </p:grpSpPr>
      <p:sp>
        <p:nvSpPr>
          <p:cNvPr id="156" name="Google Shape;156;p9"/>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9"/>
          <p:cNvSpPr txBox="1">
            <a:spLocks noGrp="1"/>
          </p:cNvSpPr>
          <p:nvPr>
            <p:ph type="title"/>
          </p:nvPr>
        </p:nvSpPr>
        <p:spPr>
          <a:xfrm>
            <a:off x="4210350" y="1621000"/>
            <a:ext cx="3965700" cy="128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9000"/>
            </a:lvl1pPr>
            <a:lvl2pPr lvl="1" algn="ctr" rtl="0">
              <a:spcBef>
                <a:spcPts val="0"/>
              </a:spcBef>
              <a:spcAft>
                <a:spcPts val="0"/>
              </a:spcAft>
              <a:buSzPts val="3500"/>
              <a:buFont typeface="Bakbak One"/>
              <a:buNone/>
              <a:defRPr>
                <a:latin typeface="Bakbak One"/>
                <a:ea typeface="Bakbak One"/>
                <a:cs typeface="Bakbak One"/>
                <a:sym typeface="Bakbak One"/>
              </a:defRPr>
            </a:lvl2pPr>
            <a:lvl3pPr lvl="2" algn="ctr" rtl="0">
              <a:spcBef>
                <a:spcPts val="0"/>
              </a:spcBef>
              <a:spcAft>
                <a:spcPts val="0"/>
              </a:spcAft>
              <a:buSzPts val="3500"/>
              <a:buFont typeface="Bakbak One"/>
              <a:buNone/>
              <a:defRPr>
                <a:latin typeface="Bakbak One"/>
                <a:ea typeface="Bakbak One"/>
                <a:cs typeface="Bakbak One"/>
                <a:sym typeface="Bakbak One"/>
              </a:defRPr>
            </a:lvl3pPr>
            <a:lvl4pPr lvl="3" algn="ctr" rtl="0">
              <a:spcBef>
                <a:spcPts val="0"/>
              </a:spcBef>
              <a:spcAft>
                <a:spcPts val="0"/>
              </a:spcAft>
              <a:buSzPts val="3500"/>
              <a:buFont typeface="Bakbak One"/>
              <a:buNone/>
              <a:defRPr>
                <a:latin typeface="Bakbak One"/>
                <a:ea typeface="Bakbak One"/>
                <a:cs typeface="Bakbak One"/>
                <a:sym typeface="Bakbak One"/>
              </a:defRPr>
            </a:lvl4pPr>
            <a:lvl5pPr lvl="4" algn="ctr" rtl="0">
              <a:spcBef>
                <a:spcPts val="0"/>
              </a:spcBef>
              <a:spcAft>
                <a:spcPts val="0"/>
              </a:spcAft>
              <a:buSzPts val="3500"/>
              <a:buFont typeface="Bakbak One"/>
              <a:buNone/>
              <a:defRPr>
                <a:latin typeface="Bakbak One"/>
                <a:ea typeface="Bakbak One"/>
                <a:cs typeface="Bakbak One"/>
                <a:sym typeface="Bakbak One"/>
              </a:defRPr>
            </a:lvl5pPr>
            <a:lvl6pPr lvl="5" algn="ctr" rtl="0">
              <a:spcBef>
                <a:spcPts val="0"/>
              </a:spcBef>
              <a:spcAft>
                <a:spcPts val="0"/>
              </a:spcAft>
              <a:buSzPts val="3500"/>
              <a:buFont typeface="Bakbak One"/>
              <a:buNone/>
              <a:defRPr>
                <a:latin typeface="Bakbak One"/>
                <a:ea typeface="Bakbak One"/>
                <a:cs typeface="Bakbak One"/>
                <a:sym typeface="Bakbak One"/>
              </a:defRPr>
            </a:lvl6pPr>
            <a:lvl7pPr lvl="6" algn="ctr" rtl="0">
              <a:spcBef>
                <a:spcPts val="0"/>
              </a:spcBef>
              <a:spcAft>
                <a:spcPts val="0"/>
              </a:spcAft>
              <a:buSzPts val="3500"/>
              <a:buFont typeface="Bakbak One"/>
              <a:buNone/>
              <a:defRPr>
                <a:latin typeface="Bakbak One"/>
                <a:ea typeface="Bakbak One"/>
                <a:cs typeface="Bakbak One"/>
                <a:sym typeface="Bakbak One"/>
              </a:defRPr>
            </a:lvl7pPr>
            <a:lvl8pPr lvl="7" algn="ctr" rtl="0">
              <a:spcBef>
                <a:spcPts val="0"/>
              </a:spcBef>
              <a:spcAft>
                <a:spcPts val="0"/>
              </a:spcAft>
              <a:buSzPts val="3500"/>
              <a:buFont typeface="Bakbak One"/>
              <a:buNone/>
              <a:defRPr>
                <a:latin typeface="Bakbak One"/>
                <a:ea typeface="Bakbak One"/>
                <a:cs typeface="Bakbak One"/>
                <a:sym typeface="Bakbak One"/>
              </a:defRPr>
            </a:lvl8pPr>
            <a:lvl9pPr lvl="8" algn="ctr" rtl="0">
              <a:spcBef>
                <a:spcPts val="0"/>
              </a:spcBef>
              <a:spcAft>
                <a:spcPts val="0"/>
              </a:spcAft>
              <a:buSzPts val="3500"/>
              <a:buFont typeface="Bakbak One"/>
              <a:buNone/>
              <a:defRPr>
                <a:latin typeface="Bakbak One"/>
                <a:ea typeface="Bakbak One"/>
                <a:cs typeface="Bakbak One"/>
                <a:sym typeface="Bakbak One"/>
              </a:defRPr>
            </a:lvl9pPr>
          </a:lstStyle>
          <a:p>
            <a:endParaRPr/>
          </a:p>
        </p:txBody>
      </p:sp>
      <p:sp>
        <p:nvSpPr>
          <p:cNvPr id="158" name="Google Shape;158;p9"/>
          <p:cNvSpPr txBox="1">
            <a:spLocks noGrp="1"/>
          </p:cNvSpPr>
          <p:nvPr>
            <p:ph type="subTitle" idx="1"/>
          </p:nvPr>
        </p:nvSpPr>
        <p:spPr>
          <a:xfrm>
            <a:off x="4210450" y="2903800"/>
            <a:ext cx="3965700" cy="5865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59"/>
        <p:cNvGrpSpPr/>
        <p:nvPr/>
      </p:nvGrpSpPr>
      <p:grpSpPr>
        <a:xfrm>
          <a:off x="0" y="0"/>
          <a:ext cx="0" cy="0"/>
          <a:chOff x="0" y="0"/>
          <a:chExt cx="0" cy="0"/>
        </a:xfrm>
      </p:grpSpPr>
      <p:sp>
        <p:nvSpPr>
          <p:cNvPr id="160" name="Google Shape;160;p10"/>
          <p:cNvSpPr>
            <a:spLocks noGrp="1"/>
          </p:cNvSpPr>
          <p:nvPr>
            <p:ph type="pic" idx="2"/>
          </p:nvPr>
        </p:nvSpPr>
        <p:spPr>
          <a:xfrm>
            <a:off x="0" y="0"/>
            <a:ext cx="9144000" cy="5143500"/>
          </a:xfrm>
          <a:prstGeom prst="rect">
            <a:avLst/>
          </a:prstGeom>
          <a:noFill/>
          <a:ln>
            <a:noFill/>
          </a:ln>
        </p:spPr>
      </p:sp>
      <p:sp>
        <p:nvSpPr>
          <p:cNvPr id="161" name="Google Shape;161;p10"/>
          <p:cNvSpPr txBox="1">
            <a:spLocks noGrp="1"/>
          </p:cNvSpPr>
          <p:nvPr>
            <p:ph type="title"/>
          </p:nvPr>
        </p:nvSpPr>
        <p:spPr>
          <a:xfrm>
            <a:off x="720000" y="4010950"/>
            <a:ext cx="7710600" cy="576000"/>
          </a:xfrm>
          <a:prstGeom prst="rect">
            <a:avLst/>
          </a:prstGeom>
          <a:solidFill>
            <a:schemeClr val="lt1"/>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62"/>
        <p:cNvGrpSpPr/>
        <p:nvPr/>
      </p:nvGrpSpPr>
      <p:grpSpPr>
        <a:xfrm>
          <a:off x="0" y="0"/>
          <a:ext cx="0" cy="0"/>
          <a:chOff x="0" y="0"/>
          <a:chExt cx="0" cy="0"/>
        </a:xfrm>
      </p:grpSpPr>
      <p:sp>
        <p:nvSpPr>
          <p:cNvPr id="163" name="Google Shape;163;p11"/>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1"/>
          <p:cNvSpPr txBox="1">
            <a:spLocks noGrp="1"/>
          </p:cNvSpPr>
          <p:nvPr>
            <p:ph type="title" hasCustomPrompt="1"/>
          </p:nvPr>
        </p:nvSpPr>
        <p:spPr>
          <a:xfrm>
            <a:off x="3765675" y="1501150"/>
            <a:ext cx="4464900" cy="1302000"/>
          </a:xfrm>
          <a:prstGeom prst="rect">
            <a:avLst/>
          </a:prstGeom>
          <a:solidFill>
            <a:schemeClr val="lt1"/>
          </a:solidFill>
        </p:spPr>
        <p:txBody>
          <a:bodyPr spcFirstLastPara="1" wrap="square" lIns="91425" tIns="91425" rIns="91425" bIns="91425" anchor="b" anchorCtr="0">
            <a:noAutofit/>
          </a:bodyPr>
          <a:lstStyle>
            <a:lvl1pPr lvl="0" algn="ctr">
              <a:spcBef>
                <a:spcPts val="0"/>
              </a:spcBef>
              <a:spcAft>
                <a:spcPts val="0"/>
              </a:spcAft>
              <a:buClr>
                <a:schemeClr val="dk2"/>
              </a:buClr>
              <a:buSzPts val="9600"/>
              <a:buNone/>
              <a:defRPr sz="7200" b="1">
                <a:solidFill>
                  <a:schemeClr val="dk2"/>
                </a:solidFill>
              </a:defRPr>
            </a:lvl1pPr>
            <a:lvl2pPr lvl="1"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2pPr>
            <a:lvl3pPr lvl="2"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3pPr>
            <a:lvl4pPr lvl="3"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4pPr>
            <a:lvl5pPr lvl="4"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5pPr>
            <a:lvl6pPr lvl="5"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6pPr>
            <a:lvl7pPr lvl="6"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7pPr>
            <a:lvl8pPr lvl="7"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8pPr>
            <a:lvl9pPr lvl="8" algn="ctr">
              <a:spcBef>
                <a:spcPts val="0"/>
              </a:spcBef>
              <a:spcAft>
                <a:spcPts val="0"/>
              </a:spcAft>
              <a:buClr>
                <a:schemeClr val="dk2"/>
              </a:buClr>
              <a:buSzPts val="9600"/>
              <a:buFont typeface="Bakbak One"/>
              <a:buNone/>
              <a:defRPr sz="9600">
                <a:solidFill>
                  <a:schemeClr val="dk2"/>
                </a:solidFill>
                <a:latin typeface="Bakbak One"/>
                <a:ea typeface="Bakbak One"/>
                <a:cs typeface="Bakbak One"/>
                <a:sym typeface="Bakbak One"/>
              </a:defRPr>
            </a:lvl9pPr>
          </a:lstStyle>
          <a:p>
            <a:r>
              <a:t>xx%</a:t>
            </a:r>
          </a:p>
        </p:txBody>
      </p:sp>
      <p:sp>
        <p:nvSpPr>
          <p:cNvPr id="165" name="Google Shape;165;p11"/>
          <p:cNvSpPr txBox="1">
            <a:spLocks noGrp="1"/>
          </p:cNvSpPr>
          <p:nvPr>
            <p:ph type="subTitle" idx="1"/>
          </p:nvPr>
        </p:nvSpPr>
        <p:spPr>
          <a:xfrm>
            <a:off x="3765693" y="2955850"/>
            <a:ext cx="4464900" cy="4215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Clr>
                <a:schemeClr val="dk2"/>
              </a:buClr>
              <a:buSzPts val="1600"/>
              <a:buNone/>
              <a:defRPr sz="1600">
                <a:solidFill>
                  <a:schemeClr val="dk2"/>
                </a:solidFill>
              </a:defRPr>
            </a:lvl2pPr>
            <a:lvl3pPr lvl="2" algn="ctr" rtl="0">
              <a:lnSpc>
                <a:spcPct val="100000"/>
              </a:lnSpc>
              <a:spcBef>
                <a:spcPts val="1600"/>
              </a:spcBef>
              <a:spcAft>
                <a:spcPts val="0"/>
              </a:spcAft>
              <a:buClr>
                <a:schemeClr val="dk2"/>
              </a:buClr>
              <a:buSzPts val="1600"/>
              <a:buNone/>
              <a:defRPr sz="1600">
                <a:solidFill>
                  <a:schemeClr val="dk2"/>
                </a:solidFill>
              </a:defRPr>
            </a:lvl3pPr>
            <a:lvl4pPr lvl="3" algn="ctr" rtl="0">
              <a:lnSpc>
                <a:spcPct val="100000"/>
              </a:lnSpc>
              <a:spcBef>
                <a:spcPts val="1600"/>
              </a:spcBef>
              <a:spcAft>
                <a:spcPts val="0"/>
              </a:spcAft>
              <a:buClr>
                <a:schemeClr val="dk2"/>
              </a:buClr>
              <a:buSzPts val="1600"/>
              <a:buNone/>
              <a:defRPr sz="1600">
                <a:solidFill>
                  <a:schemeClr val="dk2"/>
                </a:solidFill>
              </a:defRPr>
            </a:lvl4pPr>
            <a:lvl5pPr lvl="4" algn="ctr" rtl="0">
              <a:lnSpc>
                <a:spcPct val="100000"/>
              </a:lnSpc>
              <a:spcBef>
                <a:spcPts val="1600"/>
              </a:spcBef>
              <a:spcAft>
                <a:spcPts val="0"/>
              </a:spcAft>
              <a:buClr>
                <a:schemeClr val="dk2"/>
              </a:buClr>
              <a:buSzPts val="1600"/>
              <a:buNone/>
              <a:defRPr sz="1600">
                <a:solidFill>
                  <a:schemeClr val="dk2"/>
                </a:solidFill>
              </a:defRPr>
            </a:lvl5pPr>
            <a:lvl6pPr lvl="5" algn="ctr" rtl="0">
              <a:lnSpc>
                <a:spcPct val="100000"/>
              </a:lnSpc>
              <a:spcBef>
                <a:spcPts val="1600"/>
              </a:spcBef>
              <a:spcAft>
                <a:spcPts val="0"/>
              </a:spcAft>
              <a:buClr>
                <a:schemeClr val="dk2"/>
              </a:buClr>
              <a:buSzPts val="1600"/>
              <a:buNone/>
              <a:defRPr sz="1600">
                <a:solidFill>
                  <a:schemeClr val="dk2"/>
                </a:solidFill>
              </a:defRPr>
            </a:lvl6pPr>
            <a:lvl7pPr lvl="6" algn="ctr" rtl="0">
              <a:lnSpc>
                <a:spcPct val="100000"/>
              </a:lnSpc>
              <a:spcBef>
                <a:spcPts val="1600"/>
              </a:spcBef>
              <a:spcAft>
                <a:spcPts val="0"/>
              </a:spcAft>
              <a:buClr>
                <a:schemeClr val="dk2"/>
              </a:buClr>
              <a:buSzPts val="1600"/>
              <a:buNone/>
              <a:defRPr sz="1600">
                <a:solidFill>
                  <a:schemeClr val="dk2"/>
                </a:solidFill>
              </a:defRPr>
            </a:lvl7pPr>
            <a:lvl8pPr lvl="7" algn="ctr" rtl="0">
              <a:lnSpc>
                <a:spcPct val="100000"/>
              </a:lnSpc>
              <a:spcBef>
                <a:spcPts val="1600"/>
              </a:spcBef>
              <a:spcAft>
                <a:spcPts val="0"/>
              </a:spcAft>
              <a:buClr>
                <a:schemeClr val="dk2"/>
              </a:buClr>
              <a:buSzPts val="1600"/>
              <a:buNone/>
              <a:defRPr sz="1600">
                <a:solidFill>
                  <a:schemeClr val="dk2"/>
                </a:solidFill>
              </a:defRPr>
            </a:lvl8pPr>
            <a:lvl9pPr lvl="8" algn="ctr" rtl="0">
              <a:lnSpc>
                <a:spcPct val="100000"/>
              </a:lnSpc>
              <a:spcBef>
                <a:spcPts val="1600"/>
              </a:spcBef>
              <a:spcAft>
                <a:spcPts val="1600"/>
              </a:spcAft>
              <a:buClr>
                <a:schemeClr val="dk2"/>
              </a:buClr>
              <a:buSzPts val="1600"/>
              <a:buNone/>
              <a:defRPr sz="1600">
                <a:solidFill>
                  <a:schemeClr val="dk2"/>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6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67"/>
        <p:cNvGrpSpPr/>
        <p:nvPr/>
      </p:nvGrpSpPr>
      <p:grpSpPr>
        <a:xfrm>
          <a:off x="0" y="0"/>
          <a:ext cx="0" cy="0"/>
          <a:chOff x="0" y="0"/>
          <a:chExt cx="0" cy="0"/>
        </a:xfrm>
      </p:grpSpPr>
      <p:sp>
        <p:nvSpPr>
          <p:cNvPr id="168" name="Google Shape;168;p13"/>
          <p:cNvSpPr/>
          <p:nvPr/>
        </p:nvSpPr>
        <p:spPr>
          <a:xfrm>
            <a:off x="350925" y="391025"/>
            <a:ext cx="8461800" cy="43836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 name="Google Shape;170;p13"/>
          <p:cNvSpPr txBox="1">
            <a:spLocks noGrp="1"/>
          </p:cNvSpPr>
          <p:nvPr>
            <p:ph type="subTitle" idx="1"/>
          </p:nvPr>
        </p:nvSpPr>
        <p:spPr>
          <a:xfrm>
            <a:off x="902401" y="2269375"/>
            <a:ext cx="281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1" name="Google Shape;171;p13"/>
          <p:cNvSpPr txBox="1">
            <a:spLocks noGrp="1"/>
          </p:cNvSpPr>
          <p:nvPr>
            <p:ph type="subTitle" idx="2"/>
          </p:nvPr>
        </p:nvSpPr>
        <p:spPr>
          <a:xfrm>
            <a:off x="902405" y="3855175"/>
            <a:ext cx="281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2" name="Google Shape;172;p13"/>
          <p:cNvSpPr txBox="1">
            <a:spLocks noGrp="1"/>
          </p:cNvSpPr>
          <p:nvPr>
            <p:ph type="subTitle" idx="3"/>
          </p:nvPr>
        </p:nvSpPr>
        <p:spPr>
          <a:xfrm>
            <a:off x="4827470" y="2269375"/>
            <a:ext cx="281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3" name="Google Shape;173;p13"/>
          <p:cNvSpPr txBox="1">
            <a:spLocks noGrp="1"/>
          </p:cNvSpPr>
          <p:nvPr>
            <p:ph type="subTitle" idx="4"/>
          </p:nvPr>
        </p:nvSpPr>
        <p:spPr>
          <a:xfrm>
            <a:off x="4827470" y="3855175"/>
            <a:ext cx="2815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4" name="Google Shape;174;p13"/>
          <p:cNvSpPr txBox="1">
            <a:spLocks noGrp="1"/>
          </p:cNvSpPr>
          <p:nvPr>
            <p:ph type="title" idx="5" hasCustomPrompt="1"/>
          </p:nvPr>
        </p:nvSpPr>
        <p:spPr>
          <a:xfrm>
            <a:off x="902408" y="1497175"/>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5" name="Google Shape;175;p13"/>
          <p:cNvSpPr txBox="1">
            <a:spLocks noGrp="1"/>
          </p:cNvSpPr>
          <p:nvPr>
            <p:ph type="title" idx="6" hasCustomPrompt="1"/>
          </p:nvPr>
        </p:nvSpPr>
        <p:spPr>
          <a:xfrm>
            <a:off x="902409" y="3083000"/>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6" name="Google Shape;176;p13"/>
          <p:cNvSpPr txBox="1">
            <a:spLocks noGrp="1"/>
          </p:cNvSpPr>
          <p:nvPr>
            <p:ph type="title" idx="7" hasCustomPrompt="1"/>
          </p:nvPr>
        </p:nvSpPr>
        <p:spPr>
          <a:xfrm>
            <a:off x="4827477" y="1497175"/>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7" name="Google Shape;177;p13"/>
          <p:cNvSpPr txBox="1">
            <a:spLocks noGrp="1"/>
          </p:cNvSpPr>
          <p:nvPr>
            <p:ph type="title" idx="8" hasCustomPrompt="1"/>
          </p:nvPr>
        </p:nvSpPr>
        <p:spPr>
          <a:xfrm>
            <a:off x="4827477" y="3083000"/>
            <a:ext cx="1030500" cy="4476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3000"/>
              <a:buNone/>
              <a:defRPr sz="3000" b="1">
                <a:solidFill>
                  <a:schemeClr val="lt1"/>
                </a:solidFill>
              </a:defRPr>
            </a:lvl1pPr>
            <a:lvl2pPr lvl="1" rtl="0">
              <a:spcBef>
                <a:spcPts val="0"/>
              </a:spcBef>
              <a:spcAft>
                <a:spcPts val="0"/>
              </a:spcAft>
              <a:buSzPts val="3000"/>
              <a:buFont typeface="Bakbak One"/>
              <a:buNone/>
              <a:defRPr sz="3000">
                <a:latin typeface="Bakbak One"/>
                <a:ea typeface="Bakbak One"/>
                <a:cs typeface="Bakbak One"/>
                <a:sym typeface="Bakbak One"/>
              </a:defRPr>
            </a:lvl2pPr>
            <a:lvl3pPr lvl="2" rtl="0">
              <a:spcBef>
                <a:spcPts val="0"/>
              </a:spcBef>
              <a:spcAft>
                <a:spcPts val="0"/>
              </a:spcAft>
              <a:buSzPts val="3000"/>
              <a:buFont typeface="Bakbak One"/>
              <a:buNone/>
              <a:defRPr sz="3000">
                <a:latin typeface="Bakbak One"/>
                <a:ea typeface="Bakbak One"/>
                <a:cs typeface="Bakbak One"/>
                <a:sym typeface="Bakbak One"/>
              </a:defRPr>
            </a:lvl3pPr>
            <a:lvl4pPr lvl="3" rtl="0">
              <a:spcBef>
                <a:spcPts val="0"/>
              </a:spcBef>
              <a:spcAft>
                <a:spcPts val="0"/>
              </a:spcAft>
              <a:buSzPts val="3000"/>
              <a:buFont typeface="Bakbak One"/>
              <a:buNone/>
              <a:defRPr sz="3000">
                <a:latin typeface="Bakbak One"/>
                <a:ea typeface="Bakbak One"/>
                <a:cs typeface="Bakbak One"/>
                <a:sym typeface="Bakbak One"/>
              </a:defRPr>
            </a:lvl4pPr>
            <a:lvl5pPr lvl="4" rtl="0">
              <a:spcBef>
                <a:spcPts val="0"/>
              </a:spcBef>
              <a:spcAft>
                <a:spcPts val="0"/>
              </a:spcAft>
              <a:buSzPts val="3000"/>
              <a:buFont typeface="Bakbak One"/>
              <a:buNone/>
              <a:defRPr sz="3000">
                <a:latin typeface="Bakbak One"/>
                <a:ea typeface="Bakbak One"/>
                <a:cs typeface="Bakbak One"/>
                <a:sym typeface="Bakbak One"/>
              </a:defRPr>
            </a:lvl5pPr>
            <a:lvl6pPr lvl="5" rtl="0">
              <a:spcBef>
                <a:spcPts val="0"/>
              </a:spcBef>
              <a:spcAft>
                <a:spcPts val="0"/>
              </a:spcAft>
              <a:buSzPts val="3000"/>
              <a:buFont typeface="Bakbak One"/>
              <a:buNone/>
              <a:defRPr sz="3000">
                <a:latin typeface="Bakbak One"/>
                <a:ea typeface="Bakbak One"/>
                <a:cs typeface="Bakbak One"/>
                <a:sym typeface="Bakbak One"/>
              </a:defRPr>
            </a:lvl6pPr>
            <a:lvl7pPr lvl="6" rtl="0">
              <a:spcBef>
                <a:spcPts val="0"/>
              </a:spcBef>
              <a:spcAft>
                <a:spcPts val="0"/>
              </a:spcAft>
              <a:buSzPts val="3000"/>
              <a:buFont typeface="Bakbak One"/>
              <a:buNone/>
              <a:defRPr sz="3000">
                <a:latin typeface="Bakbak One"/>
                <a:ea typeface="Bakbak One"/>
                <a:cs typeface="Bakbak One"/>
                <a:sym typeface="Bakbak One"/>
              </a:defRPr>
            </a:lvl7pPr>
            <a:lvl8pPr lvl="7" rtl="0">
              <a:spcBef>
                <a:spcPts val="0"/>
              </a:spcBef>
              <a:spcAft>
                <a:spcPts val="0"/>
              </a:spcAft>
              <a:buSzPts val="3000"/>
              <a:buFont typeface="Bakbak One"/>
              <a:buNone/>
              <a:defRPr sz="3000">
                <a:latin typeface="Bakbak One"/>
                <a:ea typeface="Bakbak One"/>
                <a:cs typeface="Bakbak One"/>
                <a:sym typeface="Bakbak One"/>
              </a:defRPr>
            </a:lvl8pPr>
            <a:lvl9pPr lvl="8" rtl="0">
              <a:spcBef>
                <a:spcPts val="0"/>
              </a:spcBef>
              <a:spcAft>
                <a:spcPts val="0"/>
              </a:spcAft>
              <a:buSzPts val="3000"/>
              <a:buFont typeface="Bakbak One"/>
              <a:buNone/>
              <a:defRPr sz="3000">
                <a:latin typeface="Bakbak One"/>
                <a:ea typeface="Bakbak One"/>
                <a:cs typeface="Bakbak One"/>
                <a:sym typeface="Bakbak One"/>
              </a:defRPr>
            </a:lvl9pPr>
          </a:lstStyle>
          <a:p>
            <a:r>
              <a:t>xx%</a:t>
            </a:r>
          </a:p>
        </p:txBody>
      </p:sp>
      <p:sp>
        <p:nvSpPr>
          <p:cNvPr id="178" name="Google Shape;178;p13"/>
          <p:cNvSpPr txBox="1">
            <a:spLocks noGrp="1"/>
          </p:cNvSpPr>
          <p:nvPr>
            <p:ph type="subTitle" idx="9"/>
          </p:nvPr>
        </p:nvSpPr>
        <p:spPr>
          <a:xfrm>
            <a:off x="902400" y="1927375"/>
            <a:ext cx="281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179" name="Google Shape;179;p13"/>
          <p:cNvSpPr txBox="1">
            <a:spLocks noGrp="1"/>
          </p:cNvSpPr>
          <p:nvPr>
            <p:ph type="subTitle" idx="13"/>
          </p:nvPr>
        </p:nvSpPr>
        <p:spPr>
          <a:xfrm>
            <a:off x="4827472" y="1927375"/>
            <a:ext cx="281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180" name="Google Shape;180;p13"/>
          <p:cNvSpPr txBox="1">
            <a:spLocks noGrp="1"/>
          </p:cNvSpPr>
          <p:nvPr>
            <p:ph type="subTitle" idx="14"/>
          </p:nvPr>
        </p:nvSpPr>
        <p:spPr>
          <a:xfrm>
            <a:off x="902400" y="3513150"/>
            <a:ext cx="281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sp>
        <p:nvSpPr>
          <p:cNvPr id="181" name="Google Shape;181;p13"/>
          <p:cNvSpPr txBox="1">
            <a:spLocks noGrp="1"/>
          </p:cNvSpPr>
          <p:nvPr>
            <p:ph type="subTitle" idx="15"/>
          </p:nvPr>
        </p:nvSpPr>
        <p:spPr>
          <a:xfrm>
            <a:off x="4827472" y="3513150"/>
            <a:ext cx="28155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akbak One"/>
              <a:buNone/>
              <a:defRPr sz="2000">
                <a:latin typeface="Bakbak One"/>
                <a:ea typeface="Bakbak One"/>
                <a:cs typeface="Bakbak One"/>
                <a:sym typeface="Bakbak One"/>
              </a:defRPr>
            </a:lvl1pPr>
            <a:lvl2pPr lvl="1" rtl="0">
              <a:lnSpc>
                <a:spcPct val="100000"/>
              </a:lnSpc>
              <a:spcBef>
                <a:spcPts val="0"/>
              </a:spcBef>
              <a:spcAft>
                <a:spcPts val="0"/>
              </a:spcAft>
              <a:buSzPts val="2400"/>
              <a:buFont typeface="Bakbak One"/>
              <a:buNone/>
              <a:defRPr sz="2400">
                <a:latin typeface="Bakbak One"/>
                <a:ea typeface="Bakbak One"/>
                <a:cs typeface="Bakbak One"/>
                <a:sym typeface="Bakbak One"/>
              </a:defRPr>
            </a:lvl2pPr>
            <a:lvl3pPr lvl="2" rtl="0">
              <a:lnSpc>
                <a:spcPct val="100000"/>
              </a:lnSpc>
              <a:spcBef>
                <a:spcPts val="0"/>
              </a:spcBef>
              <a:spcAft>
                <a:spcPts val="0"/>
              </a:spcAft>
              <a:buSzPts val="2400"/>
              <a:buFont typeface="Bakbak One"/>
              <a:buNone/>
              <a:defRPr sz="2400">
                <a:latin typeface="Bakbak One"/>
                <a:ea typeface="Bakbak One"/>
                <a:cs typeface="Bakbak One"/>
                <a:sym typeface="Bakbak One"/>
              </a:defRPr>
            </a:lvl3pPr>
            <a:lvl4pPr lvl="3" rtl="0">
              <a:lnSpc>
                <a:spcPct val="100000"/>
              </a:lnSpc>
              <a:spcBef>
                <a:spcPts val="0"/>
              </a:spcBef>
              <a:spcAft>
                <a:spcPts val="0"/>
              </a:spcAft>
              <a:buSzPts val="2400"/>
              <a:buFont typeface="Bakbak One"/>
              <a:buNone/>
              <a:defRPr sz="2400">
                <a:latin typeface="Bakbak One"/>
                <a:ea typeface="Bakbak One"/>
                <a:cs typeface="Bakbak One"/>
                <a:sym typeface="Bakbak One"/>
              </a:defRPr>
            </a:lvl4pPr>
            <a:lvl5pPr lvl="4" rtl="0">
              <a:lnSpc>
                <a:spcPct val="100000"/>
              </a:lnSpc>
              <a:spcBef>
                <a:spcPts val="0"/>
              </a:spcBef>
              <a:spcAft>
                <a:spcPts val="0"/>
              </a:spcAft>
              <a:buSzPts val="2400"/>
              <a:buFont typeface="Bakbak One"/>
              <a:buNone/>
              <a:defRPr sz="2400">
                <a:latin typeface="Bakbak One"/>
                <a:ea typeface="Bakbak One"/>
                <a:cs typeface="Bakbak One"/>
                <a:sym typeface="Bakbak One"/>
              </a:defRPr>
            </a:lvl5pPr>
            <a:lvl6pPr lvl="5" rtl="0">
              <a:lnSpc>
                <a:spcPct val="100000"/>
              </a:lnSpc>
              <a:spcBef>
                <a:spcPts val="0"/>
              </a:spcBef>
              <a:spcAft>
                <a:spcPts val="0"/>
              </a:spcAft>
              <a:buSzPts val="2400"/>
              <a:buFont typeface="Bakbak One"/>
              <a:buNone/>
              <a:defRPr sz="2400">
                <a:latin typeface="Bakbak One"/>
                <a:ea typeface="Bakbak One"/>
                <a:cs typeface="Bakbak One"/>
                <a:sym typeface="Bakbak One"/>
              </a:defRPr>
            </a:lvl6pPr>
            <a:lvl7pPr lvl="6" rtl="0">
              <a:lnSpc>
                <a:spcPct val="100000"/>
              </a:lnSpc>
              <a:spcBef>
                <a:spcPts val="0"/>
              </a:spcBef>
              <a:spcAft>
                <a:spcPts val="0"/>
              </a:spcAft>
              <a:buSzPts val="2400"/>
              <a:buFont typeface="Bakbak One"/>
              <a:buNone/>
              <a:defRPr sz="2400">
                <a:latin typeface="Bakbak One"/>
                <a:ea typeface="Bakbak One"/>
                <a:cs typeface="Bakbak One"/>
                <a:sym typeface="Bakbak One"/>
              </a:defRPr>
            </a:lvl7pPr>
            <a:lvl8pPr lvl="7" rtl="0">
              <a:lnSpc>
                <a:spcPct val="100000"/>
              </a:lnSpc>
              <a:spcBef>
                <a:spcPts val="0"/>
              </a:spcBef>
              <a:spcAft>
                <a:spcPts val="0"/>
              </a:spcAft>
              <a:buSzPts val="2400"/>
              <a:buFont typeface="Bakbak One"/>
              <a:buNone/>
              <a:defRPr sz="2400">
                <a:latin typeface="Bakbak One"/>
                <a:ea typeface="Bakbak One"/>
                <a:cs typeface="Bakbak One"/>
                <a:sym typeface="Bakbak One"/>
              </a:defRPr>
            </a:lvl8pPr>
            <a:lvl9pPr lvl="8" rtl="0">
              <a:lnSpc>
                <a:spcPct val="100000"/>
              </a:lnSpc>
              <a:spcBef>
                <a:spcPts val="0"/>
              </a:spcBef>
              <a:spcAft>
                <a:spcPts val="0"/>
              </a:spcAft>
              <a:buSzPts val="2400"/>
              <a:buFont typeface="Bakbak One"/>
              <a:buNone/>
              <a:defRPr sz="2400">
                <a:latin typeface="Bakbak One"/>
                <a:ea typeface="Bakbak One"/>
                <a:cs typeface="Bakbak One"/>
                <a:sym typeface="Bakbak One"/>
              </a:defRPr>
            </a:lvl9pPr>
          </a:lstStyle>
          <a:p>
            <a:endParaRPr/>
          </a:p>
        </p:txBody>
      </p:sp>
      <p:grpSp>
        <p:nvGrpSpPr>
          <p:cNvPr id="182" name="Google Shape;182;p13"/>
          <p:cNvGrpSpPr/>
          <p:nvPr/>
        </p:nvGrpSpPr>
        <p:grpSpPr>
          <a:xfrm>
            <a:off x="8536254" y="391075"/>
            <a:ext cx="276300" cy="4383600"/>
            <a:chOff x="8536254" y="391075"/>
            <a:chExt cx="276300" cy="4383600"/>
          </a:xfrm>
        </p:grpSpPr>
        <p:sp>
          <p:nvSpPr>
            <p:cNvPr id="183" name="Google Shape;183;p13"/>
            <p:cNvSpPr/>
            <p:nvPr/>
          </p:nvSpPr>
          <p:spPr>
            <a:xfrm>
              <a:off x="8536254" y="391075"/>
              <a:ext cx="2763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3"/>
            <p:cNvSpPr/>
            <p:nvPr/>
          </p:nvSpPr>
          <p:spPr>
            <a:xfrm>
              <a:off x="8543825" y="3202624"/>
              <a:ext cx="6160" cy="13260"/>
            </a:xfrm>
            <a:custGeom>
              <a:avLst/>
              <a:gdLst/>
              <a:ahLst/>
              <a:cxnLst/>
              <a:rect l="l" t="t" r="r" b="b"/>
              <a:pathLst>
                <a:path w="118" h="254" extrusionOk="0">
                  <a:moveTo>
                    <a:pt x="1" y="0"/>
                  </a:moveTo>
                  <a:lnTo>
                    <a:pt x="1" y="253"/>
                  </a:lnTo>
                  <a:lnTo>
                    <a:pt x="20" y="234"/>
                  </a:lnTo>
                  <a:cubicBezTo>
                    <a:pt x="98" y="176"/>
                    <a:pt x="118" y="117"/>
                    <a:pt x="79" y="59"/>
                  </a:cubicBezTo>
                  <a:cubicBezTo>
                    <a:pt x="59" y="39"/>
                    <a:pt x="20" y="0"/>
                    <a:pt x="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3"/>
            <p:cNvSpPr/>
            <p:nvPr/>
          </p:nvSpPr>
          <p:spPr>
            <a:xfrm>
              <a:off x="8543825" y="3236766"/>
              <a:ext cx="66092" cy="48185"/>
            </a:xfrm>
            <a:custGeom>
              <a:avLst/>
              <a:gdLst/>
              <a:ahLst/>
              <a:cxnLst/>
              <a:rect l="l" t="t" r="r" b="b"/>
              <a:pathLst>
                <a:path w="1266" h="923" extrusionOk="0">
                  <a:moveTo>
                    <a:pt x="1128" y="1"/>
                  </a:moveTo>
                  <a:cubicBezTo>
                    <a:pt x="1110" y="1"/>
                    <a:pt x="1090" y="3"/>
                    <a:pt x="1071" y="8"/>
                  </a:cubicBezTo>
                  <a:lnTo>
                    <a:pt x="1" y="630"/>
                  </a:lnTo>
                  <a:lnTo>
                    <a:pt x="1" y="922"/>
                  </a:lnTo>
                  <a:lnTo>
                    <a:pt x="1188" y="241"/>
                  </a:lnTo>
                  <a:cubicBezTo>
                    <a:pt x="1246" y="202"/>
                    <a:pt x="1265" y="144"/>
                    <a:pt x="1246" y="66"/>
                  </a:cubicBezTo>
                  <a:cubicBezTo>
                    <a:pt x="1231" y="23"/>
                    <a:pt x="1184" y="1"/>
                    <a:pt x="11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3"/>
            <p:cNvSpPr/>
            <p:nvPr/>
          </p:nvSpPr>
          <p:spPr>
            <a:xfrm>
              <a:off x="8543825" y="3271273"/>
              <a:ext cx="126023" cy="82745"/>
            </a:xfrm>
            <a:custGeom>
              <a:avLst/>
              <a:gdLst/>
              <a:ahLst/>
              <a:cxnLst/>
              <a:rect l="l" t="t" r="r" b="b"/>
              <a:pathLst>
                <a:path w="2414" h="1585" extrusionOk="0">
                  <a:moveTo>
                    <a:pt x="2277" y="1"/>
                  </a:moveTo>
                  <a:cubicBezTo>
                    <a:pt x="2259" y="1"/>
                    <a:pt x="2240" y="3"/>
                    <a:pt x="2219" y="8"/>
                  </a:cubicBezTo>
                  <a:lnTo>
                    <a:pt x="1" y="1292"/>
                  </a:lnTo>
                  <a:lnTo>
                    <a:pt x="1" y="1584"/>
                  </a:lnTo>
                  <a:lnTo>
                    <a:pt x="2335" y="242"/>
                  </a:lnTo>
                  <a:cubicBezTo>
                    <a:pt x="2413" y="203"/>
                    <a:pt x="2413" y="125"/>
                    <a:pt x="2394" y="47"/>
                  </a:cubicBezTo>
                  <a:cubicBezTo>
                    <a:pt x="2365" y="19"/>
                    <a:pt x="2326" y="1"/>
                    <a:pt x="22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3"/>
            <p:cNvSpPr/>
            <p:nvPr/>
          </p:nvSpPr>
          <p:spPr>
            <a:xfrm>
              <a:off x="8543825" y="3306877"/>
              <a:ext cx="186946" cy="117200"/>
            </a:xfrm>
            <a:custGeom>
              <a:avLst/>
              <a:gdLst/>
              <a:ahLst/>
              <a:cxnLst/>
              <a:rect l="l" t="t" r="r" b="b"/>
              <a:pathLst>
                <a:path w="3581" h="2245" extrusionOk="0">
                  <a:moveTo>
                    <a:pt x="3405" y="0"/>
                  </a:moveTo>
                  <a:cubicBezTo>
                    <a:pt x="3386" y="0"/>
                    <a:pt x="3367" y="2"/>
                    <a:pt x="3347" y="7"/>
                  </a:cubicBezTo>
                  <a:lnTo>
                    <a:pt x="1" y="1953"/>
                  </a:lnTo>
                  <a:lnTo>
                    <a:pt x="1" y="2245"/>
                  </a:lnTo>
                  <a:lnTo>
                    <a:pt x="3483" y="221"/>
                  </a:lnTo>
                  <a:cubicBezTo>
                    <a:pt x="3561" y="182"/>
                    <a:pt x="3581" y="105"/>
                    <a:pt x="3522" y="66"/>
                  </a:cubicBezTo>
                  <a:cubicBezTo>
                    <a:pt x="3508" y="22"/>
                    <a:pt x="3460" y="0"/>
                    <a:pt x="34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3"/>
            <p:cNvSpPr/>
            <p:nvPr/>
          </p:nvSpPr>
          <p:spPr>
            <a:xfrm>
              <a:off x="8543825" y="3341385"/>
              <a:ext cx="246877" cy="151760"/>
            </a:xfrm>
            <a:custGeom>
              <a:avLst/>
              <a:gdLst/>
              <a:ahLst/>
              <a:cxnLst/>
              <a:rect l="l" t="t" r="r" b="b"/>
              <a:pathLst>
                <a:path w="4729" h="2907" extrusionOk="0">
                  <a:moveTo>
                    <a:pt x="4583" y="0"/>
                  </a:moveTo>
                  <a:cubicBezTo>
                    <a:pt x="4567" y="0"/>
                    <a:pt x="4550" y="3"/>
                    <a:pt x="4534" y="8"/>
                  </a:cubicBezTo>
                  <a:lnTo>
                    <a:pt x="1" y="2615"/>
                  </a:lnTo>
                  <a:lnTo>
                    <a:pt x="1" y="2907"/>
                  </a:lnTo>
                  <a:lnTo>
                    <a:pt x="4651" y="222"/>
                  </a:lnTo>
                  <a:cubicBezTo>
                    <a:pt x="4690" y="202"/>
                    <a:pt x="4728" y="125"/>
                    <a:pt x="4690" y="47"/>
                  </a:cubicBezTo>
                  <a:cubicBezTo>
                    <a:pt x="4675" y="18"/>
                    <a:pt x="4630" y="0"/>
                    <a:pt x="458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3"/>
            <p:cNvSpPr/>
            <p:nvPr/>
          </p:nvSpPr>
          <p:spPr>
            <a:xfrm>
              <a:off x="8600726" y="3406426"/>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3"/>
            <p:cNvSpPr/>
            <p:nvPr/>
          </p:nvSpPr>
          <p:spPr>
            <a:xfrm>
              <a:off x="8781023" y="2548968"/>
              <a:ext cx="27460" cy="25789"/>
            </a:xfrm>
            <a:custGeom>
              <a:avLst/>
              <a:gdLst/>
              <a:ahLst/>
              <a:cxnLst/>
              <a:rect l="l" t="t" r="r" b="b"/>
              <a:pathLst>
                <a:path w="526" h="494" extrusionOk="0">
                  <a:moveTo>
                    <a:pt x="146" y="0"/>
                  </a:moveTo>
                  <a:cubicBezTo>
                    <a:pt x="93" y="0"/>
                    <a:pt x="35" y="22"/>
                    <a:pt x="20" y="66"/>
                  </a:cubicBezTo>
                  <a:cubicBezTo>
                    <a:pt x="1" y="105"/>
                    <a:pt x="1" y="182"/>
                    <a:pt x="59" y="221"/>
                  </a:cubicBezTo>
                  <a:lnTo>
                    <a:pt x="526" y="494"/>
                  </a:lnTo>
                  <a:lnTo>
                    <a:pt x="526" y="202"/>
                  </a:lnTo>
                  <a:lnTo>
                    <a:pt x="195" y="7"/>
                  </a:lnTo>
                  <a:cubicBezTo>
                    <a:pt x="181" y="2"/>
                    <a:pt x="164"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3"/>
            <p:cNvSpPr/>
            <p:nvPr/>
          </p:nvSpPr>
          <p:spPr>
            <a:xfrm>
              <a:off x="8721091" y="2584311"/>
              <a:ext cx="87391" cy="60558"/>
            </a:xfrm>
            <a:custGeom>
              <a:avLst/>
              <a:gdLst/>
              <a:ahLst/>
              <a:cxnLst/>
              <a:rect l="l" t="t" r="r" b="b"/>
              <a:pathLst>
                <a:path w="1674" h="1160" extrusionOk="0">
                  <a:moveTo>
                    <a:pt x="120" y="0"/>
                  </a:moveTo>
                  <a:cubicBezTo>
                    <a:pt x="72" y="0"/>
                    <a:pt x="33" y="18"/>
                    <a:pt x="20" y="70"/>
                  </a:cubicBezTo>
                  <a:cubicBezTo>
                    <a:pt x="1" y="108"/>
                    <a:pt x="1" y="186"/>
                    <a:pt x="79" y="225"/>
                  </a:cubicBezTo>
                  <a:lnTo>
                    <a:pt x="1674" y="1159"/>
                  </a:lnTo>
                  <a:lnTo>
                    <a:pt x="1674" y="867"/>
                  </a:lnTo>
                  <a:lnTo>
                    <a:pt x="195" y="11"/>
                  </a:lnTo>
                  <a:cubicBezTo>
                    <a:pt x="169" y="5"/>
                    <a:pt x="144" y="0"/>
                    <a:pt x="12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3"/>
            <p:cNvSpPr/>
            <p:nvPr/>
          </p:nvSpPr>
          <p:spPr>
            <a:xfrm>
              <a:off x="8660168" y="2618557"/>
              <a:ext cx="147323" cy="94334"/>
            </a:xfrm>
            <a:custGeom>
              <a:avLst/>
              <a:gdLst/>
              <a:ahLst/>
              <a:cxnLst/>
              <a:rect l="l" t="t" r="r" b="b"/>
              <a:pathLst>
                <a:path w="2822" h="1807" extrusionOk="0">
                  <a:moveTo>
                    <a:pt x="144" y="1"/>
                  </a:moveTo>
                  <a:cubicBezTo>
                    <a:pt x="103" y="1"/>
                    <a:pt x="61" y="28"/>
                    <a:pt x="20" y="56"/>
                  </a:cubicBezTo>
                  <a:cubicBezTo>
                    <a:pt x="1" y="114"/>
                    <a:pt x="1" y="192"/>
                    <a:pt x="78" y="231"/>
                  </a:cubicBezTo>
                  <a:lnTo>
                    <a:pt x="2822" y="1807"/>
                  </a:lnTo>
                  <a:lnTo>
                    <a:pt x="2822" y="1515"/>
                  </a:lnTo>
                  <a:lnTo>
                    <a:pt x="195" y="17"/>
                  </a:lnTo>
                  <a:cubicBezTo>
                    <a:pt x="178" y="5"/>
                    <a:pt x="161" y="1"/>
                    <a:pt x="1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3"/>
            <p:cNvSpPr/>
            <p:nvPr/>
          </p:nvSpPr>
          <p:spPr>
            <a:xfrm>
              <a:off x="8600237" y="2652647"/>
              <a:ext cx="208246" cy="130304"/>
            </a:xfrm>
            <a:custGeom>
              <a:avLst/>
              <a:gdLst/>
              <a:ahLst/>
              <a:cxnLst/>
              <a:rect l="l" t="t" r="r" b="b"/>
              <a:pathLst>
                <a:path w="3989" h="2496" extrusionOk="0">
                  <a:moveTo>
                    <a:pt x="154" y="1"/>
                  </a:moveTo>
                  <a:cubicBezTo>
                    <a:pt x="97" y="1"/>
                    <a:pt x="52" y="32"/>
                    <a:pt x="20" y="64"/>
                  </a:cubicBezTo>
                  <a:cubicBezTo>
                    <a:pt x="1" y="122"/>
                    <a:pt x="1" y="181"/>
                    <a:pt x="79" y="239"/>
                  </a:cubicBezTo>
                  <a:lnTo>
                    <a:pt x="3989" y="2496"/>
                  </a:lnTo>
                  <a:lnTo>
                    <a:pt x="3989" y="2204"/>
                  </a:lnTo>
                  <a:lnTo>
                    <a:pt x="195" y="6"/>
                  </a:lnTo>
                  <a:cubicBezTo>
                    <a:pt x="181" y="2"/>
                    <a:pt x="167" y="1"/>
                    <a:pt x="15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3"/>
            <p:cNvSpPr/>
            <p:nvPr/>
          </p:nvSpPr>
          <p:spPr>
            <a:xfrm>
              <a:off x="8540305" y="2688146"/>
              <a:ext cx="268177" cy="164916"/>
            </a:xfrm>
            <a:custGeom>
              <a:avLst/>
              <a:gdLst/>
              <a:ahLst/>
              <a:cxnLst/>
              <a:rect l="l" t="t" r="r" b="b"/>
              <a:pathLst>
                <a:path w="5137" h="3159" extrusionOk="0">
                  <a:moveTo>
                    <a:pt x="117" y="1"/>
                  </a:moveTo>
                  <a:cubicBezTo>
                    <a:pt x="79" y="1"/>
                    <a:pt x="43" y="19"/>
                    <a:pt x="20" y="65"/>
                  </a:cubicBezTo>
                  <a:cubicBezTo>
                    <a:pt x="1" y="123"/>
                    <a:pt x="1" y="182"/>
                    <a:pt x="79" y="240"/>
                  </a:cubicBezTo>
                  <a:lnTo>
                    <a:pt x="5137" y="3158"/>
                  </a:lnTo>
                  <a:lnTo>
                    <a:pt x="5137" y="2867"/>
                  </a:lnTo>
                  <a:lnTo>
                    <a:pt x="195" y="26"/>
                  </a:lnTo>
                  <a:cubicBezTo>
                    <a:pt x="171" y="10"/>
                    <a:pt x="144" y="1"/>
                    <a:pt x="1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3"/>
            <p:cNvSpPr/>
            <p:nvPr/>
          </p:nvSpPr>
          <p:spPr>
            <a:xfrm>
              <a:off x="8541300" y="2528844"/>
              <a:ext cx="41712" cy="32576"/>
            </a:xfrm>
            <a:custGeom>
              <a:avLst/>
              <a:gdLst/>
              <a:ahLst/>
              <a:cxnLst/>
              <a:rect l="l" t="t" r="r" b="b"/>
              <a:pathLst>
                <a:path w="799" h="624" extrusionOk="0">
                  <a:moveTo>
                    <a:pt x="1" y="1"/>
                  </a:moveTo>
                  <a:lnTo>
                    <a:pt x="1" y="293"/>
                  </a:lnTo>
                  <a:lnTo>
                    <a:pt x="604" y="624"/>
                  </a:lnTo>
                  <a:lnTo>
                    <a:pt x="682" y="624"/>
                  </a:lnTo>
                  <a:cubicBezTo>
                    <a:pt x="740" y="624"/>
                    <a:pt x="760" y="604"/>
                    <a:pt x="779" y="585"/>
                  </a:cubicBezTo>
                  <a:cubicBezTo>
                    <a:pt x="799" y="526"/>
                    <a:pt x="799" y="448"/>
                    <a:pt x="740" y="41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3"/>
            <p:cNvSpPr/>
            <p:nvPr/>
          </p:nvSpPr>
          <p:spPr>
            <a:xfrm>
              <a:off x="8541300" y="2463849"/>
              <a:ext cx="97571" cy="66092"/>
            </a:xfrm>
            <a:custGeom>
              <a:avLst/>
              <a:gdLst/>
              <a:ahLst/>
              <a:cxnLst/>
              <a:rect l="l" t="t" r="r" b="b"/>
              <a:pathLst>
                <a:path w="1869" h="1266" extrusionOk="0">
                  <a:moveTo>
                    <a:pt x="1" y="1"/>
                  </a:moveTo>
                  <a:lnTo>
                    <a:pt x="1" y="293"/>
                  </a:lnTo>
                  <a:lnTo>
                    <a:pt x="1674" y="1265"/>
                  </a:lnTo>
                  <a:lnTo>
                    <a:pt x="1752" y="1265"/>
                  </a:lnTo>
                  <a:cubicBezTo>
                    <a:pt x="1810" y="1265"/>
                    <a:pt x="1830" y="1246"/>
                    <a:pt x="1849" y="1207"/>
                  </a:cubicBezTo>
                  <a:cubicBezTo>
                    <a:pt x="1869" y="1168"/>
                    <a:pt x="1869" y="1090"/>
                    <a:pt x="1810" y="1051"/>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3"/>
            <p:cNvSpPr/>
            <p:nvPr/>
          </p:nvSpPr>
          <p:spPr>
            <a:xfrm>
              <a:off x="8541300" y="2398854"/>
              <a:ext cx="153430" cy="98563"/>
            </a:xfrm>
            <a:custGeom>
              <a:avLst/>
              <a:gdLst/>
              <a:ahLst/>
              <a:cxnLst/>
              <a:rect l="l" t="t" r="r" b="b"/>
              <a:pathLst>
                <a:path w="2939" h="1888" extrusionOk="0">
                  <a:moveTo>
                    <a:pt x="1" y="1"/>
                  </a:moveTo>
                  <a:lnTo>
                    <a:pt x="1" y="293"/>
                  </a:lnTo>
                  <a:lnTo>
                    <a:pt x="2744" y="1888"/>
                  </a:lnTo>
                  <a:lnTo>
                    <a:pt x="2822" y="1888"/>
                  </a:lnTo>
                  <a:cubicBezTo>
                    <a:pt x="2880" y="1888"/>
                    <a:pt x="2900" y="1849"/>
                    <a:pt x="2919" y="1830"/>
                  </a:cubicBezTo>
                  <a:cubicBezTo>
                    <a:pt x="2939" y="1771"/>
                    <a:pt x="2939" y="1713"/>
                    <a:pt x="2861" y="1654"/>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3"/>
            <p:cNvSpPr/>
            <p:nvPr/>
          </p:nvSpPr>
          <p:spPr>
            <a:xfrm>
              <a:off x="8541300" y="2334902"/>
              <a:ext cx="209290" cy="130043"/>
            </a:xfrm>
            <a:custGeom>
              <a:avLst/>
              <a:gdLst/>
              <a:ahLst/>
              <a:cxnLst/>
              <a:rect l="l" t="t" r="r" b="b"/>
              <a:pathLst>
                <a:path w="4009" h="2491" extrusionOk="0">
                  <a:moveTo>
                    <a:pt x="1" y="0"/>
                  </a:moveTo>
                  <a:lnTo>
                    <a:pt x="1" y="292"/>
                  </a:lnTo>
                  <a:lnTo>
                    <a:pt x="3814" y="2490"/>
                  </a:lnTo>
                  <a:lnTo>
                    <a:pt x="3892" y="2490"/>
                  </a:lnTo>
                  <a:cubicBezTo>
                    <a:pt x="3950" y="2490"/>
                    <a:pt x="3970" y="2471"/>
                    <a:pt x="3989" y="2451"/>
                  </a:cubicBezTo>
                  <a:cubicBezTo>
                    <a:pt x="4009" y="2393"/>
                    <a:pt x="4009" y="2335"/>
                    <a:pt x="3931" y="2276"/>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3"/>
            <p:cNvSpPr/>
            <p:nvPr/>
          </p:nvSpPr>
          <p:spPr>
            <a:xfrm>
              <a:off x="8540308" y="2269855"/>
              <a:ext cx="266141" cy="162566"/>
            </a:xfrm>
            <a:custGeom>
              <a:avLst/>
              <a:gdLst/>
              <a:ahLst/>
              <a:cxnLst/>
              <a:rect l="l" t="t" r="r" b="b"/>
              <a:pathLst>
                <a:path w="5098" h="3114" extrusionOk="0">
                  <a:moveTo>
                    <a:pt x="0" y="1"/>
                  </a:moveTo>
                  <a:lnTo>
                    <a:pt x="0" y="293"/>
                  </a:lnTo>
                  <a:lnTo>
                    <a:pt x="4903" y="3114"/>
                  </a:lnTo>
                  <a:lnTo>
                    <a:pt x="4981" y="3114"/>
                  </a:lnTo>
                  <a:cubicBezTo>
                    <a:pt x="5039" y="3114"/>
                    <a:pt x="5059" y="3094"/>
                    <a:pt x="5078" y="3055"/>
                  </a:cubicBezTo>
                  <a:cubicBezTo>
                    <a:pt x="5098" y="3016"/>
                    <a:pt x="5098" y="2939"/>
                    <a:pt x="5039" y="2880"/>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3"/>
            <p:cNvSpPr/>
            <p:nvPr/>
          </p:nvSpPr>
          <p:spPr>
            <a:xfrm>
              <a:off x="8542733" y="3990617"/>
              <a:ext cx="70111" cy="79247"/>
            </a:xfrm>
            <a:custGeom>
              <a:avLst/>
              <a:gdLst/>
              <a:ahLst/>
              <a:cxnLst/>
              <a:rect l="l" t="t" r="r" b="b"/>
              <a:pathLst>
                <a:path w="1343" h="1518" extrusionOk="0">
                  <a:moveTo>
                    <a:pt x="0" y="0"/>
                  </a:moveTo>
                  <a:lnTo>
                    <a:pt x="0" y="1518"/>
                  </a:lnTo>
                  <a:lnTo>
                    <a:pt x="506" y="1226"/>
                  </a:lnTo>
                  <a:lnTo>
                    <a:pt x="312" y="1128"/>
                  </a:lnTo>
                  <a:cubicBezTo>
                    <a:pt x="273" y="1109"/>
                    <a:pt x="234" y="1031"/>
                    <a:pt x="273" y="973"/>
                  </a:cubicBezTo>
                  <a:cubicBezTo>
                    <a:pt x="287" y="929"/>
                    <a:pt x="335" y="907"/>
                    <a:pt x="382" y="907"/>
                  </a:cubicBezTo>
                  <a:cubicBezTo>
                    <a:pt x="398" y="907"/>
                    <a:pt x="414" y="910"/>
                    <a:pt x="428" y="914"/>
                  </a:cubicBezTo>
                  <a:lnTo>
                    <a:pt x="759" y="1090"/>
                  </a:lnTo>
                  <a:lnTo>
                    <a:pt x="1343" y="739"/>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3"/>
            <p:cNvSpPr/>
            <p:nvPr/>
          </p:nvSpPr>
          <p:spPr>
            <a:xfrm>
              <a:off x="8630731" y="3966377"/>
              <a:ext cx="86399" cy="54763"/>
            </a:xfrm>
            <a:custGeom>
              <a:avLst/>
              <a:gdLst/>
              <a:ahLst/>
              <a:cxnLst/>
              <a:rect l="l" t="t" r="r" b="b"/>
              <a:pathLst>
                <a:path w="1655" h="1049" extrusionOk="0">
                  <a:moveTo>
                    <a:pt x="798" y="251"/>
                  </a:moveTo>
                  <a:cubicBezTo>
                    <a:pt x="973" y="251"/>
                    <a:pt x="1109" y="270"/>
                    <a:pt x="1245" y="348"/>
                  </a:cubicBezTo>
                  <a:cubicBezTo>
                    <a:pt x="1343" y="407"/>
                    <a:pt x="1382" y="465"/>
                    <a:pt x="1382" y="543"/>
                  </a:cubicBezTo>
                  <a:cubicBezTo>
                    <a:pt x="1382" y="621"/>
                    <a:pt x="1343" y="659"/>
                    <a:pt x="1245" y="737"/>
                  </a:cubicBezTo>
                  <a:cubicBezTo>
                    <a:pt x="1119" y="815"/>
                    <a:pt x="954" y="854"/>
                    <a:pt x="793" y="854"/>
                  </a:cubicBezTo>
                  <a:cubicBezTo>
                    <a:pt x="633" y="854"/>
                    <a:pt x="477" y="815"/>
                    <a:pt x="370" y="737"/>
                  </a:cubicBezTo>
                  <a:cubicBezTo>
                    <a:pt x="273" y="679"/>
                    <a:pt x="214" y="621"/>
                    <a:pt x="214" y="543"/>
                  </a:cubicBezTo>
                  <a:cubicBezTo>
                    <a:pt x="214" y="465"/>
                    <a:pt x="273" y="426"/>
                    <a:pt x="370" y="348"/>
                  </a:cubicBezTo>
                  <a:cubicBezTo>
                    <a:pt x="487" y="270"/>
                    <a:pt x="662" y="251"/>
                    <a:pt x="798" y="251"/>
                  </a:cubicBezTo>
                  <a:close/>
                  <a:moveTo>
                    <a:pt x="837" y="0"/>
                  </a:moveTo>
                  <a:cubicBezTo>
                    <a:pt x="650" y="0"/>
                    <a:pt x="463" y="39"/>
                    <a:pt x="312" y="115"/>
                  </a:cubicBezTo>
                  <a:lnTo>
                    <a:pt x="331" y="134"/>
                  </a:lnTo>
                  <a:cubicBezTo>
                    <a:pt x="409" y="154"/>
                    <a:pt x="428" y="231"/>
                    <a:pt x="389" y="309"/>
                  </a:cubicBezTo>
                  <a:cubicBezTo>
                    <a:pt x="370" y="348"/>
                    <a:pt x="312" y="348"/>
                    <a:pt x="292" y="348"/>
                  </a:cubicBezTo>
                  <a:cubicBezTo>
                    <a:pt x="273" y="348"/>
                    <a:pt x="234" y="348"/>
                    <a:pt x="234" y="329"/>
                  </a:cubicBezTo>
                  <a:lnTo>
                    <a:pt x="117" y="251"/>
                  </a:lnTo>
                  <a:cubicBezTo>
                    <a:pt x="39" y="329"/>
                    <a:pt x="0" y="426"/>
                    <a:pt x="0" y="523"/>
                  </a:cubicBezTo>
                  <a:cubicBezTo>
                    <a:pt x="0" y="659"/>
                    <a:pt x="98" y="815"/>
                    <a:pt x="273" y="912"/>
                  </a:cubicBezTo>
                  <a:cubicBezTo>
                    <a:pt x="428" y="1010"/>
                    <a:pt x="623" y="1049"/>
                    <a:pt x="817" y="1049"/>
                  </a:cubicBezTo>
                  <a:cubicBezTo>
                    <a:pt x="1012" y="1049"/>
                    <a:pt x="1245" y="1010"/>
                    <a:pt x="1382" y="912"/>
                  </a:cubicBezTo>
                  <a:cubicBezTo>
                    <a:pt x="1557" y="815"/>
                    <a:pt x="1654" y="659"/>
                    <a:pt x="1654" y="523"/>
                  </a:cubicBezTo>
                  <a:cubicBezTo>
                    <a:pt x="1654" y="368"/>
                    <a:pt x="1557" y="231"/>
                    <a:pt x="1382" y="134"/>
                  </a:cubicBezTo>
                  <a:cubicBezTo>
                    <a:pt x="1231" y="44"/>
                    <a:pt x="1035" y="0"/>
                    <a:pt x="8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3"/>
            <p:cNvSpPr/>
            <p:nvPr/>
          </p:nvSpPr>
          <p:spPr>
            <a:xfrm>
              <a:off x="8552925" y="4037750"/>
              <a:ext cx="30475" cy="17275"/>
            </a:xfrm>
            <a:custGeom>
              <a:avLst/>
              <a:gdLst/>
              <a:ahLst/>
              <a:cxnLst/>
              <a:rect l="l" t="t" r="r" b="b"/>
              <a:pathLst>
                <a:path w="507" h="323" extrusionOk="0">
                  <a:moveTo>
                    <a:pt x="133" y="1"/>
                  </a:moveTo>
                  <a:cubicBezTo>
                    <a:pt x="89" y="1"/>
                    <a:pt x="46" y="18"/>
                    <a:pt x="20" y="70"/>
                  </a:cubicBezTo>
                  <a:cubicBezTo>
                    <a:pt x="1" y="109"/>
                    <a:pt x="1" y="187"/>
                    <a:pt x="59" y="225"/>
                  </a:cubicBezTo>
                  <a:lnTo>
                    <a:pt x="254" y="323"/>
                  </a:lnTo>
                  <a:lnTo>
                    <a:pt x="507" y="187"/>
                  </a:lnTo>
                  <a:lnTo>
                    <a:pt x="195" y="11"/>
                  </a:lnTo>
                  <a:cubicBezTo>
                    <a:pt x="176" y="5"/>
                    <a:pt x="154" y="1"/>
                    <a:pt x="13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3"/>
            <p:cNvSpPr/>
            <p:nvPr/>
          </p:nvSpPr>
          <p:spPr>
            <a:xfrm>
              <a:off x="8540312" y="3912397"/>
              <a:ext cx="106707" cy="70164"/>
            </a:xfrm>
            <a:custGeom>
              <a:avLst/>
              <a:gdLst/>
              <a:ahLst/>
              <a:cxnLst/>
              <a:rect l="l" t="t" r="r" b="b"/>
              <a:pathLst>
                <a:path w="2044" h="1344" extrusionOk="0">
                  <a:moveTo>
                    <a:pt x="1" y="1"/>
                  </a:moveTo>
                  <a:lnTo>
                    <a:pt x="1" y="293"/>
                  </a:lnTo>
                  <a:lnTo>
                    <a:pt x="1830" y="1343"/>
                  </a:lnTo>
                  <a:cubicBezTo>
                    <a:pt x="1869" y="1265"/>
                    <a:pt x="1927" y="1207"/>
                    <a:pt x="1966" y="1188"/>
                  </a:cubicBezTo>
                  <a:cubicBezTo>
                    <a:pt x="2005" y="1168"/>
                    <a:pt x="2024" y="1168"/>
                    <a:pt x="2044" y="1168"/>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3"/>
            <p:cNvSpPr/>
            <p:nvPr/>
          </p:nvSpPr>
          <p:spPr>
            <a:xfrm>
              <a:off x="8635701" y="3971901"/>
              <a:ext cx="20350" cy="13700"/>
            </a:xfrm>
            <a:custGeom>
              <a:avLst/>
              <a:gdLst/>
              <a:ahLst/>
              <a:cxnLst/>
              <a:rect l="l" t="t" r="r" b="b"/>
              <a:pathLst>
                <a:path w="293" h="234" extrusionOk="0">
                  <a:moveTo>
                    <a:pt x="195" y="0"/>
                  </a:moveTo>
                  <a:cubicBezTo>
                    <a:pt x="156" y="0"/>
                    <a:pt x="137" y="20"/>
                    <a:pt x="117" y="20"/>
                  </a:cubicBezTo>
                  <a:lnTo>
                    <a:pt x="1" y="136"/>
                  </a:lnTo>
                  <a:lnTo>
                    <a:pt x="117" y="214"/>
                  </a:lnTo>
                  <a:cubicBezTo>
                    <a:pt x="137" y="214"/>
                    <a:pt x="176" y="234"/>
                    <a:pt x="176" y="234"/>
                  </a:cubicBezTo>
                  <a:cubicBezTo>
                    <a:pt x="215" y="234"/>
                    <a:pt x="234" y="214"/>
                    <a:pt x="273" y="195"/>
                  </a:cubicBezTo>
                  <a:cubicBezTo>
                    <a:pt x="292" y="136"/>
                    <a:pt x="292" y="78"/>
                    <a:pt x="215" y="20"/>
                  </a:cubicBezTo>
                  <a:lnTo>
                    <a:pt x="19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3"/>
            <p:cNvSpPr/>
            <p:nvPr/>
          </p:nvSpPr>
          <p:spPr>
            <a:xfrm rot="-5400000">
              <a:off x="8531151" y="1488845"/>
              <a:ext cx="84363" cy="47768"/>
            </a:xfrm>
            <a:custGeom>
              <a:avLst/>
              <a:gdLst/>
              <a:ahLst/>
              <a:cxnLst/>
              <a:rect l="l" t="t" r="r" b="b"/>
              <a:pathLst>
                <a:path w="1616" h="915" extrusionOk="0">
                  <a:moveTo>
                    <a:pt x="253" y="0"/>
                  </a:moveTo>
                  <a:lnTo>
                    <a:pt x="0" y="136"/>
                  </a:lnTo>
                  <a:lnTo>
                    <a:pt x="1362" y="914"/>
                  </a:lnTo>
                  <a:lnTo>
                    <a:pt x="1615" y="778"/>
                  </a:lnTo>
                  <a:lnTo>
                    <a:pt x="25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3"/>
            <p:cNvSpPr/>
            <p:nvPr/>
          </p:nvSpPr>
          <p:spPr>
            <a:xfrm rot="-5400000">
              <a:off x="8525539" y="1024194"/>
              <a:ext cx="42756" cy="11224"/>
            </a:xfrm>
            <a:custGeom>
              <a:avLst/>
              <a:gdLst/>
              <a:ahLst/>
              <a:cxnLst/>
              <a:rect l="l" t="t" r="r" b="b"/>
              <a:pathLst>
                <a:path w="819" h="215" extrusionOk="0">
                  <a:moveTo>
                    <a:pt x="1" y="0"/>
                  </a:moveTo>
                  <a:lnTo>
                    <a:pt x="429" y="214"/>
                  </a:lnTo>
                  <a:lnTo>
                    <a:pt x="81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3"/>
            <p:cNvSpPr/>
            <p:nvPr/>
          </p:nvSpPr>
          <p:spPr>
            <a:xfrm rot="-5400000">
              <a:off x="8482887" y="1179608"/>
              <a:ext cx="211326" cy="94491"/>
            </a:xfrm>
            <a:custGeom>
              <a:avLst/>
              <a:gdLst/>
              <a:ahLst/>
              <a:cxnLst/>
              <a:rect l="l" t="t" r="r" b="b"/>
              <a:pathLst>
                <a:path w="4048" h="1810" extrusionOk="0">
                  <a:moveTo>
                    <a:pt x="1" y="0"/>
                  </a:moveTo>
                  <a:lnTo>
                    <a:pt x="3114" y="1810"/>
                  </a:lnTo>
                  <a:lnTo>
                    <a:pt x="4048" y="1265"/>
                  </a:lnTo>
                  <a:lnTo>
                    <a:pt x="18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3"/>
            <p:cNvSpPr/>
            <p:nvPr/>
          </p:nvSpPr>
          <p:spPr>
            <a:xfrm rot="-5400000">
              <a:off x="8527575" y="1312627"/>
              <a:ext cx="237742" cy="137195"/>
            </a:xfrm>
            <a:custGeom>
              <a:avLst/>
              <a:gdLst/>
              <a:ahLst/>
              <a:cxnLst/>
              <a:rect l="l" t="t" r="r" b="b"/>
              <a:pathLst>
                <a:path w="4554" h="2628" extrusionOk="0">
                  <a:moveTo>
                    <a:pt x="935" y="1"/>
                  </a:moveTo>
                  <a:lnTo>
                    <a:pt x="565" y="195"/>
                  </a:lnTo>
                  <a:lnTo>
                    <a:pt x="1051" y="487"/>
                  </a:lnTo>
                  <a:cubicBezTo>
                    <a:pt x="1129" y="546"/>
                    <a:pt x="1129" y="643"/>
                    <a:pt x="1090" y="682"/>
                  </a:cubicBezTo>
                  <a:cubicBezTo>
                    <a:pt x="1071" y="740"/>
                    <a:pt x="1032" y="740"/>
                    <a:pt x="993" y="740"/>
                  </a:cubicBezTo>
                  <a:cubicBezTo>
                    <a:pt x="974" y="740"/>
                    <a:pt x="954" y="740"/>
                    <a:pt x="954" y="721"/>
                  </a:cubicBezTo>
                  <a:lnTo>
                    <a:pt x="351" y="351"/>
                  </a:lnTo>
                  <a:lnTo>
                    <a:pt x="1" y="546"/>
                  </a:lnTo>
                  <a:lnTo>
                    <a:pt x="3620" y="2627"/>
                  </a:lnTo>
                  <a:lnTo>
                    <a:pt x="4553" y="2102"/>
                  </a:lnTo>
                  <a:lnTo>
                    <a:pt x="9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3"/>
            <p:cNvSpPr/>
            <p:nvPr/>
          </p:nvSpPr>
          <p:spPr>
            <a:xfrm rot="-5400000">
              <a:off x="8583434" y="1450761"/>
              <a:ext cx="41712" cy="26468"/>
            </a:xfrm>
            <a:custGeom>
              <a:avLst/>
              <a:gdLst/>
              <a:ahLst/>
              <a:cxnLst/>
              <a:rect l="l" t="t" r="r" b="b"/>
              <a:pathLst>
                <a:path w="799" h="507" extrusionOk="0">
                  <a:moveTo>
                    <a:pt x="254" y="1"/>
                  </a:moveTo>
                  <a:lnTo>
                    <a:pt x="1" y="137"/>
                  </a:lnTo>
                  <a:lnTo>
                    <a:pt x="643" y="487"/>
                  </a:lnTo>
                  <a:cubicBezTo>
                    <a:pt x="662" y="487"/>
                    <a:pt x="682" y="507"/>
                    <a:pt x="682" y="507"/>
                  </a:cubicBezTo>
                  <a:cubicBezTo>
                    <a:pt x="740" y="507"/>
                    <a:pt x="759" y="487"/>
                    <a:pt x="779" y="468"/>
                  </a:cubicBezTo>
                  <a:cubicBezTo>
                    <a:pt x="798" y="409"/>
                    <a:pt x="798" y="331"/>
                    <a:pt x="740" y="293"/>
                  </a:cubicBez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3"/>
            <p:cNvSpPr/>
            <p:nvPr/>
          </p:nvSpPr>
          <p:spPr>
            <a:xfrm>
              <a:off x="8544869" y="3509485"/>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3"/>
            <p:cNvSpPr/>
            <p:nvPr/>
          </p:nvSpPr>
          <p:spPr>
            <a:xfrm>
              <a:off x="8594620" y="3514444"/>
              <a:ext cx="16288" cy="12216"/>
            </a:xfrm>
            <a:custGeom>
              <a:avLst/>
              <a:gdLst/>
              <a:ahLst/>
              <a:cxnLst/>
              <a:rect l="l" t="t" r="r" b="b"/>
              <a:pathLst>
                <a:path w="312" h="234" extrusionOk="0">
                  <a:moveTo>
                    <a:pt x="117" y="0"/>
                  </a:moveTo>
                  <a:lnTo>
                    <a:pt x="78" y="20"/>
                  </a:lnTo>
                  <a:cubicBezTo>
                    <a:pt x="20" y="78"/>
                    <a:pt x="1" y="136"/>
                    <a:pt x="20" y="195"/>
                  </a:cubicBezTo>
                  <a:cubicBezTo>
                    <a:pt x="59" y="234"/>
                    <a:pt x="98" y="234"/>
                    <a:pt x="117" y="234"/>
                  </a:cubicBezTo>
                  <a:cubicBezTo>
                    <a:pt x="156" y="234"/>
                    <a:pt x="176" y="234"/>
                    <a:pt x="176" y="214"/>
                  </a:cubicBezTo>
                  <a:lnTo>
                    <a:pt x="312" y="136"/>
                  </a:lnTo>
                  <a:cubicBezTo>
                    <a:pt x="273" y="97"/>
                    <a:pt x="215" y="39"/>
                    <a:pt x="176" y="20"/>
                  </a:cubicBezTo>
                  <a:cubicBezTo>
                    <a:pt x="156" y="20"/>
                    <a:pt x="117" y="0"/>
                    <a:pt x="11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3"/>
            <p:cNvSpPr/>
            <p:nvPr/>
          </p:nvSpPr>
          <p:spPr>
            <a:xfrm>
              <a:off x="8595348" y="707246"/>
              <a:ext cx="86347" cy="54920"/>
            </a:xfrm>
            <a:custGeom>
              <a:avLst/>
              <a:gdLst/>
              <a:ahLst/>
              <a:cxnLst/>
              <a:rect l="l" t="t" r="r" b="b"/>
              <a:pathLst>
                <a:path w="1654" h="1052" extrusionOk="0">
                  <a:moveTo>
                    <a:pt x="837" y="215"/>
                  </a:moveTo>
                  <a:cubicBezTo>
                    <a:pt x="992" y="215"/>
                    <a:pt x="1148" y="234"/>
                    <a:pt x="1265" y="312"/>
                  </a:cubicBezTo>
                  <a:cubicBezTo>
                    <a:pt x="1362" y="390"/>
                    <a:pt x="1420" y="468"/>
                    <a:pt x="1420" y="506"/>
                  </a:cubicBezTo>
                  <a:cubicBezTo>
                    <a:pt x="1420" y="584"/>
                    <a:pt x="1362" y="623"/>
                    <a:pt x="1265" y="701"/>
                  </a:cubicBezTo>
                  <a:cubicBezTo>
                    <a:pt x="1148" y="779"/>
                    <a:pt x="983" y="818"/>
                    <a:pt x="820" y="818"/>
                  </a:cubicBezTo>
                  <a:cubicBezTo>
                    <a:pt x="657" y="818"/>
                    <a:pt x="496" y="779"/>
                    <a:pt x="389" y="701"/>
                  </a:cubicBezTo>
                  <a:cubicBezTo>
                    <a:pt x="292" y="662"/>
                    <a:pt x="253" y="584"/>
                    <a:pt x="253" y="506"/>
                  </a:cubicBezTo>
                  <a:cubicBezTo>
                    <a:pt x="253" y="429"/>
                    <a:pt x="292" y="390"/>
                    <a:pt x="389" y="312"/>
                  </a:cubicBezTo>
                  <a:cubicBezTo>
                    <a:pt x="506" y="234"/>
                    <a:pt x="681" y="215"/>
                    <a:pt x="837" y="215"/>
                  </a:cubicBezTo>
                  <a:close/>
                  <a:moveTo>
                    <a:pt x="720" y="1"/>
                  </a:moveTo>
                  <a:cubicBezTo>
                    <a:pt x="545" y="20"/>
                    <a:pt x="389" y="40"/>
                    <a:pt x="272" y="117"/>
                  </a:cubicBezTo>
                  <a:cubicBezTo>
                    <a:pt x="97" y="215"/>
                    <a:pt x="0" y="370"/>
                    <a:pt x="0" y="506"/>
                  </a:cubicBezTo>
                  <a:cubicBezTo>
                    <a:pt x="0" y="662"/>
                    <a:pt x="97" y="798"/>
                    <a:pt x="272" y="896"/>
                  </a:cubicBezTo>
                  <a:cubicBezTo>
                    <a:pt x="447" y="993"/>
                    <a:pt x="642" y="1051"/>
                    <a:pt x="837" y="1051"/>
                  </a:cubicBezTo>
                  <a:cubicBezTo>
                    <a:pt x="1031" y="1051"/>
                    <a:pt x="1245" y="993"/>
                    <a:pt x="1401" y="896"/>
                  </a:cubicBezTo>
                  <a:cubicBezTo>
                    <a:pt x="1556" y="798"/>
                    <a:pt x="1654" y="662"/>
                    <a:pt x="1654" y="506"/>
                  </a:cubicBezTo>
                  <a:cubicBezTo>
                    <a:pt x="1654" y="370"/>
                    <a:pt x="1556" y="215"/>
                    <a:pt x="1401" y="117"/>
                  </a:cubicBezTo>
                  <a:cubicBezTo>
                    <a:pt x="1265" y="40"/>
                    <a:pt x="1090" y="1"/>
                    <a:pt x="953" y="1"/>
                  </a:cubicBezTo>
                  <a:lnTo>
                    <a:pt x="953" y="40"/>
                  </a:lnTo>
                  <a:cubicBezTo>
                    <a:pt x="953" y="117"/>
                    <a:pt x="914" y="176"/>
                    <a:pt x="837" y="176"/>
                  </a:cubicBezTo>
                  <a:cubicBezTo>
                    <a:pt x="759" y="176"/>
                    <a:pt x="720" y="117"/>
                    <a:pt x="720" y="40"/>
                  </a:cubicBezTo>
                  <a:lnTo>
                    <a:pt x="7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3"/>
            <p:cNvSpPr/>
            <p:nvPr/>
          </p:nvSpPr>
          <p:spPr>
            <a:xfrm>
              <a:off x="8632884" y="455357"/>
              <a:ext cx="12268" cy="251941"/>
            </a:xfrm>
            <a:custGeom>
              <a:avLst/>
              <a:gdLst/>
              <a:ahLst/>
              <a:cxnLst/>
              <a:rect l="l" t="t" r="r" b="b"/>
              <a:pathLst>
                <a:path w="235" h="4826" extrusionOk="0">
                  <a:moveTo>
                    <a:pt x="234" y="1"/>
                  </a:moveTo>
                  <a:lnTo>
                    <a:pt x="1" y="156"/>
                  </a:lnTo>
                  <a:lnTo>
                    <a:pt x="1" y="4826"/>
                  </a:lnTo>
                  <a:cubicBezTo>
                    <a:pt x="30" y="4816"/>
                    <a:pt x="69" y="4811"/>
                    <a:pt x="110" y="4811"/>
                  </a:cubicBezTo>
                  <a:cubicBezTo>
                    <a:pt x="152" y="4811"/>
                    <a:pt x="195" y="4816"/>
                    <a:pt x="234" y="4826"/>
                  </a:cubicBezTo>
                  <a:lnTo>
                    <a:pt x="23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3"/>
            <p:cNvSpPr/>
            <p:nvPr/>
          </p:nvSpPr>
          <p:spPr>
            <a:xfrm>
              <a:off x="8632884" y="706516"/>
              <a:ext cx="12268" cy="9919"/>
            </a:xfrm>
            <a:custGeom>
              <a:avLst/>
              <a:gdLst/>
              <a:ahLst/>
              <a:cxnLst/>
              <a:rect l="l" t="t" r="r" b="b"/>
              <a:pathLst>
                <a:path w="235" h="190" extrusionOk="0">
                  <a:moveTo>
                    <a:pt x="110" y="0"/>
                  </a:moveTo>
                  <a:cubicBezTo>
                    <a:pt x="69" y="0"/>
                    <a:pt x="30" y="5"/>
                    <a:pt x="1" y="15"/>
                  </a:cubicBezTo>
                  <a:lnTo>
                    <a:pt x="1" y="54"/>
                  </a:lnTo>
                  <a:cubicBezTo>
                    <a:pt x="1" y="131"/>
                    <a:pt x="40" y="190"/>
                    <a:pt x="118" y="190"/>
                  </a:cubicBezTo>
                  <a:cubicBezTo>
                    <a:pt x="195" y="190"/>
                    <a:pt x="234" y="131"/>
                    <a:pt x="234" y="54"/>
                  </a:cubicBezTo>
                  <a:lnTo>
                    <a:pt x="234" y="15"/>
                  </a:lnTo>
                  <a:cubicBezTo>
                    <a:pt x="195" y="5"/>
                    <a:pt x="152" y="0"/>
                    <a:pt x="1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3"/>
            <p:cNvSpPr/>
            <p:nvPr/>
          </p:nvSpPr>
          <p:spPr>
            <a:xfrm>
              <a:off x="8690779" y="574228"/>
              <a:ext cx="86399" cy="53876"/>
            </a:xfrm>
            <a:custGeom>
              <a:avLst/>
              <a:gdLst/>
              <a:ahLst/>
              <a:cxnLst/>
              <a:rect l="l" t="t" r="r" b="b"/>
              <a:pathLst>
                <a:path w="1655" h="1032" extrusionOk="0">
                  <a:moveTo>
                    <a:pt x="857" y="214"/>
                  </a:moveTo>
                  <a:cubicBezTo>
                    <a:pt x="1032" y="214"/>
                    <a:pt x="1168" y="233"/>
                    <a:pt x="1285" y="311"/>
                  </a:cubicBezTo>
                  <a:cubicBezTo>
                    <a:pt x="1363" y="389"/>
                    <a:pt x="1440" y="447"/>
                    <a:pt x="1440" y="506"/>
                  </a:cubicBezTo>
                  <a:cubicBezTo>
                    <a:pt x="1440" y="584"/>
                    <a:pt x="1382" y="623"/>
                    <a:pt x="1285" y="700"/>
                  </a:cubicBezTo>
                  <a:cubicBezTo>
                    <a:pt x="1168" y="769"/>
                    <a:pt x="1008" y="803"/>
                    <a:pt x="847" y="803"/>
                  </a:cubicBezTo>
                  <a:cubicBezTo>
                    <a:pt x="687" y="803"/>
                    <a:pt x="526" y="769"/>
                    <a:pt x="409" y="700"/>
                  </a:cubicBezTo>
                  <a:cubicBezTo>
                    <a:pt x="312" y="642"/>
                    <a:pt x="273" y="584"/>
                    <a:pt x="273" y="506"/>
                  </a:cubicBezTo>
                  <a:cubicBezTo>
                    <a:pt x="273" y="428"/>
                    <a:pt x="312" y="389"/>
                    <a:pt x="409" y="311"/>
                  </a:cubicBezTo>
                  <a:cubicBezTo>
                    <a:pt x="546" y="233"/>
                    <a:pt x="701" y="214"/>
                    <a:pt x="857" y="214"/>
                  </a:cubicBezTo>
                  <a:close/>
                  <a:moveTo>
                    <a:pt x="701" y="0"/>
                  </a:moveTo>
                  <a:cubicBezTo>
                    <a:pt x="546" y="19"/>
                    <a:pt x="390" y="39"/>
                    <a:pt x="273" y="117"/>
                  </a:cubicBezTo>
                  <a:cubicBezTo>
                    <a:pt x="98" y="214"/>
                    <a:pt x="1" y="350"/>
                    <a:pt x="1" y="506"/>
                  </a:cubicBezTo>
                  <a:cubicBezTo>
                    <a:pt x="1" y="642"/>
                    <a:pt x="98" y="798"/>
                    <a:pt x="273" y="895"/>
                  </a:cubicBezTo>
                  <a:cubicBezTo>
                    <a:pt x="448" y="992"/>
                    <a:pt x="643" y="1031"/>
                    <a:pt x="837" y="1031"/>
                  </a:cubicBezTo>
                  <a:cubicBezTo>
                    <a:pt x="1032" y="1031"/>
                    <a:pt x="1246"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6" y="156"/>
                    <a:pt x="837" y="156"/>
                  </a:cubicBezTo>
                  <a:cubicBezTo>
                    <a:pt x="760" y="156"/>
                    <a:pt x="701" y="117"/>
                    <a:pt x="701" y="39"/>
                  </a:cubicBezTo>
                  <a:lnTo>
                    <a:pt x="7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3"/>
            <p:cNvSpPr/>
            <p:nvPr/>
          </p:nvSpPr>
          <p:spPr>
            <a:xfrm>
              <a:off x="8727375" y="399498"/>
              <a:ext cx="13260" cy="174782"/>
            </a:xfrm>
            <a:custGeom>
              <a:avLst/>
              <a:gdLst/>
              <a:ahLst/>
              <a:cxnLst/>
              <a:rect l="l" t="t" r="r" b="b"/>
              <a:pathLst>
                <a:path w="254" h="3348" extrusionOk="0">
                  <a:moveTo>
                    <a:pt x="253" y="1"/>
                  </a:moveTo>
                  <a:lnTo>
                    <a:pt x="0" y="156"/>
                  </a:lnTo>
                  <a:lnTo>
                    <a:pt x="0" y="3347"/>
                  </a:lnTo>
                  <a:cubicBezTo>
                    <a:pt x="49" y="3328"/>
                    <a:pt x="93" y="3318"/>
                    <a:pt x="134" y="3318"/>
                  </a:cubicBezTo>
                  <a:cubicBezTo>
                    <a:pt x="175" y="3318"/>
                    <a:pt x="214" y="3328"/>
                    <a:pt x="253" y="3347"/>
                  </a:cubicBezTo>
                  <a:lnTo>
                    <a:pt x="2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3"/>
            <p:cNvSpPr/>
            <p:nvPr/>
          </p:nvSpPr>
          <p:spPr>
            <a:xfrm>
              <a:off x="8727375" y="572662"/>
              <a:ext cx="13260" cy="9710"/>
            </a:xfrm>
            <a:custGeom>
              <a:avLst/>
              <a:gdLst/>
              <a:ahLst/>
              <a:cxnLst/>
              <a:rect l="l" t="t" r="r" b="b"/>
              <a:pathLst>
                <a:path w="254" h="186" extrusionOk="0">
                  <a:moveTo>
                    <a:pt x="134" y="1"/>
                  </a:moveTo>
                  <a:cubicBezTo>
                    <a:pt x="93" y="1"/>
                    <a:pt x="49" y="11"/>
                    <a:pt x="0" y="30"/>
                  </a:cubicBezTo>
                  <a:lnTo>
                    <a:pt x="0" y="69"/>
                  </a:lnTo>
                  <a:cubicBezTo>
                    <a:pt x="0" y="147"/>
                    <a:pt x="59" y="186"/>
                    <a:pt x="136" y="186"/>
                  </a:cubicBezTo>
                  <a:cubicBezTo>
                    <a:pt x="195" y="186"/>
                    <a:pt x="253" y="147"/>
                    <a:pt x="253" y="69"/>
                  </a:cubicBezTo>
                  <a:lnTo>
                    <a:pt x="253" y="30"/>
                  </a:lnTo>
                  <a:cubicBezTo>
                    <a:pt x="214" y="11"/>
                    <a:pt x="175" y="1"/>
                    <a:pt x="1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3"/>
            <p:cNvSpPr/>
            <p:nvPr/>
          </p:nvSpPr>
          <p:spPr>
            <a:xfrm>
              <a:off x="8567149" y="4050012"/>
              <a:ext cx="232625" cy="135159"/>
            </a:xfrm>
            <a:custGeom>
              <a:avLst/>
              <a:gdLst/>
              <a:ahLst/>
              <a:cxnLst/>
              <a:rect l="l" t="t" r="r" b="b"/>
              <a:pathLst>
                <a:path w="4456" h="2589" extrusionOk="0">
                  <a:moveTo>
                    <a:pt x="215" y="1"/>
                  </a:moveTo>
                  <a:cubicBezTo>
                    <a:pt x="156" y="20"/>
                    <a:pt x="117" y="59"/>
                    <a:pt x="59" y="98"/>
                  </a:cubicBezTo>
                  <a:cubicBezTo>
                    <a:pt x="39" y="118"/>
                    <a:pt x="20" y="118"/>
                    <a:pt x="1" y="118"/>
                  </a:cubicBezTo>
                  <a:lnTo>
                    <a:pt x="4261" y="2588"/>
                  </a:lnTo>
                  <a:cubicBezTo>
                    <a:pt x="4320" y="2550"/>
                    <a:pt x="4378" y="2491"/>
                    <a:pt x="4417" y="2472"/>
                  </a:cubicBezTo>
                  <a:cubicBezTo>
                    <a:pt x="4436" y="2472"/>
                    <a:pt x="4456" y="2452"/>
                    <a:pt x="4456" y="2452"/>
                  </a:cubicBezTo>
                  <a:lnTo>
                    <a:pt x="4436" y="2433"/>
                  </a:lnTo>
                  <a:lnTo>
                    <a:pt x="21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3"/>
            <p:cNvSpPr/>
            <p:nvPr/>
          </p:nvSpPr>
          <p:spPr>
            <a:xfrm>
              <a:off x="8624500" y="4422243"/>
              <a:ext cx="86399" cy="55807"/>
            </a:xfrm>
            <a:custGeom>
              <a:avLst/>
              <a:gdLst/>
              <a:ahLst/>
              <a:cxnLst/>
              <a:rect l="l" t="t" r="r" b="b"/>
              <a:pathLst>
                <a:path w="1655" h="1069" extrusionOk="0">
                  <a:moveTo>
                    <a:pt x="818" y="252"/>
                  </a:moveTo>
                  <a:cubicBezTo>
                    <a:pt x="973" y="252"/>
                    <a:pt x="1129" y="290"/>
                    <a:pt x="1246" y="349"/>
                  </a:cubicBezTo>
                  <a:cubicBezTo>
                    <a:pt x="1343" y="407"/>
                    <a:pt x="1401" y="485"/>
                    <a:pt x="1401" y="543"/>
                  </a:cubicBezTo>
                  <a:cubicBezTo>
                    <a:pt x="1401" y="621"/>
                    <a:pt x="1343" y="660"/>
                    <a:pt x="1246" y="738"/>
                  </a:cubicBezTo>
                  <a:cubicBezTo>
                    <a:pt x="1129" y="816"/>
                    <a:pt x="964" y="855"/>
                    <a:pt x="801" y="855"/>
                  </a:cubicBezTo>
                  <a:cubicBezTo>
                    <a:pt x="638" y="855"/>
                    <a:pt x="477" y="816"/>
                    <a:pt x="370" y="738"/>
                  </a:cubicBezTo>
                  <a:cubicBezTo>
                    <a:pt x="273" y="699"/>
                    <a:pt x="234" y="621"/>
                    <a:pt x="234" y="543"/>
                  </a:cubicBezTo>
                  <a:cubicBezTo>
                    <a:pt x="234" y="485"/>
                    <a:pt x="273" y="427"/>
                    <a:pt x="370" y="349"/>
                  </a:cubicBezTo>
                  <a:cubicBezTo>
                    <a:pt x="487" y="290"/>
                    <a:pt x="643" y="252"/>
                    <a:pt x="818" y="252"/>
                  </a:cubicBezTo>
                  <a:close/>
                  <a:moveTo>
                    <a:pt x="845" y="1"/>
                  </a:moveTo>
                  <a:cubicBezTo>
                    <a:pt x="660" y="1"/>
                    <a:pt x="473" y="40"/>
                    <a:pt x="312" y="115"/>
                  </a:cubicBezTo>
                  <a:cubicBezTo>
                    <a:pt x="370" y="135"/>
                    <a:pt x="390" y="213"/>
                    <a:pt x="370" y="290"/>
                  </a:cubicBezTo>
                  <a:cubicBezTo>
                    <a:pt x="351" y="329"/>
                    <a:pt x="293" y="329"/>
                    <a:pt x="273" y="329"/>
                  </a:cubicBezTo>
                  <a:cubicBezTo>
                    <a:pt x="254" y="329"/>
                    <a:pt x="234" y="329"/>
                    <a:pt x="234" y="310"/>
                  </a:cubicBezTo>
                  <a:lnTo>
                    <a:pt x="137" y="252"/>
                  </a:lnTo>
                  <a:cubicBezTo>
                    <a:pt x="59" y="329"/>
                    <a:pt x="1" y="427"/>
                    <a:pt x="1" y="524"/>
                  </a:cubicBezTo>
                  <a:cubicBezTo>
                    <a:pt x="1" y="680"/>
                    <a:pt x="98" y="816"/>
                    <a:pt x="273" y="913"/>
                  </a:cubicBezTo>
                  <a:cubicBezTo>
                    <a:pt x="448" y="1010"/>
                    <a:pt x="643" y="1069"/>
                    <a:pt x="837" y="1069"/>
                  </a:cubicBezTo>
                  <a:cubicBezTo>
                    <a:pt x="1032" y="1069"/>
                    <a:pt x="1246" y="1010"/>
                    <a:pt x="1382" y="913"/>
                  </a:cubicBezTo>
                  <a:cubicBezTo>
                    <a:pt x="1557" y="816"/>
                    <a:pt x="1654" y="680"/>
                    <a:pt x="1654" y="524"/>
                  </a:cubicBezTo>
                  <a:cubicBezTo>
                    <a:pt x="1654" y="388"/>
                    <a:pt x="1557" y="232"/>
                    <a:pt x="1382" y="135"/>
                  </a:cubicBezTo>
                  <a:cubicBezTo>
                    <a:pt x="1232" y="45"/>
                    <a:pt x="1040" y="1"/>
                    <a:pt x="8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3"/>
            <p:cNvSpPr/>
            <p:nvPr/>
          </p:nvSpPr>
          <p:spPr>
            <a:xfrm>
              <a:off x="8542225" y="4275912"/>
              <a:ext cx="258049" cy="158494"/>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3"/>
            <p:cNvSpPr/>
            <p:nvPr/>
          </p:nvSpPr>
          <p:spPr>
            <a:xfrm>
              <a:off x="8542225" y="4371343"/>
              <a:ext cx="99607" cy="64056"/>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3"/>
            <p:cNvSpPr/>
            <p:nvPr/>
          </p:nvSpPr>
          <p:spPr>
            <a:xfrm>
              <a:off x="8629616" y="4428246"/>
              <a:ext cx="14252" cy="11224"/>
            </a:xfrm>
            <a:custGeom>
              <a:avLst/>
              <a:gdLst/>
              <a:ahLst/>
              <a:cxnLst/>
              <a:rect l="l" t="t" r="r" b="b"/>
              <a:pathLst>
                <a:path w="273" h="215" extrusionOk="0">
                  <a:moveTo>
                    <a:pt x="195" y="0"/>
                  </a:moveTo>
                  <a:cubicBezTo>
                    <a:pt x="175" y="0"/>
                    <a:pt x="156" y="20"/>
                    <a:pt x="136" y="20"/>
                  </a:cubicBezTo>
                  <a:cubicBezTo>
                    <a:pt x="78" y="78"/>
                    <a:pt x="39" y="98"/>
                    <a:pt x="0" y="137"/>
                  </a:cubicBezTo>
                  <a:lnTo>
                    <a:pt x="97" y="195"/>
                  </a:lnTo>
                  <a:cubicBezTo>
                    <a:pt x="136" y="195"/>
                    <a:pt x="156" y="214"/>
                    <a:pt x="156" y="214"/>
                  </a:cubicBezTo>
                  <a:cubicBezTo>
                    <a:pt x="195" y="214"/>
                    <a:pt x="233" y="195"/>
                    <a:pt x="253" y="175"/>
                  </a:cubicBezTo>
                  <a:cubicBezTo>
                    <a:pt x="272" y="117"/>
                    <a:pt x="272" y="39"/>
                    <a:pt x="19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3"/>
            <p:cNvSpPr/>
            <p:nvPr/>
          </p:nvSpPr>
          <p:spPr>
            <a:xfrm>
              <a:off x="8578821" y="4140806"/>
              <a:ext cx="13260" cy="165594"/>
            </a:xfrm>
            <a:custGeom>
              <a:avLst/>
              <a:gdLst/>
              <a:ahLst/>
              <a:cxnLst/>
              <a:rect l="l" t="t" r="r" b="b"/>
              <a:pathLst>
                <a:path w="254" h="3172" extrusionOk="0">
                  <a:moveTo>
                    <a:pt x="0" y="1"/>
                  </a:moveTo>
                  <a:lnTo>
                    <a:pt x="0" y="3016"/>
                  </a:lnTo>
                  <a:lnTo>
                    <a:pt x="253" y="3172"/>
                  </a:lnTo>
                  <a:lnTo>
                    <a:pt x="253" y="156"/>
                  </a:lnTo>
                  <a:cubicBezTo>
                    <a:pt x="175" y="98"/>
                    <a:pt x="78" y="59"/>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3"/>
            <p:cNvSpPr/>
            <p:nvPr/>
          </p:nvSpPr>
          <p:spPr>
            <a:xfrm>
              <a:off x="8717947" y="4221045"/>
              <a:ext cx="12268" cy="165594"/>
            </a:xfrm>
            <a:custGeom>
              <a:avLst/>
              <a:gdLst/>
              <a:ahLst/>
              <a:cxnLst/>
              <a:rect l="l" t="t" r="r" b="b"/>
              <a:pathLst>
                <a:path w="235" h="3172" extrusionOk="0">
                  <a:moveTo>
                    <a:pt x="1" y="1"/>
                  </a:moveTo>
                  <a:lnTo>
                    <a:pt x="1" y="3016"/>
                  </a:lnTo>
                  <a:lnTo>
                    <a:pt x="234" y="3172"/>
                  </a:lnTo>
                  <a:lnTo>
                    <a:pt x="234" y="156"/>
                  </a:lnTo>
                  <a:cubicBezTo>
                    <a:pt x="156" y="98"/>
                    <a:pt x="59" y="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3"/>
            <p:cNvSpPr/>
            <p:nvPr/>
          </p:nvSpPr>
          <p:spPr>
            <a:xfrm>
              <a:off x="8717947" y="4378495"/>
              <a:ext cx="12268" cy="15244"/>
            </a:xfrm>
            <a:custGeom>
              <a:avLst/>
              <a:gdLst/>
              <a:ahLst/>
              <a:cxnLst/>
              <a:rect l="l" t="t" r="r" b="b"/>
              <a:pathLst>
                <a:path w="235" h="292" extrusionOk="0">
                  <a:moveTo>
                    <a:pt x="1" y="0"/>
                  </a:moveTo>
                  <a:lnTo>
                    <a:pt x="1" y="175"/>
                  </a:lnTo>
                  <a:cubicBezTo>
                    <a:pt x="1" y="253"/>
                    <a:pt x="39" y="292"/>
                    <a:pt x="117" y="292"/>
                  </a:cubicBezTo>
                  <a:cubicBezTo>
                    <a:pt x="195" y="292"/>
                    <a:pt x="234" y="253"/>
                    <a:pt x="234" y="175"/>
                  </a:cubicBezTo>
                  <a:lnTo>
                    <a:pt x="234" y="156"/>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a:off x="8578821" y="4298881"/>
              <a:ext cx="13260" cy="15244"/>
            </a:xfrm>
            <a:custGeom>
              <a:avLst/>
              <a:gdLst/>
              <a:ahLst/>
              <a:cxnLst/>
              <a:rect l="l" t="t" r="r" b="b"/>
              <a:pathLst>
                <a:path w="254" h="292" extrusionOk="0">
                  <a:moveTo>
                    <a:pt x="0" y="0"/>
                  </a:moveTo>
                  <a:lnTo>
                    <a:pt x="0" y="175"/>
                  </a:lnTo>
                  <a:cubicBezTo>
                    <a:pt x="0" y="253"/>
                    <a:pt x="59" y="292"/>
                    <a:pt x="136" y="292"/>
                  </a:cubicBezTo>
                  <a:cubicBezTo>
                    <a:pt x="195" y="292"/>
                    <a:pt x="253" y="253"/>
                    <a:pt x="253" y="175"/>
                  </a:cubicBezTo>
                  <a:lnTo>
                    <a:pt x="253" y="156"/>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p:nvPr/>
          </p:nvSpPr>
          <p:spPr>
            <a:xfrm rot="-7124984" flipH="1">
              <a:off x="8542225" y="4124687"/>
              <a:ext cx="258051" cy="158496"/>
            </a:xfrm>
            <a:custGeom>
              <a:avLst/>
              <a:gdLst/>
              <a:ahLst/>
              <a:cxnLst/>
              <a:rect l="l" t="t" r="r" b="b"/>
              <a:pathLst>
                <a:path w="4943" h="3036" extrusionOk="0">
                  <a:moveTo>
                    <a:pt x="1" y="0"/>
                  </a:moveTo>
                  <a:lnTo>
                    <a:pt x="1" y="292"/>
                  </a:lnTo>
                  <a:lnTo>
                    <a:pt x="4748" y="3035"/>
                  </a:lnTo>
                  <a:cubicBezTo>
                    <a:pt x="4787" y="2977"/>
                    <a:pt x="4845" y="2938"/>
                    <a:pt x="4923" y="2899"/>
                  </a:cubicBezTo>
                  <a:cubicBezTo>
                    <a:pt x="4923" y="2899"/>
                    <a:pt x="4942" y="2899"/>
                    <a:pt x="4942" y="2860"/>
                  </a:cubicBezTo>
                  <a:lnTo>
                    <a:pt x="3600" y="2082"/>
                  </a:lnTo>
                  <a:lnTo>
                    <a:pt x="3600" y="2101"/>
                  </a:lnTo>
                  <a:cubicBezTo>
                    <a:pt x="3600" y="2179"/>
                    <a:pt x="3561" y="2237"/>
                    <a:pt x="3483" y="2237"/>
                  </a:cubicBezTo>
                  <a:cubicBezTo>
                    <a:pt x="3405" y="2237"/>
                    <a:pt x="3367" y="2179"/>
                    <a:pt x="3367" y="2101"/>
                  </a:cubicBezTo>
                  <a:lnTo>
                    <a:pt x="3367" y="1946"/>
                  </a:lnTo>
                  <a:lnTo>
                    <a:pt x="954" y="545"/>
                  </a:lnTo>
                  <a:lnTo>
                    <a:pt x="954" y="584"/>
                  </a:lnTo>
                  <a:cubicBezTo>
                    <a:pt x="954" y="642"/>
                    <a:pt x="896" y="701"/>
                    <a:pt x="837" y="701"/>
                  </a:cubicBezTo>
                  <a:cubicBezTo>
                    <a:pt x="760" y="701"/>
                    <a:pt x="701" y="642"/>
                    <a:pt x="701" y="584"/>
                  </a:cubicBezTo>
                  <a:lnTo>
                    <a:pt x="701" y="409"/>
                  </a:ln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3"/>
            <p:cNvSpPr/>
            <p:nvPr/>
          </p:nvSpPr>
          <p:spPr>
            <a:xfrm>
              <a:off x="8561047" y="4686627"/>
              <a:ext cx="193002" cy="83319"/>
            </a:xfrm>
            <a:custGeom>
              <a:avLst/>
              <a:gdLst/>
              <a:ahLst/>
              <a:cxnLst/>
              <a:rect l="l" t="t" r="r" b="b"/>
              <a:pathLst>
                <a:path w="3697" h="1596" extrusionOk="0">
                  <a:moveTo>
                    <a:pt x="2763" y="1"/>
                  </a:moveTo>
                  <a:lnTo>
                    <a:pt x="0" y="1596"/>
                  </a:lnTo>
                  <a:lnTo>
                    <a:pt x="1849" y="1596"/>
                  </a:lnTo>
                  <a:lnTo>
                    <a:pt x="3697" y="526"/>
                  </a:lnTo>
                  <a:lnTo>
                    <a:pt x="3327" y="312"/>
                  </a:lnTo>
                  <a:lnTo>
                    <a:pt x="2724" y="682"/>
                  </a:lnTo>
                  <a:cubicBezTo>
                    <a:pt x="2705" y="682"/>
                    <a:pt x="2666" y="701"/>
                    <a:pt x="2666" y="701"/>
                  </a:cubicBezTo>
                  <a:cubicBezTo>
                    <a:pt x="2627" y="701"/>
                    <a:pt x="2607" y="682"/>
                    <a:pt x="2568" y="662"/>
                  </a:cubicBezTo>
                  <a:cubicBezTo>
                    <a:pt x="2549" y="604"/>
                    <a:pt x="2549" y="526"/>
                    <a:pt x="2627" y="487"/>
                  </a:cubicBezTo>
                  <a:lnTo>
                    <a:pt x="3113" y="195"/>
                  </a:lnTo>
                  <a:lnTo>
                    <a:pt x="2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3"/>
            <p:cNvSpPr/>
            <p:nvPr/>
          </p:nvSpPr>
          <p:spPr>
            <a:xfrm>
              <a:off x="8693075" y="4693725"/>
              <a:ext cx="40675" cy="31551"/>
            </a:xfrm>
            <a:custGeom>
              <a:avLst/>
              <a:gdLst/>
              <a:ahLst/>
              <a:cxnLst/>
              <a:rect l="l" t="t" r="r" b="b"/>
              <a:pathLst>
                <a:path w="779" h="546" extrusionOk="0">
                  <a:moveTo>
                    <a:pt x="526" y="1"/>
                  </a:moveTo>
                  <a:lnTo>
                    <a:pt x="78" y="332"/>
                  </a:lnTo>
                  <a:cubicBezTo>
                    <a:pt x="20" y="351"/>
                    <a:pt x="1" y="429"/>
                    <a:pt x="20" y="487"/>
                  </a:cubicBezTo>
                  <a:cubicBezTo>
                    <a:pt x="39" y="546"/>
                    <a:pt x="98" y="546"/>
                    <a:pt x="117" y="546"/>
                  </a:cubicBezTo>
                  <a:cubicBezTo>
                    <a:pt x="137" y="546"/>
                    <a:pt x="176" y="546"/>
                    <a:pt x="176" y="526"/>
                  </a:cubicBezTo>
                  <a:lnTo>
                    <a:pt x="779" y="156"/>
                  </a:lnTo>
                  <a:lnTo>
                    <a:pt x="52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3"/>
            <p:cNvSpPr/>
            <p:nvPr/>
          </p:nvSpPr>
          <p:spPr>
            <a:xfrm flipH="1">
              <a:off x="8709375" y="4646800"/>
              <a:ext cx="97575" cy="64049"/>
            </a:xfrm>
            <a:custGeom>
              <a:avLst/>
              <a:gdLst/>
              <a:ahLst/>
              <a:cxnLst/>
              <a:rect l="l" t="t" r="r" b="b"/>
              <a:pathLst>
                <a:path w="1908" h="1227" extrusionOk="0">
                  <a:moveTo>
                    <a:pt x="1" y="1"/>
                  </a:moveTo>
                  <a:lnTo>
                    <a:pt x="1" y="293"/>
                  </a:lnTo>
                  <a:lnTo>
                    <a:pt x="1674" y="1227"/>
                  </a:lnTo>
                  <a:cubicBezTo>
                    <a:pt x="1732" y="1188"/>
                    <a:pt x="1771" y="1168"/>
                    <a:pt x="1830" y="1110"/>
                  </a:cubicBezTo>
                  <a:cubicBezTo>
                    <a:pt x="1849" y="1090"/>
                    <a:pt x="1869" y="1090"/>
                    <a:pt x="1907" y="1090"/>
                  </a:cubicBezTo>
                  <a:lnTo>
                    <a:pt x="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3"/>
            <p:cNvSpPr/>
            <p:nvPr/>
          </p:nvSpPr>
          <p:spPr>
            <a:xfrm>
              <a:off x="8783525" y="4424050"/>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232" name="Google Shape;232;p13"/>
            <p:cNvSpPr/>
            <p:nvPr/>
          </p:nvSpPr>
          <p:spPr>
            <a:xfrm>
              <a:off x="8633300" y="396950"/>
              <a:ext cx="12675" cy="88675"/>
            </a:xfrm>
            <a:custGeom>
              <a:avLst/>
              <a:gdLst/>
              <a:ahLst/>
              <a:cxnLst/>
              <a:rect l="l" t="t" r="r" b="b"/>
              <a:pathLst>
                <a:path w="507" h="3547" extrusionOk="0">
                  <a:moveTo>
                    <a:pt x="0" y="3547"/>
                  </a:moveTo>
                  <a:lnTo>
                    <a:pt x="0" y="0"/>
                  </a:lnTo>
                  <a:lnTo>
                    <a:pt x="507" y="0"/>
                  </a:lnTo>
                  <a:lnTo>
                    <a:pt x="507" y="3243"/>
                  </a:lnTo>
                  <a:close/>
                </a:path>
              </a:pathLst>
            </a:custGeom>
            <a:solidFill>
              <a:schemeClr val="accent6"/>
            </a:solidFill>
            <a:ln>
              <a:noFill/>
            </a:ln>
          </p:spPr>
        </p:sp>
        <p:sp>
          <p:nvSpPr>
            <p:cNvPr id="233" name="Google Shape;233;p13"/>
            <p:cNvSpPr/>
            <p:nvPr/>
          </p:nvSpPr>
          <p:spPr>
            <a:xfrm>
              <a:off x="8727025" y="396950"/>
              <a:ext cx="15200" cy="62075"/>
            </a:xfrm>
            <a:custGeom>
              <a:avLst/>
              <a:gdLst/>
              <a:ahLst/>
              <a:cxnLst/>
              <a:rect l="l" t="t" r="r" b="b"/>
              <a:pathLst>
                <a:path w="608" h="2483" extrusionOk="0">
                  <a:moveTo>
                    <a:pt x="0" y="2483"/>
                  </a:moveTo>
                  <a:lnTo>
                    <a:pt x="0" y="51"/>
                  </a:lnTo>
                  <a:lnTo>
                    <a:pt x="608" y="0"/>
                  </a:lnTo>
                  <a:lnTo>
                    <a:pt x="608" y="1318"/>
                  </a:lnTo>
                  <a:close/>
                </a:path>
              </a:pathLst>
            </a:custGeom>
            <a:solidFill>
              <a:schemeClr val="accent6"/>
            </a:solidFill>
            <a:ln>
              <a:noFill/>
            </a:ln>
          </p:spPr>
        </p:sp>
        <p:sp>
          <p:nvSpPr>
            <p:cNvPr id="234" name="Google Shape;234;p13"/>
            <p:cNvSpPr/>
            <p:nvPr/>
          </p:nvSpPr>
          <p:spPr>
            <a:xfrm>
              <a:off x="8783500" y="4171400"/>
              <a:ext cx="24075" cy="22150"/>
            </a:xfrm>
            <a:custGeom>
              <a:avLst/>
              <a:gdLst/>
              <a:ahLst/>
              <a:cxnLst/>
              <a:rect l="l" t="t" r="r" b="b"/>
              <a:pathLst>
                <a:path w="963" h="886" extrusionOk="0">
                  <a:moveTo>
                    <a:pt x="203" y="0"/>
                  </a:moveTo>
                  <a:lnTo>
                    <a:pt x="963" y="456"/>
                  </a:lnTo>
                  <a:lnTo>
                    <a:pt x="937" y="886"/>
                  </a:lnTo>
                  <a:lnTo>
                    <a:pt x="0" y="380"/>
                  </a:lnTo>
                  <a:close/>
                </a:path>
              </a:pathLst>
            </a:custGeom>
            <a:solidFill>
              <a:schemeClr val="accent6"/>
            </a:solidFill>
            <a:ln>
              <a:noFill/>
            </a:ln>
          </p:spPr>
        </p:sp>
        <p:sp>
          <p:nvSpPr>
            <p:cNvPr id="235" name="Google Shape;235;p13"/>
            <p:cNvSpPr/>
            <p:nvPr/>
          </p:nvSpPr>
          <p:spPr>
            <a:xfrm>
              <a:off x="8708025" y="422595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236" name="Google Shape;236;p13"/>
            <p:cNvSpPr/>
            <p:nvPr/>
          </p:nvSpPr>
          <p:spPr>
            <a:xfrm>
              <a:off x="8569300" y="4140800"/>
              <a:ext cx="32300" cy="24700"/>
            </a:xfrm>
            <a:custGeom>
              <a:avLst/>
              <a:gdLst/>
              <a:ahLst/>
              <a:cxnLst/>
              <a:rect l="l" t="t" r="r" b="b"/>
              <a:pathLst>
                <a:path w="1292" h="988" extrusionOk="0">
                  <a:moveTo>
                    <a:pt x="0" y="202"/>
                  </a:moveTo>
                  <a:lnTo>
                    <a:pt x="1292" y="988"/>
                  </a:lnTo>
                  <a:lnTo>
                    <a:pt x="1013" y="354"/>
                  </a:lnTo>
                  <a:lnTo>
                    <a:pt x="228" y="0"/>
                  </a:lnTo>
                  <a:close/>
                </a:path>
              </a:pathLst>
            </a:custGeom>
            <a:solidFill>
              <a:schemeClr val="accent6"/>
            </a:solidFill>
            <a:ln>
              <a:noFill/>
            </a:ln>
          </p:spPr>
        </p:sp>
        <p:sp>
          <p:nvSpPr>
            <p:cNvPr id="237" name="Google Shape;237;p13"/>
            <p:cNvSpPr/>
            <p:nvPr/>
          </p:nvSpPr>
          <p:spPr>
            <a:xfrm>
              <a:off x="8782713" y="4268275"/>
              <a:ext cx="24050" cy="21550"/>
            </a:xfrm>
            <a:custGeom>
              <a:avLst/>
              <a:gdLst/>
              <a:ahLst/>
              <a:cxnLst/>
              <a:rect l="l" t="t" r="r" b="b"/>
              <a:pathLst>
                <a:path w="962" h="862" extrusionOk="0">
                  <a:moveTo>
                    <a:pt x="506" y="0"/>
                  </a:moveTo>
                  <a:lnTo>
                    <a:pt x="962" y="254"/>
                  </a:lnTo>
                  <a:lnTo>
                    <a:pt x="962" y="862"/>
                  </a:lnTo>
                  <a:lnTo>
                    <a:pt x="0" y="254"/>
                  </a:lnTo>
                  <a:close/>
                </a:path>
              </a:pathLst>
            </a:custGeom>
            <a:solidFill>
              <a:schemeClr val="accent6"/>
            </a:solidFill>
            <a:ln>
              <a:noFill/>
            </a:ln>
          </p:spPr>
        </p:sp>
        <p:sp>
          <p:nvSpPr>
            <p:cNvPr id="238" name="Google Shape;238;p13"/>
            <p:cNvSpPr/>
            <p:nvPr/>
          </p:nvSpPr>
          <p:spPr>
            <a:xfrm>
              <a:off x="8598126" y="743301"/>
              <a:ext cx="208256" cy="117201"/>
            </a:xfrm>
            <a:custGeom>
              <a:avLst/>
              <a:gdLst/>
              <a:ahLst/>
              <a:cxnLst/>
              <a:rect l="l" t="t" r="r" b="b"/>
              <a:pathLst>
                <a:path w="4806" h="2849" extrusionOk="0">
                  <a:moveTo>
                    <a:pt x="4657" y="0"/>
                  </a:moveTo>
                  <a:cubicBezTo>
                    <a:pt x="4642" y="0"/>
                    <a:pt x="4626" y="3"/>
                    <a:pt x="4611" y="8"/>
                  </a:cubicBezTo>
                  <a:lnTo>
                    <a:pt x="0" y="2673"/>
                  </a:lnTo>
                  <a:cubicBezTo>
                    <a:pt x="39" y="2673"/>
                    <a:pt x="59" y="2693"/>
                    <a:pt x="59" y="2693"/>
                  </a:cubicBezTo>
                  <a:cubicBezTo>
                    <a:pt x="137" y="2751"/>
                    <a:pt x="175" y="2790"/>
                    <a:pt x="234" y="2848"/>
                  </a:cubicBezTo>
                  <a:lnTo>
                    <a:pt x="4728" y="241"/>
                  </a:lnTo>
                  <a:cubicBezTo>
                    <a:pt x="4767" y="202"/>
                    <a:pt x="4806" y="144"/>
                    <a:pt x="4767" y="66"/>
                  </a:cubicBezTo>
                  <a:cubicBezTo>
                    <a:pt x="4752" y="22"/>
                    <a:pt x="4705" y="0"/>
                    <a:pt x="465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13"/>
            <p:cNvSpPr/>
            <p:nvPr/>
          </p:nvSpPr>
          <p:spPr>
            <a:xfrm>
              <a:off x="8542269" y="846360"/>
              <a:ext cx="73191" cy="55755"/>
            </a:xfrm>
            <a:custGeom>
              <a:avLst/>
              <a:gdLst/>
              <a:ahLst/>
              <a:cxnLst/>
              <a:rect l="l" t="t" r="r" b="b"/>
              <a:pathLst>
                <a:path w="1402" h="1068" extrusionOk="0">
                  <a:moveTo>
                    <a:pt x="545" y="0"/>
                  </a:moveTo>
                  <a:cubicBezTo>
                    <a:pt x="347" y="0"/>
                    <a:pt x="151" y="44"/>
                    <a:pt x="0" y="134"/>
                  </a:cubicBezTo>
                  <a:lnTo>
                    <a:pt x="0" y="484"/>
                  </a:lnTo>
                  <a:cubicBezTo>
                    <a:pt x="39" y="426"/>
                    <a:pt x="78" y="387"/>
                    <a:pt x="137" y="348"/>
                  </a:cubicBezTo>
                  <a:cubicBezTo>
                    <a:pt x="253" y="290"/>
                    <a:pt x="428" y="251"/>
                    <a:pt x="565" y="251"/>
                  </a:cubicBezTo>
                  <a:cubicBezTo>
                    <a:pt x="740" y="251"/>
                    <a:pt x="876" y="290"/>
                    <a:pt x="1012" y="348"/>
                  </a:cubicBezTo>
                  <a:cubicBezTo>
                    <a:pt x="1109" y="406"/>
                    <a:pt x="1148" y="484"/>
                    <a:pt x="1148" y="543"/>
                  </a:cubicBezTo>
                  <a:cubicBezTo>
                    <a:pt x="1148" y="620"/>
                    <a:pt x="1109" y="679"/>
                    <a:pt x="1012" y="737"/>
                  </a:cubicBezTo>
                  <a:cubicBezTo>
                    <a:pt x="886" y="815"/>
                    <a:pt x="720" y="854"/>
                    <a:pt x="560" y="854"/>
                  </a:cubicBezTo>
                  <a:cubicBezTo>
                    <a:pt x="399" y="854"/>
                    <a:pt x="244" y="815"/>
                    <a:pt x="137" y="737"/>
                  </a:cubicBezTo>
                  <a:cubicBezTo>
                    <a:pt x="59" y="698"/>
                    <a:pt x="0" y="679"/>
                    <a:pt x="0" y="620"/>
                  </a:cubicBezTo>
                  <a:lnTo>
                    <a:pt x="0" y="971"/>
                  </a:lnTo>
                  <a:cubicBezTo>
                    <a:pt x="156" y="1010"/>
                    <a:pt x="370" y="1068"/>
                    <a:pt x="565" y="1068"/>
                  </a:cubicBezTo>
                  <a:cubicBezTo>
                    <a:pt x="759" y="1068"/>
                    <a:pt x="973" y="1010"/>
                    <a:pt x="1129" y="912"/>
                  </a:cubicBezTo>
                  <a:cubicBezTo>
                    <a:pt x="1304" y="815"/>
                    <a:pt x="1401" y="679"/>
                    <a:pt x="1401" y="523"/>
                  </a:cubicBezTo>
                  <a:cubicBezTo>
                    <a:pt x="1401" y="426"/>
                    <a:pt x="1343" y="329"/>
                    <a:pt x="1265" y="270"/>
                  </a:cubicBezTo>
                  <a:lnTo>
                    <a:pt x="1129" y="329"/>
                  </a:lnTo>
                  <a:cubicBezTo>
                    <a:pt x="1109" y="329"/>
                    <a:pt x="1070" y="367"/>
                    <a:pt x="1070" y="367"/>
                  </a:cubicBezTo>
                  <a:cubicBezTo>
                    <a:pt x="1031" y="367"/>
                    <a:pt x="1012" y="329"/>
                    <a:pt x="973" y="309"/>
                  </a:cubicBezTo>
                  <a:cubicBezTo>
                    <a:pt x="954" y="251"/>
                    <a:pt x="954" y="192"/>
                    <a:pt x="1031" y="134"/>
                  </a:cubicBezTo>
                  <a:lnTo>
                    <a:pt x="1070" y="115"/>
                  </a:lnTo>
                  <a:cubicBezTo>
                    <a:pt x="919" y="39"/>
                    <a:pt x="732" y="0"/>
                    <a:pt x="54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Bakbak One"/>
              <a:buNone/>
              <a:defRPr sz="3000">
                <a:solidFill>
                  <a:schemeClr val="dk1"/>
                </a:solidFill>
                <a:latin typeface="Bakbak One"/>
                <a:ea typeface="Bakbak One"/>
                <a:cs typeface="Bakbak One"/>
                <a:sym typeface="Bakbak One"/>
              </a:defRPr>
            </a:lvl1pPr>
            <a:lvl2pPr lvl="1"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2pPr>
            <a:lvl3pPr lvl="2"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3pPr>
            <a:lvl4pPr lvl="3"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4pPr>
            <a:lvl5pPr lvl="4"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5pPr>
            <a:lvl6pPr lvl="5"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6pPr>
            <a:lvl7pPr lvl="6"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7pPr>
            <a:lvl8pPr lvl="7"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8pPr>
            <a:lvl9pPr lvl="8" rtl="0">
              <a:spcBef>
                <a:spcPts val="0"/>
              </a:spcBef>
              <a:spcAft>
                <a:spcPts val="0"/>
              </a:spcAft>
              <a:buClr>
                <a:schemeClr val="dk1"/>
              </a:buClr>
              <a:buSzPts val="3500"/>
              <a:buFont typeface="Orelega One"/>
              <a:buNone/>
              <a:defRPr sz="3500">
                <a:solidFill>
                  <a:schemeClr val="dk1"/>
                </a:solidFill>
                <a:latin typeface="Orelega One"/>
                <a:ea typeface="Orelega One"/>
                <a:cs typeface="Orelega One"/>
                <a:sym typeface="Orelega O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Asap"/>
              <a:buChar char="●"/>
              <a:defRPr>
                <a:solidFill>
                  <a:schemeClr val="dk1"/>
                </a:solidFill>
                <a:latin typeface="Asap"/>
                <a:ea typeface="Asap"/>
                <a:cs typeface="Asap"/>
                <a:sym typeface="Asap"/>
              </a:defRPr>
            </a:lvl1pPr>
            <a:lvl2pPr marL="914400" lvl="1"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2pPr>
            <a:lvl3pPr marL="1371600" lvl="2"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3pPr>
            <a:lvl4pPr marL="1828800" lvl="3"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4pPr>
            <a:lvl5pPr marL="2286000" lvl="4"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5pPr>
            <a:lvl6pPr marL="2743200" lvl="5"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6pPr>
            <a:lvl7pPr marL="3200400" lvl="6"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7pPr>
            <a:lvl8pPr marL="3657600" lvl="7" indent="-317500">
              <a:lnSpc>
                <a:spcPct val="100000"/>
              </a:lnSpc>
              <a:spcBef>
                <a:spcPts val="1600"/>
              </a:spcBef>
              <a:spcAft>
                <a:spcPts val="0"/>
              </a:spcAft>
              <a:buClr>
                <a:schemeClr val="dk1"/>
              </a:buClr>
              <a:buSzPts val="1400"/>
              <a:buFont typeface="Asap"/>
              <a:buChar char="○"/>
              <a:defRPr>
                <a:solidFill>
                  <a:schemeClr val="dk1"/>
                </a:solidFill>
                <a:latin typeface="Asap"/>
                <a:ea typeface="Asap"/>
                <a:cs typeface="Asap"/>
                <a:sym typeface="Asap"/>
              </a:defRPr>
            </a:lvl8pPr>
            <a:lvl9pPr marL="4114800" lvl="8" indent="-317500">
              <a:lnSpc>
                <a:spcPct val="100000"/>
              </a:lnSpc>
              <a:spcBef>
                <a:spcPts val="1600"/>
              </a:spcBef>
              <a:spcAft>
                <a:spcPts val="1600"/>
              </a:spcAft>
              <a:buClr>
                <a:schemeClr val="dk1"/>
              </a:buClr>
              <a:buSzPts val="1400"/>
              <a:buFont typeface="Asap"/>
              <a:buChar char="■"/>
              <a:defRPr>
                <a:solidFill>
                  <a:schemeClr val="dk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3" r:id="rId12"/>
    <p:sldLayoutId id="2147483668" r:id="rId13"/>
    <p:sldLayoutId id="2147483669" r:id="rId14"/>
    <p:sldLayoutId id="2147483671" r:id="rId15"/>
    <p:sldLayoutId id="2147483672" r:id="rId16"/>
    <p:sldLayoutId id="2147483673" r:id="rId17"/>
    <p:sldLayoutId id="2147483676" r:id="rId18"/>
    <p:sldLayoutId id="2147483677" r:id="rId19"/>
    <p:sldLayoutId id="2147483678"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slide" Target="slide25.xml"/><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slide" Target="slide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0.xml"/></Relationships>
</file>

<file path=ppt/slides/_rels/slide4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4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5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5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0.xml"/></Relationships>
</file>

<file path=ppt/slides/_rels/slide5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5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0.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56"/>
        <p:cNvGrpSpPr/>
        <p:nvPr/>
      </p:nvGrpSpPr>
      <p:grpSpPr>
        <a:xfrm>
          <a:off x="0" y="0"/>
          <a:ext cx="0" cy="0"/>
          <a:chOff x="0" y="0"/>
          <a:chExt cx="0" cy="0"/>
        </a:xfrm>
      </p:grpSpPr>
      <p:sp>
        <p:nvSpPr>
          <p:cNvPr id="2357" name="Google Shape;2357;p36"/>
          <p:cNvSpPr txBox="1">
            <a:spLocks noGrp="1"/>
          </p:cNvSpPr>
          <p:nvPr>
            <p:ph type="ctrTitle"/>
          </p:nvPr>
        </p:nvSpPr>
        <p:spPr>
          <a:xfrm>
            <a:off x="713225" y="1107022"/>
            <a:ext cx="4566510" cy="205842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800" b="0" i="0" u="none" strike="noStrike" baseline="0" dirty="0">
                <a:latin typeface="Times New Roman" panose="02020603050405020304" pitchFamily="18" charset="0"/>
              </a:rPr>
              <a:t>Design of a CPU FPGA-Based in Verilog</a:t>
            </a:r>
            <a:endParaRPr lang="en-US" dirty="0"/>
          </a:p>
        </p:txBody>
      </p:sp>
      <p:grpSp>
        <p:nvGrpSpPr>
          <p:cNvPr id="2359" name="Google Shape;2359;p36"/>
          <p:cNvGrpSpPr/>
          <p:nvPr/>
        </p:nvGrpSpPr>
        <p:grpSpPr>
          <a:xfrm>
            <a:off x="5309625" y="391075"/>
            <a:ext cx="3503100" cy="4383600"/>
            <a:chOff x="5309625" y="391075"/>
            <a:chExt cx="3503100" cy="4383600"/>
          </a:xfrm>
        </p:grpSpPr>
        <p:grpSp>
          <p:nvGrpSpPr>
            <p:cNvPr id="2360" name="Google Shape;2360;p36"/>
            <p:cNvGrpSpPr/>
            <p:nvPr/>
          </p:nvGrpSpPr>
          <p:grpSpPr>
            <a:xfrm>
              <a:off x="5309625" y="391075"/>
              <a:ext cx="3503100" cy="4383600"/>
              <a:chOff x="5309625" y="391075"/>
              <a:chExt cx="3503100" cy="4383600"/>
            </a:xfrm>
          </p:grpSpPr>
          <p:sp>
            <p:nvSpPr>
              <p:cNvPr id="2361" name="Google Shape;2361;p36"/>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2" name="Google Shape;2362;p36"/>
              <p:cNvGrpSpPr/>
              <p:nvPr/>
            </p:nvGrpSpPr>
            <p:grpSpPr>
              <a:xfrm>
                <a:off x="5314549" y="395586"/>
                <a:ext cx="3493047" cy="4375061"/>
                <a:chOff x="697175" y="461850"/>
                <a:chExt cx="1672675" cy="2098250"/>
              </a:xfrm>
            </p:grpSpPr>
            <p:sp>
              <p:nvSpPr>
                <p:cNvPr id="2363" name="Google Shape;2363;p36"/>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6"/>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6"/>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6"/>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6"/>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6"/>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6"/>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6"/>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6"/>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6"/>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6"/>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6"/>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6"/>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6"/>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6"/>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6"/>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6"/>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6"/>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6"/>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6"/>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6"/>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6"/>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6"/>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6"/>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6"/>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6"/>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6"/>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6"/>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6"/>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6"/>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6"/>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6"/>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6"/>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6"/>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6"/>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6"/>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6"/>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6"/>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6"/>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6"/>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36"/>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36"/>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6"/>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36"/>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36"/>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6"/>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36"/>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36"/>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6"/>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6"/>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6"/>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6"/>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6"/>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6"/>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6"/>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6"/>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6"/>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6"/>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6"/>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6"/>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6"/>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6"/>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6"/>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6"/>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6"/>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6"/>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6"/>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6"/>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6"/>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6"/>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6"/>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6"/>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6"/>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6"/>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6"/>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6"/>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6"/>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6"/>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6"/>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6"/>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6"/>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6"/>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6"/>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6"/>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6"/>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6"/>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6"/>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6"/>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6"/>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6"/>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6"/>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6"/>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6"/>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6"/>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6"/>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6"/>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6"/>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6"/>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6"/>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6"/>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6"/>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6"/>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6"/>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36"/>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36"/>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36"/>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36"/>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36"/>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36"/>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36"/>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36"/>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36"/>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36"/>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36"/>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36"/>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36"/>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36"/>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36"/>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36"/>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36"/>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36"/>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36"/>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36"/>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36"/>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36"/>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36"/>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36"/>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36"/>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36"/>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36"/>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36"/>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36"/>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36"/>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36"/>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36"/>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36"/>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36"/>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36"/>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36"/>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36"/>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36"/>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36"/>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36"/>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36"/>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36"/>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36"/>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36"/>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36"/>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36"/>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36"/>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36"/>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36"/>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36"/>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36"/>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36"/>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36"/>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36"/>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36"/>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36"/>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36"/>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36"/>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36"/>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36"/>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6"/>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36"/>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36"/>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6"/>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36"/>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36"/>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6"/>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36"/>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36"/>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36"/>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36"/>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36"/>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36"/>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36"/>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36"/>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36"/>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36"/>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36"/>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36"/>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36"/>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36"/>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6"/>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6"/>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6"/>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6"/>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6"/>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6"/>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6"/>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6"/>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6"/>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6"/>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6"/>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6"/>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6"/>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6"/>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6"/>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6"/>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6"/>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6"/>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6"/>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6"/>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6"/>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6"/>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6"/>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6"/>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6"/>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6"/>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6"/>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6"/>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36"/>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36"/>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36"/>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6"/>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36"/>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36"/>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36"/>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36"/>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36"/>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36"/>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36"/>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36"/>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36"/>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36"/>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36"/>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36"/>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36"/>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36"/>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36"/>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36"/>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36"/>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36"/>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36"/>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36"/>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36"/>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36"/>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36"/>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36"/>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36"/>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36"/>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36"/>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36"/>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36"/>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36"/>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36"/>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36"/>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36"/>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36"/>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36"/>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36"/>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36"/>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36"/>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36"/>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36"/>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36"/>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36"/>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36"/>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36"/>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6"/>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36"/>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36"/>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6"/>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36"/>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36"/>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36"/>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36"/>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36"/>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36"/>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36"/>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36"/>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36"/>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36"/>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36"/>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36"/>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36"/>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36"/>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36"/>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36"/>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36"/>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36"/>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36"/>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36"/>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47" name="Google Shape;2647;p36"/>
            <p:cNvGrpSpPr/>
            <p:nvPr/>
          </p:nvGrpSpPr>
          <p:grpSpPr>
            <a:xfrm>
              <a:off x="8056873" y="1189750"/>
              <a:ext cx="373850" cy="899213"/>
              <a:chOff x="10985382" y="-7411116"/>
              <a:chExt cx="815553" cy="1961633"/>
            </a:xfrm>
          </p:grpSpPr>
          <p:sp>
            <p:nvSpPr>
              <p:cNvPr id="2648" name="Google Shape;2648;p36"/>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36"/>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36"/>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36"/>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6"/>
              <p:cNvSpPr/>
              <p:nvPr/>
            </p:nvSpPr>
            <p:spPr>
              <a:xfrm>
                <a:off x="11098342" y="-6411667"/>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36"/>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36"/>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6"/>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36"/>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36"/>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6"/>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36"/>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36"/>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36"/>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36"/>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36"/>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36"/>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36"/>
            <p:cNvGrpSpPr/>
            <p:nvPr/>
          </p:nvGrpSpPr>
          <p:grpSpPr>
            <a:xfrm>
              <a:off x="5871605" y="3424534"/>
              <a:ext cx="486408" cy="985516"/>
              <a:chOff x="-1021989" y="255195"/>
              <a:chExt cx="353263" cy="715750"/>
            </a:xfrm>
          </p:grpSpPr>
          <p:sp>
            <p:nvSpPr>
              <p:cNvPr id="2666" name="Google Shape;2666;p36"/>
              <p:cNvSpPr/>
              <p:nvPr/>
            </p:nvSpPr>
            <p:spPr>
              <a:xfrm>
                <a:off x="-929916" y="585798"/>
                <a:ext cx="164427" cy="385146"/>
              </a:xfrm>
              <a:custGeom>
                <a:avLst/>
                <a:gdLst/>
                <a:ahLst/>
                <a:cxnLst/>
                <a:rect l="l" t="t" r="r" b="b"/>
                <a:pathLst>
                  <a:path w="2068" h="4844" extrusionOk="0">
                    <a:moveTo>
                      <a:pt x="547" y="1"/>
                    </a:moveTo>
                    <a:cubicBezTo>
                      <a:pt x="451" y="1"/>
                      <a:pt x="362" y="24"/>
                      <a:pt x="284" y="71"/>
                    </a:cubicBezTo>
                    <a:cubicBezTo>
                      <a:pt x="107" y="178"/>
                      <a:pt x="0" y="378"/>
                      <a:pt x="0" y="662"/>
                    </a:cubicBezTo>
                    <a:lnTo>
                      <a:pt x="0" y="3674"/>
                    </a:lnTo>
                    <a:cubicBezTo>
                      <a:pt x="0" y="3769"/>
                      <a:pt x="83" y="3828"/>
                      <a:pt x="154" y="3828"/>
                    </a:cubicBezTo>
                    <a:cubicBezTo>
                      <a:pt x="237" y="3828"/>
                      <a:pt x="296" y="3745"/>
                      <a:pt x="296" y="3674"/>
                    </a:cubicBezTo>
                    <a:lnTo>
                      <a:pt x="296" y="662"/>
                    </a:lnTo>
                    <a:cubicBezTo>
                      <a:pt x="296" y="496"/>
                      <a:pt x="355" y="367"/>
                      <a:pt x="449" y="319"/>
                    </a:cubicBezTo>
                    <a:cubicBezTo>
                      <a:pt x="483" y="295"/>
                      <a:pt x="526" y="283"/>
                      <a:pt x="574" y="283"/>
                    </a:cubicBezTo>
                    <a:cubicBezTo>
                      <a:pt x="646" y="283"/>
                      <a:pt x="731" y="310"/>
                      <a:pt x="816" y="367"/>
                    </a:cubicBezTo>
                    <a:lnTo>
                      <a:pt x="1146" y="556"/>
                    </a:lnTo>
                    <a:cubicBezTo>
                      <a:pt x="1501" y="768"/>
                      <a:pt x="1796" y="1264"/>
                      <a:pt x="1796" y="1678"/>
                    </a:cubicBezTo>
                    <a:lnTo>
                      <a:pt x="1796" y="4690"/>
                    </a:lnTo>
                    <a:cubicBezTo>
                      <a:pt x="1796" y="4785"/>
                      <a:pt x="1867" y="4844"/>
                      <a:pt x="1938" y="4844"/>
                    </a:cubicBezTo>
                    <a:cubicBezTo>
                      <a:pt x="2009" y="4844"/>
                      <a:pt x="2068" y="4785"/>
                      <a:pt x="2056" y="4690"/>
                    </a:cubicBezTo>
                    <a:lnTo>
                      <a:pt x="2056" y="1678"/>
                    </a:lnTo>
                    <a:cubicBezTo>
                      <a:pt x="2056" y="1170"/>
                      <a:pt x="1702" y="556"/>
                      <a:pt x="1264" y="307"/>
                    </a:cubicBezTo>
                    <a:lnTo>
                      <a:pt x="934" y="118"/>
                    </a:lnTo>
                    <a:cubicBezTo>
                      <a:pt x="801" y="39"/>
                      <a:pt x="669" y="1"/>
                      <a:pt x="547" y="1"/>
                    </a:cubicBezTo>
                    <a:close/>
                  </a:path>
                </a:pathLst>
              </a:custGeom>
              <a:solidFill>
                <a:schemeClr val="accent5"/>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36"/>
              <p:cNvSpPr/>
              <p:nvPr/>
            </p:nvSpPr>
            <p:spPr>
              <a:xfrm>
                <a:off x="-1007915" y="681608"/>
                <a:ext cx="322254" cy="140256"/>
              </a:xfrm>
              <a:custGeom>
                <a:avLst/>
                <a:gdLst/>
                <a:ahLst/>
                <a:cxnLst/>
                <a:rect l="l" t="t" r="r" b="b"/>
                <a:pathLst>
                  <a:path w="4053" h="1764" extrusionOk="0">
                    <a:moveTo>
                      <a:pt x="4053" y="0"/>
                    </a:moveTo>
                    <a:lnTo>
                      <a:pt x="4052" y="28"/>
                    </a:lnTo>
                    <a:lnTo>
                      <a:pt x="4052" y="28"/>
                    </a:lnTo>
                    <a:cubicBezTo>
                      <a:pt x="4053" y="19"/>
                      <a:pt x="4053" y="10"/>
                      <a:pt x="4053" y="0"/>
                    </a:cubicBezTo>
                    <a:close/>
                    <a:moveTo>
                      <a:pt x="13" y="0"/>
                    </a:moveTo>
                    <a:lnTo>
                      <a:pt x="1" y="591"/>
                    </a:lnTo>
                    <a:cubicBezTo>
                      <a:pt x="1" y="886"/>
                      <a:pt x="190" y="1182"/>
                      <a:pt x="592" y="1418"/>
                    </a:cubicBezTo>
                    <a:cubicBezTo>
                      <a:pt x="987" y="1648"/>
                      <a:pt x="1507" y="1763"/>
                      <a:pt x="2025" y="1763"/>
                    </a:cubicBezTo>
                    <a:cubicBezTo>
                      <a:pt x="2544" y="1763"/>
                      <a:pt x="3061" y="1648"/>
                      <a:pt x="3450" y="1418"/>
                    </a:cubicBezTo>
                    <a:cubicBezTo>
                      <a:pt x="3852" y="1182"/>
                      <a:pt x="4041" y="886"/>
                      <a:pt x="4041" y="591"/>
                    </a:cubicBezTo>
                    <a:lnTo>
                      <a:pt x="4052" y="28"/>
                    </a:lnTo>
                    <a:lnTo>
                      <a:pt x="4052" y="28"/>
                    </a:lnTo>
                    <a:cubicBezTo>
                      <a:pt x="4041" y="314"/>
                      <a:pt x="3851" y="598"/>
                      <a:pt x="3462" y="827"/>
                    </a:cubicBezTo>
                    <a:cubicBezTo>
                      <a:pt x="3066" y="1058"/>
                      <a:pt x="2550" y="1173"/>
                      <a:pt x="2033" y="1173"/>
                    </a:cubicBezTo>
                    <a:cubicBezTo>
                      <a:pt x="1516" y="1173"/>
                      <a:pt x="999" y="1058"/>
                      <a:pt x="603" y="827"/>
                    </a:cubicBezTo>
                    <a:cubicBezTo>
                      <a:pt x="202" y="615"/>
                      <a:pt x="13" y="296"/>
                      <a:pt x="13"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36"/>
              <p:cNvSpPr/>
              <p:nvPr/>
            </p:nvSpPr>
            <p:spPr>
              <a:xfrm>
                <a:off x="-1006483" y="680654"/>
                <a:ext cx="323208" cy="141210"/>
              </a:xfrm>
              <a:custGeom>
                <a:avLst/>
                <a:gdLst/>
                <a:ahLst/>
                <a:cxnLst/>
                <a:rect l="l" t="t" r="r" b="b"/>
                <a:pathLst>
                  <a:path w="4065" h="1776" extrusionOk="0">
                    <a:moveTo>
                      <a:pt x="13" y="0"/>
                    </a:moveTo>
                    <a:lnTo>
                      <a:pt x="1" y="591"/>
                    </a:lnTo>
                    <a:cubicBezTo>
                      <a:pt x="1" y="650"/>
                      <a:pt x="13" y="721"/>
                      <a:pt x="24" y="780"/>
                    </a:cubicBezTo>
                    <a:cubicBezTo>
                      <a:pt x="83" y="981"/>
                      <a:pt x="225" y="1170"/>
                      <a:pt x="438" y="1335"/>
                    </a:cubicBezTo>
                    <a:cubicBezTo>
                      <a:pt x="485" y="1359"/>
                      <a:pt x="544" y="1394"/>
                      <a:pt x="591" y="1430"/>
                    </a:cubicBezTo>
                    <a:cubicBezTo>
                      <a:pt x="851" y="1583"/>
                      <a:pt x="1182" y="1690"/>
                      <a:pt x="1525" y="1749"/>
                    </a:cubicBezTo>
                    <a:cubicBezTo>
                      <a:pt x="1690" y="1767"/>
                      <a:pt x="1858" y="1775"/>
                      <a:pt x="2028" y="1775"/>
                    </a:cubicBezTo>
                    <a:cubicBezTo>
                      <a:pt x="2198" y="1775"/>
                      <a:pt x="2369" y="1767"/>
                      <a:pt x="2541" y="1749"/>
                    </a:cubicBezTo>
                    <a:cubicBezTo>
                      <a:pt x="2883" y="1702"/>
                      <a:pt x="3190" y="1595"/>
                      <a:pt x="3450" y="1430"/>
                    </a:cubicBezTo>
                    <a:cubicBezTo>
                      <a:pt x="3840" y="1217"/>
                      <a:pt x="4041" y="898"/>
                      <a:pt x="4041" y="603"/>
                    </a:cubicBezTo>
                    <a:lnTo>
                      <a:pt x="4065" y="12"/>
                    </a:lnTo>
                    <a:lnTo>
                      <a:pt x="4065" y="12"/>
                    </a:lnTo>
                    <a:cubicBezTo>
                      <a:pt x="4041" y="308"/>
                      <a:pt x="3852" y="603"/>
                      <a:pt x="3474" y="839"/>
                    </a:cubicBezTo>
                    <a:cubicBezTo>
                      <a:pt x="3202" y="993"/>
                      <a:pt x="2895" y="1099"/>
                      <a:pt x="2552" y="1158"/>
                    </a:cubicBezTo>
                    <a:cubicBezTo>
                      <a:pt x="2381" y="1176"/>
                      <a:pt x="2213" y="1185"/>
                      <a:pt x="2044" y="1185"/>
                    </a:cubicBezTo>
                    <a:cubicBezTo>
                      <a:pt x="1876" y="1185"/>
                      <a:pt x="1708" y="1176"/>
                      <a:pt x="1536" y="1158"/>
                    </a:cubicBezTo>
                    <a:cubicBezTo>
                      <a:pt x="1194" y="1111"/>
                      <a:pt x="875" y="1005"/>
                      <a:pt x="603" y="839"/>
                    </a:cubicBezTo>
                    <a:cubicBezTo>
                      <a:pt x="544" y="816"/>
                      <a:pt x="497" y="780"/>
                      <a:pt x="461" y="745"/>
                    </a:cubicBezTo>
                    <a:cubicBezTo>
                      <a:pt x="237" y="579"/>
                      <a:pt x="83" y="390"/>
                      <a:pt x="48" y="189"/>
                    </a:cubicBezTo>
                    <a:cubicBezTo>
                      <a:pt x="24" y="130"/>
                      <a:pt x="13" y="60"/>
                      <a:pt x="13"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36"/>
              <p:cNvSpPr/>
              <p:nvPr/>
            </p:nvSpPr>
            <p:spPr>
              <a:xfrm>
                <a:off x="-1021989" y="589058"/>
                <a:ext cx="353263" cy="185815"/>
              </a:xfrm>
              <a:custGeom>
                <a:avLst/>
                <a:gdLst/>
                <a:ahLst/>
                <a:cxnLst/>
                <a:rect l="l" t="t" r="r" b="b"/>
                <a:pathLst>
                  <a:path w="4443" h="2337" extrusionOk="0">
                    <a:moveTo>
                      <a:pt x="2210" y="1"/>
                    </a:moveTo>
                    <a:cubicBezTo>
                      <a:pt x="1693" y="1"/>
                      <a:pt x="1176" y="113"/>
                      <a:pt x="780" y="337"/>
                    </a:cubicBezTo>
                    <a:cubicBezTo>
                      <a:pt x="1" y="798"/>
                      <a:pt x="1" y="1530"/>
                      <a:pt x="792" y="1991"/>
                    </a:cubicBezTo>
                    <a:cubicBezTo>
                      <a:pt x="1194" y="2222"/>
                      <a:pt x="1714" y="2337"/>
                      <a:pt x="2232" y="2337"/>
                    </a:cubicBezTo>
                    <a:cubicBezTo>
                      <a:pt x="2750" y="2337"/>
                      <a:pt x="3267" y="2222"/>
                      <a:pt x="3663" y="1991"/>
                    </a:cubicBezTo>
                    <a:cubicBezTo>
                      <a:pt x="4443" y="1542"/>
                      <a:pt x="4443" y="798"/>
                      <a:pt x="3639" y="337"/>
                    </a:cubicBezTo>
                    <a:cubicBezTo>
                      <a:pt x="3243" y="113"/>
                      <a:pt x="2727" y="1"/>
                      <a:pt x="2210" y="1"/>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6"/>
              <p:cNvSpPr/>
              <p:nvPr/>
            </p:nvSpPr>
            <p:spPr>
              <a:xfrm>
                <a:off x="-982552" y="562343"/>
                <a:ext cx="273435" cy="194481"/>
              </a:xfrm>
              <a:custGeom>
                <a:avLst/>
                <a:gdLst/>
                <a:ahLst/>
                <a:cxnLst/>
                <a:rect l="l" t="t" r="r" b="b"/>
                <a:pathLst>
                  <a:path w="3439" h="2446" extrusionOk="0">
                    <a:moveTo>
                      <a:pt x="1" y="0"/>
                    </a:moveTo>
                    <a:lnTo>
                      <a:pt x="1" y="12"/>
                    </a:lnTo>
                    <a:lnTo>
                      <a:pt x="1" y="1465"/>
                    </a:lnTo>
                    <a:lnTo>
                      <a:pt x="1" y="1500"/>
                    </a:lnTo>
                    <a:lnTo>
                      <a:pt x="1" y="1524"/>
                    </a:lnTo>
                    <a:lnTo>
                      <a:pt x="1" y="1548"/>
                    </a:lnTo>
                    <a:lnTo>
                      <a:pt x="1" y="1559"/>
                    </a:lnTo>
                    <a:lnTo>
                      <a:pt x="1" y="1595"/>
                    </a:lnTo>
                    <a:lnTo>
                      <a:pt x="1" y="1607"/>
                    </a:lnTo>
                    <a:lnTo>
                      <a:pt x="1" y="1618"/>
                    </a:lnTo>
                    <a:cubicBezTo>
                      <a:pt x="1" y="1642"/>
                      <a:pt x="1" y="1642"/>
                      <a:pt x="13" y="1654"/>
                    </a:cubicBezTo>
                    <a:cubicBezTo>
                      <a:pt x="13" y="1666"/>
                      <a:pt x="36" y="1677"/>
                      <a:pt x="36" y="1701"/>
                    </a:cubicBezTo>
                    <a:lnTo>
                      <a:pt x="36" y="1713"/>
                    </a:lnTo>
                    <a:cubicBezTo>
                      <a:pt x="36" y="1725"/>
                      <a:pt x="48" y="1737"/>
                      <a:pt x="48" y="1760"/>
                    </a:cubicBezTo>
                    <a:cubicBezTo>
                      <a:pt x="48" y="1772"/>
                      <a:pt x="60" y="1784"/>
                      <a:pt x="72" y="1796"/>
                    </a:cubicBezTo>
                    <a:lnTo>
                      <a:pt x="72" y="1819"/>
                    </a:lnTo>
                    <a:cubicBezTo>
                      <a:pt x="95" y="1831"/>
                      <a:pt x="95" y="1843"/>
                      <a:pt x="107" y="1855"/>
                    </a:cubicBezTo>
                    <a:cubicBezTo>
                      <a:pt x="119" y="1878"/>
                      <a:pt x="119" y="1890"/>
                      <a:pt x="131" y="1890"/>
                    </a:cubicBezTo>
                    <a:lnTo>
                      <a:pt x="131" y="1902"/>
                    </a:lnTo>
                    <a:cubicBezTo>
                      <a:pt x="154" y="1914"/>
                      <a:pt x="154" y="1937"/>
                      <a:pt x="166" y="1949"/>
                    </a:cubicBezTo>
                    <a:cubicBezTo>
                      <a:pt x="178" y="1961"/>
                      <a:pt x="178" y="1973"/>
                      <a:pt x="190" y="1973"/>
                    </a:cubicBezTo>
                    <a:lnTo>
                      <a:pt x="214" y="1996"/>
                    </a:lnTo>
                    <a:cubicBezTo>
                      <a:pt x="225" y="2008"/>
                      <a:pt x="237" y="2020"/>
                      <a:pt x="249" y="2020"/>
                    </a:cubicBezTo>
                    <a:lnTo>
                      <a:pt x="273" y="2020"/>
                    </a:lnTo>
                    <a:cubicBezTo>
                      <a:pt x="284" y="2032"/>
                      <a:pt x="296" y="2032"/>
                      <a:pt x="308" y="2056"/>
                    </a:cubicBezTo>
                    <a:lnTo>
                      <a:pt x="332" y="2067"/>
                    </a:lnTo>
                    <a:cubicBezTo>
                      <a:pt x="343" y="2079"/>
                      <a:pt x="355" y="2079"/>
                      <a:pt x="367" y="2091"/>
                    </a:cubicBezTo>
                    <a:cubicBezTo>
                      <a:pt x="391" y="2115"/>
                      <a:pt x="403" y="2115"/>
                      <a:pt x="414" y="2126"/>
                    </a:cubicBezTo>
                    <a:lnTo>
                      <a:pt x="426" y="2138"/>
                    </a:lnTo>
                    <a:cubicBezTo>
                      <a:pt x="450" y="2150"/>
                      <a:pt x="473" y="2174"/>
                      <a:pt x="485" y="2185"/>
                    </a:cubicBezTo>
                    <a:cubicBezTo>
                      <a:pt x="521" y="2197"/>
                      <a:pt x="533" y="2209"/>
                      <a:pt x="568" y="2233"/>
                    </a:cubicBezTo>
                    <a:cubicBezTo>
                      <a:pt x="580" y="2233"/>
                      <a:pt x="580" y="2245"/>
                      <a:pt x="592" y="2245"/>
                    </a:cubicBezTo>
                    <a:cubicBezTo>
                      <a:pt x="603" y="2256"/>
                      <a:pt x="639" y="2256"/>
                      <a:pt x="651" y="2268"/>
                    </a:cubicBezTo>
                    <a:cubicBezTo>
                      <a:pt x="662" y="2268"/>
                      <a:pt x="662" y="2268"/>
                      <a:pt x="686" y="2292"/>
                    </a:cubicBezTo>
                    <a:cubicBezTo>
                      <a:pt x="710" y="2304"/>
                      <a:pt x="745" y="2315"/>
                      <a:pt x="769" y="2315"/>
                    </a:cubicBezTo>
                    <a:cubicBezTo>
                      <a:pt x="804" y="2327"/>
                      <a:pt x="828" y="2327"/>
                      <a:pt x="840" y="2351"/>
                    </a:cubicBezTo>
                    <a:cubicBezTo>
                      <a:pt x="863" y="2351"/>
                      <a:pt x="863" y="2351"/>
                      <a:pt x="875" y="2363"/>
                    </a:cubicBezTo>
                    <a:cubicBezTo>
                      <a:pt x="899" y="2363"/>
                      <a:pt x="922" y="2374"/>
                      <a:pt x="946" y="2374"/>
                    </a:cubicBezTo>
                    <a:lnTo>
                      <a:pt x="981" y="2374"/>
                    </a:lnTo>
                    <a:cubicBezTo>
                      <a:pt x="1005" y="2386"/>
                      <a:pt x="1040" y="2386"/>
                      <a:pt x="1064" y="2410"/>
                    </a:cubicBezTo>
                    <a:lnTo>
                      <a:pt x="1076" y="2410"/>
                    </a:lnTo>
                    <a:cubicBezTo>
                      <a:pt x="1111" y="2410"/>
                      <a:pt x="1135" y="2422"/>
                      <a:pt x="1170" y="2422"/>
                    </a:cubicBezTo>
                    <a:lnTo>
                      <a:pt x="1194" y="2422"/>
                    </a:lnTo>
                    <a:cubicBezTo>
                      <a:pt x="1229" y="2422"/>
                      <a:pt x="1241" y="2434"/>
                      <a:pt x="1277" y="2434"/>
                    </a:cubicBezTo>
                    <a:lnTo>
                      <a:pt x="1300" y="2434"/>
                    </a:lnTo>
                    <a:cubicBezTo>
                      <a:pt x="1336" y="2434"/>
                      <a:pt x="1359" y="2445"/>
                      <a:pt x="1395" y="2445"/>
                    </a:cubicBezTo>
                    <a:lnTo>
                      <a:pt x="1950" y="2445"/>
                    </a:lnTo>
                    <a:cubicBezTo>
                      <a:pt x="1986" y="2445"/>
                      <a:pt x="2009" y="2445"/>
                      <a:pt x="2056" y="2434"/>
                    </a:cubicBezTo>
                    <a:cubicBezTo>
                      <a:pt x="2080" y="2434"/>
                      <a:pt x="2115" y="2422"/>
                      <a:pt x="2139" y="2422"/>
                    </a:cubicBezTo>
                    <a:lnTo>
                      <a:pt x="2175" y="2422"/>
                    </a:lnTo>
                    <a:cubicBezTo>
                      <a:pt x="2198" y="2422"/>
                      <a:pt x="2222" y="2410"/>
                      <a:pt x="2245" y="2410"/>
                    </a:cubicBezTo>
                    <a:lnTo>
                      <a:pt x="2281" y="2410"/>
                    </a:lnTo>
                    <a:cubicBezTo>
                      <a:pt x="2304" y="2410"/>
                      <a:pt x="2340" y="2386"/>
                      <a:pt x="2364" y="2386"/>
                    </a:cubicBezTo>
                    <a:cubicBezTo>
                      <a:pt x="2399" y="2386"/>
                      <a:pt x="2423" y="2374"/>
                      <a:pt x="2458" y="2363"/>
                    </a:cubicBezTo>
                    <a:cubicBezTo>
                      <a:pt x="2470" y="2363"/>
                      <a:pt x="2470" y="2363"/>
                      <a:pt x="2482" y="2351"/>
                    </a:cubicBezTo>
                    <a:cubicBezTo>
                      <a:pt x="2493" y="2351"/>
                      <a:pt x="2529" y="2327"/>
                      <a:pt x="2541" y="2327"/>
                    </a:cubicBezTo>
                    <a:cubicBezTo>
                      <a:pt x="2553" y="2327"/>
                      <a:pt x="2553" y="2327"/>
                      <a:pt x="2576" y="2315"/>
                    </a:cubicBezTo>
                    <a:cubicBezTo>
                      <a:pt x="2600" y="2304"/>
                      <a:pt x="2635" y="2304"/>
                      <a:pt x="2659" y="2292"/>
                    </a:cubicBezTo>
                    <a:cubicBezTo>
                      <a:pt x="2694" y="2268"/>
                      <a:pt x="2718" y="2256"/>
                      <a:pt x="2753" y="2256"/>
                    </a:cubicBezTo>
                    <a:cubicBezTo>
                      <a:pt x="2765" y="2256"/>
                      <a:pt x="2765" y="2256"/>
                      <a:pt x="2777" y="2245"/>
                    </a:cubicBezTo>
                    <a:cubicBezTo>
                      <a:pt x="2789" y="2233"/>
                      <a:pt x="2824" y="2233"/>
                      <a:pt x="2836" y="2209"/>
                    </a:cubicBezTo>
                    <a:cubicBezTo>
                      <a:pt x="2848" y="2209"/>
                      <a:pt x="2848" y="2197"/>
                      <a:pt x="2872" y="2197"/>
                    </a:cubicBezTo>
                    <a:cubicBezTo>
                      <a:pt x="2895" y="2185"/>
                      <a:pt x="2931" y="2174"/>
                      <a:pt x="2942" y="2150"/>
                    </a:cubicBezTo>
                    <a:cubicBezTo>
                      <a:pt x="3261" y="1961"/>
                      <a:pt x="3439" y="1713"/>
                      <a:pt x="3439" y="1465"/>
                    </a:cubicBezTo>
                    <a:lnTo>
                      <a:pt x="3439" y="0"/>
                    </a:ln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6"/>
              <p:cNvSpPr/>
              <p:nvPr/>
            </p:nvSpPr>
            <p:spPr>
              <a:xfrm>
                <a:off x="-995671"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4099"/>
                      <a:pt x="178" y="4383"/>
                      <a:pt x="556" y="4584"/>
                    </a:cubicBezTo>
                    <a:cubicBezTo>
                      <a:pt x="922" y="4796"/>
                      <a:pt x="1400" y="4903"/>
                      <a:pt x="1877" y="4903"/>
                    </a:cubicBezTo>
                    <a:cubicBezTo>
                      <a:pt x="2354" y="4903"/>
                      <a:pt x="2830" y="4796"/>
                      <a:pt x="3190" y="4584"/>
                    </a:cubicBezTo>
                    <a:cubicBezTo>
                      <a:pt x="3568" y="4383"/>
                      <a:pt x="3745" y="4111"/>
                      <a:pt x="3745" y="3828"/>
                    </a:cubicBezTo>
                    <a:lnTo>
                      <a:pt x="3757" y="16"/>
                    </a:lnTo>
                    <a:lnTo>
                      <a:pt x="3757" y="16"/>
                    </a:lnTo>
                    <a:cubicBezTo>
                      <a:pt x="3755" y="298"/>
                      <a:pt x="3578" y="556"/>
                      <a:pt x="3214" y="768"/>
                    </a:cubicBezTo>
                    <a:cubicBezTo>
                      <a:pt x="2848" y="981"/>
                      <a:pt x="2369" y="1087"/>
                      <a:pt x="1891" y="1087"/>
                    </a:cubicBezTo>
                    <a:cubicBezTo>
                      <a:pt x="1412" y="1087"/>
                      <a:pt x="934" y="981"/>
                      <a:pt x="568" y="768"/>
                    </a:cubicBezTo>
                    <a:cubicBezTo>
                      <a:pt x="201" y="555"/>
                      <a:pt x="24" y="272"/>
                      <a:pt x="24"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6"/>
              <p:cNvSpPr/>
              <p:nvPr/>
            </p:nvSpPr>
            <p:spPr>
              <a:xfrm>
                <a:off x="-994277"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3875"/>
                      <a:pt x="24" y="3934"/>
                      <a:pt x="36" y="3993"/>
                    </a:cubicBezTo>
                    <a:cubicBezTo>
                      <a:pt x="83" y="4170"/>
                      <a:pt x="213" y="4347"/>
                      <a:pt x="414" y="4501"/>
                    </a:cubicBezTo>
                    <a:lnTo>
                      <a:pt x="556" y="4584"/>
                    </a:lnTo>
                    <a:cubicBezTo>
                      <a:pt x="804" y="4737"/>
                      <a:pt x="1099" y="4820"/>
                      <a:pt x="1406" y="4867"/>
                    </a:cubicBezTo>
                    <a:cubicBezTo>
                      <a:pt x="1560" y="4891"/>
                      <a:pt x="1719" y="4903"/>
                      <a:pt x="1879" y="4903"/>
                    </a:cubicBezTo>
                    <a:cubicBezTo>
                      <a:pt x="2038" y="4903"/>
                      <a:pt x="2198" y="4891"/>
                      <a:pt x="2351" y="4867"/>
                    </a:cubicBezTo>
                    <a:cubicBezTo>
                      <a:pt x="2658" y="4820"/>
                      <a:pt x="2954" y="4714"/>
                      <a:pt x="3190" y="4584"/>
                    </a:cubicBezTo>
                    <a:cubicBezTo>
                      <a:pt x="3544" y="4383"/>
                      <a:pt x="3745" y="4099"/>
                      <a:pt x="3745" y="3828"/>
                    </a:cubicBezTo>
                    <a:lnTo>
                      <a:pt x="3757" y="16"/>
                    </a:lnTo>
                    <a:lnTo>
                      <a:pt x="3757" y="16"/>
                    </a:lnTo>
                    <a:cubicBezTo>
                      <a:pt x="3755" y="298"/>
                      <a:pt x="3578" y="556"/>
                      <a:pt x="3214" y="768"/>
                    </a:cubicBezTo>
                    <a:cubicBezTo>
                      <a:pt x="2977" y="910"/>
                      <a:pt x="2682" y="1004"/>
                      <a:pt x="2363" y="1040"/>
                    </a:cubicBezTo>
                    <a:cubicBezTo>
                      <a:pt x="2210" y="1063"/>
                      <a:pt x="2053" y="1075"/>
                      <a:pt x="1895" y="1075"/>
                    </a:cubicBezTo>
                    <a:cubicBezTo>
                      <a:pt x="1737" y="1075"/>
                      <a:pt x="1578" y="1063"/>
                      <a:pt x="1418" y="1040"/>
                    </a:cubicBezTo>
                    <a:cubicBezTo>
                      <a:pt x="1111" y="992"/>
                      <a:pt x="816" y="898"/>
                      <a:pt x="568" y="768"/>
                    </a:cubicBezTo>
                    <a:cubicBezTo>
                      <a:pt x="520" y="733"/>
                      <a:pt x="461" y="709"/>
                      <a:pt x="438" y="673"/>
                    </a:cubicBezTo>
                    <a:cubicBezTo>
                      <a:pt x="225" y="520"/>
                      <a:pt x="95" y="355"/>
                      <a:pt x="48" y="177"/>
                    </a:cubicBezTo>
                    <a:cubicBezTo>
                      <a:pt x="36" y="118"/>
                      <a:pt x="24" y="59"/>
                      <a:pt x="24"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6"/>
              <p:cNvSpPr/>
              <p:nvPr/>
            </p:nvSpPr>
            <p:spPr>
              <a:xfrm>
                <a:off x="-1007915" y="255195"/>
                <a:ext cx="326071" cy="172855"/>
              </a:xfrm>
              <a:custGeom>
                <a:avLst/>
                <a:gdLst/>
                <a:ahLst/>
                <a:cxnLst/>
                <a:rect l="l" t="t" r="r" b="b"/>
                <a:pathLst>
                  <a:path w="4101" h="2174" extrusionOk="0">
                    <a:moveTo>
                      <a:pt x="2036" y="0"/>
                    </a:moveTo>
                    <a:cubicBezTo>
                      <a:pt x="1557" y="0"/>
                      <a:pt x="1082" y="106"/>
                      <a:pt x="722" y="319"/>
                    </a:cubicBezTo>
                    <a:cubicBezTo>
                      <a:pt x="1" y="744"/>
                      <a:pt x="1" y="1430"/>
                      <a:pt x="733" y="1855"/>
                    </a:cubicBezTo>
                    <a:cubicBezTo>
                      <a:pt x="1105" y="2067"/>
                      <a:pt x="1587" y="2174"/>
                      <a:pt x="2065" y="2174"/>
                    </a:cubicBezTo>
                    <a:cubicBezTo>
                      <a:pt x="2544" y="2174"/>
                      <a:pt x="3019" y="2067"/>
                      <a:pt x="3380" y="1855"/>
                    </a:cubicBezTo>
                    <a:cubicBezTo>
                      <a:pt x="4100" y="1430"/>
                      <a:pt x="4100" y="744"/>
                      <a:pt x="3368" y="319"/>
                    </a:cubicBezTo>
                    <a:cubicBezTo>
                      <a:pt x="2996" y="106"/>
                      <a:pt x="2514" y="0"/>
                      <a:pt x="2036"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6"/>
              <p:cNvSpPr/>
              <p:nvPr/>
            </p:nvSpPr>
            <p:spPr>
              <a:xfrm>
                <a:off x="-960925" y="280797"/>
                <a:ext cx="230181" cy="120776"/>
              </a:xfrm>
              <a:custGeom>
                <a:avLst/>
                <a:gdLst/>
                <a:ahLst/>
                <a:cxnLst/>
                <a:rect l="l" t="t" r="r" b="b"/>
                <a:pathLst>
                  <a:path w="2895" h="1519" extrusionOk="0">
                    <a:moveTo>
                      <a:pt x="1442" y="0"/>
                    </a:moveTo>
                    <a:cubicBezTo>
                      <a:pt x="1105" y="0"/>
                      <a:pt x="768" y="74"/>
                      <a:pt x="509" y="222"/>
                    </a:cubicBezTo>
                    <a:cubicBezTo>
                      <a:pt x="1" y="517"/>
                      <a:pt x="1" y="1001"/>
                      <a:pt x="509" y="1297"/>
                    </a:cubicBezTo>
                    <a:cubicBezTo>
                      <a:pt x="768" y="1444"/>
                      <a:pt x="1105" y="1518"/>
                      <a:pt x="1442" y="1518"/>
                    </a:cubicBezTo>
                    <a:cubicBezTo>
                      <a:pt x="1779" y="1518"/>
                      <a:pt x="2115" y="1444"/>
                      <a:pt x="2375" y="1297"/>
                    </a:cubicBezTo>
                    <a:cubicBezTo>
                      <a:pt x="2895" y="1001"/>
                      <a:pt x="2895" y="517"/>
                      <a:pt x="2375" y="222"/>
                    </a:cubicBezTo>
                    <a:cubicBezTo>
                      <a:pt x="2115" y="74"/>
                      <a:pt x="1779" y="0"/>
                      <a:pt x="1442"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36"/>
              <p:cNvSpPr/>
              <p:nvPr/>
            </p:nvSpPr>
            <p:spPr>
              <a:xfrm>
                <a:off x="-995671" y="384796"/>
                <a:ext cx="298799" cy="116562"/>
              </a:xfrm>
              <a:custGeom>
                <a:avLst/>
                <a:gdLst/>
                <a:ahLst/>
                <a:cxnLst/>
                <a:rect l="l" t="t" r="r" b="b"/>
                <a:pathLst>
                  <a:path w="3758" h="1466" extrusionOk="0">
                    <a:moveTo>
                      <a:pt x="3757" y="12"/>
                    </a:moveTo>
                    <a:lnTo>
                      <a:pt x="3756" y="50"/>
                    </a:lnTo>
                    <a:lnTo>
                      <a:pt x="3756" y="50"/>
                    </a:lnTo>
                    <a:cubicBezTo>
                      <a:pt x="3757" y="37"/>
                      <a:pt x="3757" y="25"/>
                      <a:pt x="3757" y="12"/>
                    </a:cubicBezTo>
                    <a:close/>
                    <a:moveTo>
                      <a:pt x="24" y="0"/>
                    </a:moveTo>
                    <a:lnTo>
                      <a:pt x="1" y="390"/>
                    </a:lnTo>
                    <a:cubicBezTo>
                      <a:pt x="1" y="449"/>
                      <a:pt x="24" y="508"/>
                      <a:pt x="36" y="567"/>
                    </a:cubicBezTo>
                    <a:cubicBezTo>
                      <a:pt x="83" y="745"/>
                      <a:pt x="213" y="922"/>
                      <a:pt x="414" y="1064"/>
                    </a:cubicBezTo>
                    <a:lnTo>
                      <a:pt x="556" y="1158"/>
                    </a:lnTo>
                    <a:cubicBezTo>
                      <a:pt x="804" y="1300"/>
                      <a:pt x="1099" y="1394"/>
                      <a:pt x="1406" y="1430"/>
                    </a:cubicBezTo>
                    <a:cubicBezTo>
                      <a:pt x="1560" y="1453"/>
                      <a:pt x="1719" y="1465"/>
                      <a:pt x="1879" y="1465"/>
                    </a:cubicBezTo>
                    <a:cubicBezTo>
                      <a:pt x="2038" y="1465"/>
                      <a:pt x="2198" y="1453"/>
                      <a:pt x="2351" y="1430"/>
                    </a:cubicBezTo>
                    <a:cubicBezTo>
                      <a:pt x="2658" y="1394"/>
                      <a:pt x="2954" y="1288"/>
                      <a:pt x="3190" y="1158"/>
                    </a:cubicBezTo>
                    <a:cubicBezTo>
                      <a:pt x="3544" y="945"/>
                      <a:pt x="3745" y="662"/>
                      <a:pt x="3745" y="402"/>
                    </a:cubicBezTo>
                    <a:lnTo>
                      <a:pt x="3756" y="50"/>
                    </a:lnTo>
                    <a:lnTo>
                      <a:pt x="3756" y="50"/>
                    </a:lnTo>
                    <a:cubicBezTo>
                      <a:pt x="3740" y="308"/>
                      <a:pt x="3563" y="554"/>
                      <a:pt x="3214" y="768"/>
                    </a:cubicBezTo>
                    <a:cubicBezTo>
                      <a:pt x="2977" y="922"/>
                      <a:pt x="2682" y="1004"/>
                      <a:pt x="2363" y="1052"/>
                    </a:cubicBezTo>
                    <a:cubicBezTo>
                      <a:pt x="2210" y="1075"/>
                      <a:pt x="2053" y="1087"/>
                      <a:pt x="1895" y="1087"/>
                    </a:cubicBezTo>
                    <a:cubicBezTo>
                      <a:pt x="1737" y="1087"/>
                      <a:pt x="1578" y="1075"/>
                      <a:pt x="1418" y="1052"/>
                    </a:cubicBezTo>
                    <a:cubicBezTo>
                      <a:pt x="1111" y="1004"/>
                      <a:pt x="816" y="898"/>
                      <a:pt x="568" y="768"/>
                    </a:cubicBezTo>
                    <a:cubicBezTo>
                      <a:pt x="520" y="745"/>
                      <a:pt x="461" y="709"/>
                      <a:pt x="438" y="685"/>
                    </a:cubicBezTo>
                    <a:cubicBezTo>
                      <a:pt x="225" y="532"/>
                      <a:pt x="95" y="355"/>
                      <a:pt x="48" y="178"/>
                    </a:cubicBezTo>
                    <a:cubicBezTo>
                      <a:pt x="36" y="118"/>
                      <a:pt x="24" y="59"/>
                      <a:pt x="24"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36"/>
              <p:cNvSpPr/>
              <p:nvPr/>
            </p:nvSpPr>
            <p:spPr>
              <a:xfrm>
                <a:off x="-953371" y="280797"/>
                <a:ext cx="216108" cy="69333"/>
              </a:xfrm>
              <a:custGeom>
                <a:avLst/>
                <a:gdLst/>
                <a:ahLst/>
                <a:cxnLst/>
                <a:rect l="l" t="t" r="r" b="b"/>
                <a:pathLst>
                  <a:path w="2718" h="872" extrusionOk="0">
                    <a:moveTo>
                      <a:pt x="1359" y="0"/>
                    </a:moveTo>
                    <a:cubicBezTo>
                      <a:pt x="1022" y="0"/>
                      <a:pt x="685" y="74"/>
                      <a:pt x="425" y="222"/>
                    </a:cubicBezTo>
                    <a:cubicBezTo>
                      <a:pt x="118" y="399"/>
                      <a:pt x="0" y="635"/>
                      <a:pt x="59" y="871"/>
                    </a:cubicBezTo>
                    <a:cubicBezTo>
                      <a:pt x="106" y="706"/>
                      <a:pt x="225" y="552"/>
                      <a:pt x="425" y="434"/>
                    </a:cubicBezTo>
                    <a:cubicBezTo>
                      <a:pt x="685" y="286"/>
                      <a:pt x="1022" y="213"/>
                      <a:pt x="1359" y="213"/>
                    </a:cubicBezTo>
                    <a:cubicBezTo>
                      <a:pt x="1695" y="213"/>
                      <a:pt x="2032" y="286"/>
                      <a:pt x="2292" y="434"/>
                    </a:cubicBezTo>
                    <a:cubicBezTo>
                      <a:pt x="2493" y="552"/>
                      <a:pt x="2623" y="706"/>
                      <a:pt x="2658" y="871"/>
                    </a:cubicBezTo>
                    <a:cubicBezTo>
                      <a:pt x="2717" y="647"/>
                      <a:pt x="2587" y="387"/>
                      <a:pt x="2292" y="222"/>
                    </a:cubicBezTo>
                    <a:cubicBezTo>
                      <a:pt x="2032" y="74"/>
                      <a:pt x="1695" y="0"/>
                      <a:pt x="1359"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36"/>
              <p:cNvSpPr/>
              <p:nvPr/>
            </p:nvSpPr>
            <p:spPr>
              <a:xfrm>
                <a:off x="-963708" y="634618"/>
                <a:ext cx="35780" cy="64880"/>
              </a:xfrm>
              <a:custGeom>
                <a:avLst/>
                <a:gdLst/>
                <a:ahLst/>
                <a:cxnLst/>
                <a:rect l="l" t="t" r="r" b="b"/>
                <a:pathLst>
                  <a:path w="450" h="816" extrusionOk="0">
                    <a:moveTo>
                      <a:pt x="0" y="1"/>
                    </a:moveTo>
                    <a:lnTo>
                      <a:pt x="0" y="556"/>
                    </a:lnTo>
                    <a:lnTo>
                      <a:pt x="449" y="816"/>
                    </a:lnTo>
                    <a:lnTo>
                      <a:pt x="449" y="272"/>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36"/>
              <p:cNvSpPr/>
              <p:nvPr/>
            </p:nvSpPr>
            <p:spPr>
              <a:xfrm>
                <a:off x="-963708" y="592398"/>
                <a:ext cx="35780" cy="53590"/>
              </a:xfrm>
              <a:custGeom>
                <a:avLst/>
                <a:gdLst/>
                <a:ahLst/>
                <a:cxnLst/>
                <a:rect l="l" t="t" r="r" b="b"/>
                <a:pathLst>
                  <a:path w="450" h="674" extrusionOk="0">
                    <a:moveTo>
                      <a:pt x="0" y="0"/>
                    </a:moveTo>
                    <a:lnTo>
                      <a:pt x="0" y="402"/>
                    </a:lnTo>
                    <a:lnTo>
                      <a:pt x="449" y="673"/>
                    </a:lnTo>
                    <a:lnTo>
                      <a:pt x="449" y="272"/>
                    </a:lnTo>
                    <a:lnTo>
                      <a:pt x="0" y="0"/>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36"/>
              <p:cNvSpPr/>
              <p:nvPr/>
            </p:nvSpPr>
            <p:spPr>
              <a:xfrm>
                <a:off x="-963708" y="487126"/>
                <a:ext cx="35780" cy="118470"/>
              </a:xfrm>
              <a:custGeom>
                <a:avLst/>
                <a:gdLst/>
                <a:ahLst/>
                <a:cxnLst/>
                <a:rect l="l" t="t" r="r" b="b"/>
                <a:pathLst>
                  <a:path w="450" h="1490" extrusionOk="0">
                    <a:moveTo>
                      <a:pt x="0" y="1"/>
                    </a:moveTo>
                    <a:lnTo>
                      <a:pt x="0" y="1230"/>
                    </a:lnTo>
                    <a:lnTo>
                      <a:pt x="449" y="1489"/>
                    </a:lnTo>
                    <a:lnTo>
                      <a:pt x="449" y="261"/>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36"/>
            <p:cNvGrpSpPr/>
            <p:nvPr/>
          </p:nvGrpSpPr>
          <p:grpSpPr>
            <a:xfrm>
              <a:off x="7127130" y="1064828"/>
              <a:ext cx="329844" cy="472596"/>
              <a:chOff x="5036880" y="-8005297"/>
              <a:chExt cx="719554" cy="1030968"/>
            </a:xfrm>
          </p:grpSpPr>
          <p:sp>
            <p:nvSpPr>
              <p:cNvPr id="2681" name="Google Shape;2681;p36"/>
              <p:cNvSpPr/>
              <p:nvPr/>
            </p:nvSpPr>
            <p:spPr>
              <a:xfrm>
                <a:off x="5036880" y="-7874903"/>
                <a:ext cx="288011" cy="502944"/>
              </a:xfrm>
              <a:custGeom>
                <a:avLst/>
                <a:gdLst/>
                <a:ahLst/>
                <a:cxnLst/>
                <a:rect l="l" t="t" r="r" b="b"/>
                <a:pathLst>
                  <a:path w="1206" h="2106" extrusionOk="0">
                    <a:moveTo>
                      <a:pt x="299" y="0"/>
                    </a:moveTo>
                    <a:cubicBezTo>
                      <a:pt x="248" y="0"/>
                      <a:pt x="200" y="12"/>
                      <a:pt x="154" y="38"/>
                    </a:cubicBezTo>
                    <a:cubicBezTo>
                      <a:pt x="60" y="97"/>
                      <a:pt x="1" y="215"/>
                      <a:pt x="1" y="357"/>
                    </a:cubicBezTo>
                    <a:lnTo>
                      <a:pt x="1" y="2023"/>
                    </a:lnTo>
                    <a:cubicBezTo>
                      <a:pt x="1" y="2070"/>
                      <a:pt x="36" y="2105"/>
                      <a:pt x="83" y="2105"/>
                    </a:cubicBezTo>
                    <a:cubicBezTo>
                      <a:pt x="107" y="2105"/>
                      <a:pt x="142" y="2070"/>
                      <a:pt x="142" y="2023"/>
                    </a:cubicBezTo>
                    <a:lnTo>
                      <a:pt x="142" y="357"/>
                    </a:lnTo>
                    <a:cubicBezTo>
                      <a:pt x="142" y="251"/>
                      <a:pt x="166" y="180"/>
                      <a:pt x="225" y="156"/>
                    </a:cubicBezTo>
                    <a:cubicBezTo>
                      <a:pt x="248" y="142"/>
                      <a:pt x="273" y="136"/>
                      <a:pt x="301" y="136"/>
                    </a:cubicBezTo>
                    <a:cubicBezTo>
                      <a:pt x="344" y="136"/>
                      <a:pt x="392" y="151"/>
                      <a:pt x="449" y="180"/>
                    </a:cubicBezTo>
                    <a:lnTo>
                      <a:pt x="1099" y="546"/>
                    </a:lnTo>
                    <a:cubicBezTo>
                      <a:pt x="1106" y="553"/>
                      <a:pt x="1115" y="556"/>
                      <a:pt x="1125" y="556"/>
                    </a:cubicBezTo>
                    <a:cubicBezTo>
                      <a:pt x="1147" y="556"/>
                      <a:pt x="1173" y="539"/>
                      <a:pt x="1182" y="522"/>
                    </a:cubicBezTo>
                    <a:cubicBezTo>
                      <a:pt x="1205" y="487"/>
                      <a:pt x="1182" y="451"/>
                      <a:pt x="1158" y="428"/>
                    </a:cubicBezTo>
                    <a:lnTo>
                      <a:pt x="508" y="62"/>
                    </a:lnTo>
                    <a:cubicBezTo>
                      <a:pt x="435" y="21"/>
                      <a:pt x="365" y="0"/>
                      <a:pt x="299"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36"/>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36"/>
              <p:cNvSpPr/>
              <p:nvPr/>
            </p:nvSpPr>
            <p:spPr>
              <a:xfrm>
                <a:off x="5166557" y="-8005297"/>
                <a:ext cx="434882" cy="238337"/>
              </a:xfrm>
              <a:custGeom>
                <a:avLst/>
                <a:gdLst/>
                <a:ahLst/>
                <a:cxnLst/>
                <a:rect l="l" t="t" r="r" b="b"/>
                <a:pathLst>
                  <a:path w="1821" h="998" extrusionOk="0">
                    <a:moveTo>
                      <a:pt x="24" y="169"/>
                    </a:moveTo>
                    <a:lnTo>
                      <a:pt x="24" y="169"/>
                    </a:lnTo>
                    <a:cubicBezTo>
                      <a:pt x="16" y="172"/>
                      <a:pt x="8" y="177"/>
                      <a:pt x="1" y="182"/>
                    </a:cubicBezTo>
                    <a:lnTo>
                      <a:pt x="24" y="169"/>
                    </a:lnTo>
                    <a:close/>
                    <a:moveTo>
                      <a:pt x="344" y="1"/>
                    </a:moveTo>
                    <a:cubicBezTo>
                      <a:pt x="317" y="1"/>
                      <a:pt x="294" y="6"/>
                      <a:pt x="273" y="17"/>
                    </a:cubicBezTo>
                    <a:lnTo>
                      <a:pt x="24" y="169"/>
                    </a:lnTo>
                    <a:lnTo>
                      <a:pt x="24" y="169"/>
                    </a:lnTo>
                    <a:cubicBezTo>
                      <a:pt x="39" y="161"/>
                      <a:pt x="57" y="157"/>
                      <a:pt x="76" y="157"/>
                    </a:cubicBezTo>
                    <a:cubicBezTo>
                      <a:pt x="108" y="157"/>
                      <a:pt x="146" y="169"/>
                      <a:pt x="190" y="194"/>
                    </a:cubicBezTo>
                    <a:lnTo>
                      <a:pt x="1560" y="997"/>
                    </a:lnTo>
                    <a:lnTo>
                      <a:pt x="1820" y="832"/>
                    </a:lnTo>
                    <a:lnTo>
                      <a:pt x="450" y="29"/>
                    </a:lnTo>
                    <a:cubicBezTo>
                      <a:pt x="411" y="9"/>
                      <a:pt x="375" y="1"/>
                      <a:pt x="344"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36"/>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36"/>
              <p:cNvSpPr/>
              <p:nvPr/>
            </p:nvSpPr>
            <p:spPr>
              <a:xfrm>
                <a:off x="5149840" y="-7966131"/>
                <a:ext cx="448733" cy="606829"/>
              </a:xfrm>
              <a:custGeom>
                <a:avLst/>
                <a:gdLst/>
                <a:ahLst/>
                <a:cxnLst/>
                <a:rect l="l" t="t" r="r" b="b"/>
                <a:pathLst>
                  <a:path w="1879" h="2541" extrusionOk="0">
                    <a:moveTo>
                      <a:pt x="149" y="1"/>
                    </a:moveTo>
                    <a:cubicBezTo>
                      <a:pt x="61" y="1"/>
                      <a:pt x="0" y="65"/>
                      <a:pt x="0" y="184"/>
                    </a:cubicBezTo>
                    <a:lnTo>
                      <a:pt x="0" y="1271"/>
                    </a:lnTo>
                    <a:cubicBezTo>
                      <a:pt x="0" y="1436"/>
                      <a:pt x="118" y="1625"/>
                      <a:pt x="260" y="1708"/>
                    </a:cubicBezTo>
                    <a:lnTo>
                      <a:pt x="1630" y="2511"/>
                    </a:lnTo>
                    <a:cubicBezTo>
                      <a:pt x="1667" y="2531"/>
                      <a:pt x="1702" y="2540"/>
                      <a:pt x="1734" y="2540"/>
                    </a:cubicBezTo>
                    <a:cubicBezTo>
                      <a:pt x="1817" y="2540"/>
                      <a:pt x="1878" y="2476"/>
                      <a:pt x="1878" y="2357"/>
                    </a:cubicBezTo>
                    <a:lnTo>
                      <a:pt x="1878" y="1271"/>
                    </a:lnTo>
                    <a:cubicBezTo>
                      <a:pt x="1878" y="1105"/>
                      <a:pt x="1760" y="916"/>
                      <a:pt x="1630" y="822"/>
                    </a:cubicBezTo>
                    <a:lnTo>
                      <a:pt x="260" y="30"/>
                    </a:lnTo>
                    <a:cubicBezTo>
                      <a:pt x="220" y="10"/>
                      <a:pt x="182" y="1"/>
                      <a:pt x="149"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36"/>
              <p:cNvSpPr/>
              <p:nvPr/>
            </p:nvSpPr>
            <p:spPr>
              <a:xfrm>
                <a:off x="5178021" y="-7905471"/>
                <a:ext cx="129915" cy="169559"/>
              </a:xfrm>
              <a:custGeom>
                <a:avLst/>
                <a:gdLst/>
                <a:ahLst/>
                <a:cxnLst/>
                <a:rect l="l" t="t" r="r" b="b"/>
                <a:pathLst>
                  <a:path w="544" h="710" extrusionOk="0">
                    <a:moveTo>
                      <a:pt x="0" y="1"/>
                    </a:moveTo>
                    <a:lnTo>
                      <a:pt x="0" y="402"/>
                    </a:lnTo>
                    <a:lnTo>
                      <a:pt x="544" y="709"/>
                    </a:lnTo>
                    <a:lnTo>
                      <a:pt x="544" y="308"/>
                    </a:lnTo>
                    <a:lnTo>
                      <a:pt x="0"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36"/>
              <p:cNvSpPr/>
              <p:nvPr/>
            </p:nvSpPr>
            <p:spPr>
              <a:xfrm>
                <a:off x="5178021" y="-7778421"/>
                <a:ext cx="319057" cy="273921"/>
              </a:xfrm>
              <a:custGeom>
                <a:avLst/>
                <a:gdLst/>
                <a:ahLst/>
                <a:cxnLst/>
                <a:rect l="l" t="t" r="r" b="b"/>
                <a:pathLst>
                  <a:path w="1336" h="1147" extrusionOk="0">
                    <a:moveTo>
                      <a:pt x="0" y="0"/>
                    </a:moveTo>
                    <a:lnTo>
                      <a:pt x="0" y="402"/>
                    </a:lnTo>
                    <a:lnTo>
                      <a:pt x="1335" y="1146"/>
                    </a:lnTo>
                    <a:lnTo>
                      <a:pt x="1335" y="768"/>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36"/>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rgbClr val="282A2E">
                  <a:alpha val="7044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36"/>
              <p:cNvSpPr/>
              <p:nvPr/>
            </p:nvSpPr>
            <p:spPr>
              <a:xfrm>
                <a:off x="5623653" y="-7576381"/>
                <a:ext cx="132781" cy="602053"/>
              </a:xfrm>
              <a:custGeom>
                <a:avLst/>
                <a:gdLst/>
                <a:ahLst/>
                <a:cxnLst/>
                <a:rect l="l" t="t" r="r" b="b"/>
                <a:pathLst>
                  <a:path w="556" h="2521" extrusionOk="0">
                    <a:moveTo>
                      <a:pt x="74" y="0"/>
                    </a:moveTo>
                    <a:cubicBezTo>
                      <a:pt x="50" y="0"/>
                      <a:pt x="21" y="14"/>
                      <a:pt x="12" y="40"/>
                    </a:cubicBezTo>
                    <a:cubicBezTo>
                      <a:pt x="1" y="64"/>
                      <a:pt x="12" y="111"/>
                      <a:pt x="48" y="123"/>
                    </a:cubicBezTo>
                    <a:cubicBezTo>
                      <a:pt x="237" y="241"/>
                      <a:pt x="414" y="536"/>
                      <a:pt x="414" y="773"/>
                    </a:cubicBezTo>
                    <a:lnTo>
                      <a:pt x="414" y="2450"/>
                    </a:lnTo>
                    <a:cubicBezTo>
                      <a:pt x="414" y="2486"/>
                      <a:pt x="438" y="2521"/>
                      <a:pt x="485" y="2521"/>
                    </a:cubicBezTo>
                    <a:cubicBezTo>
                      <a:pt x="532" y="2521"/>
                      <a:pt x="556" y="2486"/>
                      <a:pt x="544" y="2450"/>
                    </a:cubicBezTo>
                    <a:lnTo>
                      <a:pt x="544" y="773"/>
                    </a:lnTo>
                    <a:cubicBezTo>
                      <a:pt x="544" y="501"/>
                      <a:pt x="331" y="158"/>
                      <a:pt x="95" y="5"/>
                    </a:cubicBezTo>
                    <a:cubicBezTo>
                      <a:pt x="89" y="2"/>
                      <a:pt x="82" y="0"/>
                      <a:pt x="74"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36"/>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1" name="Google Shape;2691;p36"/>
            <p:cNvGrpSpPr/>
            <p:nvPr/>
          </p:nvGrpSpPr>
          <p:grpSpPr>
            <a:xfrm>
              <a:off x="7694668" y="3340312"/>
              <a:ext cx="650600" cy="601775"/>
              <a:chOff x="7309269" y="-7683723"/>
              <a:chExt cx="1419284" cy="1312773"/>
            </a:xfrm>
          </p:grpSpPr>
          <p:sp>
            <p:nvSpPr>
              <p:cNvPr id="2692" name="Google Shape;2692;p36"/>
              <p:cNvSpPr/>
              <p:nvPr/>
            </p:nvSpPr>
            <p:spPr>
              <a:xfrm>
                <a:off x="7529219" y="-7273913"/>
                <a:ext cx="1100460" cy="581276"/>
              </a:xfrm>
              <a:custGeom>
                <a:avLst/>
                <a:gdLst/>
                <a:ahLst/>
                <a:cxnLst/>
                <a:rect l="l" t="t" r="r" b="b"/>
                <a:pathLst>
                  <a:path w="4608" h="2434" extrusionOk="0">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36"/>
              <p:cNvSpPr/>
              <p:nvPr/>
            </p:nvSpPr>
            <p:spPr>
              <a:xfrm>
                <a:off x="8141546" y="-6833773"/>
                <a:ext cx="587007" cy="462823"/>
              </a:xfrm>
              <a:custGeom>
                <a:avLst/>
                <a:gdLst/>
                <a:ahLst/>
                <a:cxnLst/>
                <a:rect l="l" t="t" r="r" b="b"/>
                <a:pathLst>
                  <a:path w="2458" h="1938" extrusionOk="0">
                    <a:moveTo>
                      <a:pt x="2457" y="0"/>
                    </a:moveTo>
                    <a:lnTo>
                      <a:pt x="0" y="1430"/>
                    </a:lnTo>
                    <a:lnTo>
                      <a:pt x="0" y="1938"/>
                    </a:lnTo>
                    <a:lnTo>
                      <a:pt x="2434" y="508"/>
                    </a:lnTo>
                    <a:lnTo>
                      <a:pt x="2457"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36"/>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6"/>
              <p:cNvSpPr/>
              <p:nvPr/>
            </p:nvSpPr>
            <p:spPr>
              <a:xfrm>
                <a:off x="7309269" y="-7313318"/>
                <a:ext cx="1419278" cy="818180"/>
              </a:xfrm>
              <a:custGeom>
                <a:avLst/>
                <a:gdLst/>
                <a:ahLst/>
                <a:cxnLst/>
                <a:rect l="l" t="t" r="r" b="b"/>
                <a:pathLst>
                  <a:path w="5943" h="3426" extrusionOk="0">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6"/>
              <p:cNvSpPr/>
              <p:nvPr/>
            </p:nvSpPr>
            <p:spPr>
              <a:xfrm>
                <a:off x="7599909" y="-7028409"/>
                <a:ext cx="651726" cy="409329"/>
              </a:xfrm>
              <a:custGeom>
                <a:avLst/>
                <a:gdLst/>
                <a:ahLst/>
                <a:cxnLst/>
                <a:rect l="l" t="t" r="r" b="b"/>
                <a:pathLst>
                  <a:path w="2729" h="1714" extrusionOk="0">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6"/>
              <p:cNvSpPr/>
              <p:nvPr/>
            </p:nvSpPr>
            <p:spPr>
              <a:xfrm>
                <a:off x="7599909" y="-6833773"/>
                <a:ext cx="48002" cy="96004"/>
              </a:xfrm>
              <a:custGeom>
                <a:avLst/>
                <a:gdLst/>
                <a:ahLst/>
                <a:cxnLst/>
                <a:rect l="l" t="t" r="r" b="b"/>
                <a:pathLst>
                  <a:path w="201" h="402" extrusionOk="0">
                    <a:moveTo>
                      <a:pt x="201" y="0"/>
                    </a:moveTo>
                    <a:lnTo>
                      <a:pt x="0" y="118"/>
                    </a:lnTo>
                    <a:lnTo>
                      <a:pt x="0" y="402"/>
                    </a:lnTo>
                    <a:lnTo>
                      <a:pt x="201" y="284"/>
                    </a:lnTo>
                    <a:lnTo>
                      <a:pt x="201"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6"/>
              <p:cNvSpPr/>
              <p:nvPr/>
            </p:nvSpPr>
            <p:spPr>
              <a:xfrm>
                <a:off x="7588446" y="-7065187"/>
                <a:ext cx="962424" cy="367775"/>
              </a:xfrm>
              <a:custGeom>
                <a:avLst/>
                <a:gdLst/>
                <a:ahLst/>
                <a:cxnLst/>
                <a:rect l="l" t="t" r="r" b="b"/>
                <a:pathLst>
                  <a:path w="4030" h="1540" extrusionOk="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6"/>
              <p:cNvSpPr/>
              <p:nvPr/>
            </p:nvSpPr>
            <p:spPr>
              <a:xfrm>
                <a:off x="7695659" y="-7062321"/>
                <a:ext cx="858062" cy="364193"/>
              </a:xfrm>
              <a:custGeom>
                <a:avLst/>
                <a:gdLst/>
                <a:ahLst/>
                <a:cxnLst/>
                <a:rect l="l" t="t" r="r" b="b"/>
                <a:pathLst>
                  <a:path w="3593" h="1525" extrusionOk="0">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6"/>
              <p:cNvSpPr/>
              <p:nvPr/>
            </p:nvSpPr>
            <p:spPr>
              <a:xfrm>
                <a:off x="7588446" y="-7070918"/>
                <a:ext cx="110333" cy="265562"/>
              </a:xfrm>
              <a:custGeom>
                <a:avLst/>
                <a:gdLst/>
                <a:ahLst/>
                <a:cxnLst/>
                <a:rect l="l" t="t" r="r" b="b"/>
                <a:pathLst>
                  <a:path w="462" h="1112" extrusionOk="0">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36"/>
              <p:cNvSpPr/>
              <p:nvPr/>
            </p:nvSpPr>
            <p:spPr>
              <a:xfrm>
                <a:off x="7546175" y="-7342453"/>
                <a:ext cx="1052458" cy="555484"/>
              </a:xfrm>
              <a:custGeom>
                <a:avLst/>
                <a:gdLst/>
                <a:ahLst/>
                <a:cxnLst/>
                <a:rect l="l" t="t" r="r" b="b"/>
                <a:pathLst>
                  <a:path w="4407" h="2326" extrusionOk="0">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36"/>
              <p:cNvSpPr/>
              <p:nvPr/>
            </p:nvSpPr>
            <p:spPr>
              <a:xfrm>
                <a:off x="7664613" y="-7409322"/>
                <a:ext cx="821285" cy="587007"/>
              </a:xfrm>
              <a:custGeom>
                <a:avLst/>
                <a:gdLst/>
                <a:ahLst/>
                <a:cxnLst/>
                <a:rect l="l" t="t" r="r" b="b"/>
                <a:pathLst>
                  <a:path w="3439" h="2458" extrusionOk="0">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6"/>
              <p:cNvSpPr/>
              <p:nvPr/>
            </p:nvSpPr>
            <p:spPr>
              <a:xfrm>
                <a:off x="7619492" y="-7426278"/>
                <a:ext cx="897467" cy="546886"/>
              </a:xfrm>
              <a:custGeom>
                <a:avLst/>
                <a:gdLst/>
                <a:ahLst/>
                <a:cxnLst/>
                <a:rect l="l" t="t" r="r" b="b"/>
                <a:pathLst>
                  <a:path w="3758" h="2290" extrusionOk="0">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6"/>
              <p:cNvSpPr/>
              <p:nvPr/>
            </p:nvSpPr>
            <p:spPr>
              <a:xfrm>
                <a:off x="7626514" y="-7426278"/>
                <a:ext cx="897467" cy="544737"/>
              </a:xfrm>
              <a:custGeom>
                <a:avLst/>
                <a:gdLst/>
                <a:ahLst/>
                <a:cxnLst/>
                <a:rect l="l" t="t" r="r" b="b"/>
                <a:pathLst>
                  <a:path w="3758" h="2281" extrusionOk="0">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6"/>
              <p:cNvSpPr/>
              <p:nvPr/>
            </p:nvSpPr>
            <p:spPr>
              <a:xfrm>
                <a:off x="7580087" y="-7683723"/>
                <a:ext cx="982007" cy="517273"/>
              </a:xfrm>
              <a:custGeom>
                <a:avLst/>
                <a:gdLst/>
                <a:ahLst/>
                <a:cxnLst/>
                <a:rect l="l" t="t" r="r" b="b"/>
                <a:pathLst>
                  <a:path w="4112" h="2166" extrusionOk="0">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6"/>
              <p:cNvSpPr/>
              <p:nvPr/>
            </p:nvSpPr>
            <p:spPr>
              <a:xfrm>
                <a:off x="7580087" y="-7683723"/>
                <a:ext cx="804329" cy="441091"/>
              </a:xfrm>
              <a:custGeom>
                <a:avLst/>
                <a:gdLst/>
                <a:ahLst/>
                <a:cxnLst/>
                <a:rect l="l" t="t" r="r" b="b"/>
                <a:pathLst>
                  <a:path w="3368" h="1847" extrusionOk="0">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36"/>
              <p:cNvSpPr/>
              <p:nvPr/>
            </p:nvSpPr>
            <p:spPr>
              <a:xfrm>
                <a:off x="7887683" y="-7460190"/>
                <a:ext cx="375417" cy="214695"/>
              </a:xfrm>
              <a:custGeom>
                <a:avLst/>
                <a:gdLst/>
                <a:ahLst/>
                <a:cxnLst/>
                <a:rect l="l" t="t" r="r" b="b"/>
                <a:pathLst>
                  <a:path w="1572" h="899" extrusionOk="0">
                    <a:moveTo>
                      <a:pt x="1311" y="1"/>
                    </a:moveTo>
                    <a:lnTo>
                      <a:pt x="0" y="745"/>
                    </a:lnTo>
                    <a:lnTo>
                      <a:pt x="272" y="899"/>
                    </a:lnTo>
                    <a:lnTo>
                      <a:pt x="1571" y="142"/>
                    </a:lnTo>
                    <a:lnTo>
                      <a:pt x="131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36"/>
              <p:cNvSpPr/>
              <p:nvPr/>
            </p:nvSpPr>
            <p:spPr>
              <a:xfrm>
                <a:off x="7975090" y="-7313318"/>
                <a:ext cx="206097" cy="115825"/>
              </a:xfrm>
              <a:custGeom>
                <a:avLst/>
                <a:gdLst/>
                <a:ahLst/>
                <a:cxnLst/>
                <a:rect l="l" t="t" r="r" b="b"/>
                <a:pathLst>
                  <a:path w="863" h="485" extrusionOk="0">
                    <a:moveTo>
                      <a:pt x="591" y="0"/>
                    </a:moveTo>
                    <a:lnTo>
                      <a:pt x="0" y="343"/>
                    </a:lnTo>
                    <a:lnTo>
                      <a:pt x="272" y="484"/>
                    </a:lnTo>
                    <a:lnTo>
                      <a:pt x="863" y="154"/>
                    </a:lnTo>
                    <a:lnTo>
                      <a:pt x="5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6"/>
              <p:cNvSpPr/>
              <p:nvPr/>
            </p:nvSpPr>
            <p:spPr>
              <a:xfrm>
                <a:off x="7622358" y="-7211821"/>
                <a:ext cx="756327" cy="290877"/>
              </a:xfrm>
              <a:custGeom>
                <a:avLst/>
                <a:gdLst/>
                <a:ahLst/>
                <a:cxnLst/>
                <a:rect l="l" t="t" r="r" b="b"/>
                <a:pathLst>
                  <a:path w="3167" h="1218" extrusionOk="0">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6"/>
              <p:cNvSpPr/>
              <p:nvPr/>
            </p:nvSpPr>
            <p:spPr>
              <a:xfrm>
                <a:off x="7622358" y="-7290869"/>
                <a:ext cx="756327" cy="288727"/>
              </a:xfrm>
              <a:custGeom>
                <a:avLst/>
                <a:gdLst/>
                <a:ahLst/>
                <a:cxnLst/>
                <a:rect l="l" t="t" r="r" b="b"/>
                <a:pathLst>
                  <a:path w="3167" h="1209" extrusionOk="0">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6"/>
              <p:cNvSpPr/>
              <p:nvPr/>
            </p:nvSpPr>
            <p:spPr>
              <a:xfrm>
                <a:off x="8004226" y="-7076411"/>
                <a:ext cx="7642" cy="1433"/>
              </a:xfrm>
              <a:custGeom>
                <a:avLst/>
                <a:gdLst/>
                <a:ahLst/>
                <a:cxnLst/>
                <a:rect l="l" t="t" r="r" b="b"/>
                <a:pathLst>
                  <a:path w="32" h="6" extrusionOk="0">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6"/>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36"/>
            <p:cNvGrpSpPr/>
            <p:nvPr/>
          </p:nvGrpSpPr>
          <p:grpSpPr>
            <a:xfrm>
              <a:off x="5567610" y="1612353"/>
              <a:ext cx="3062282" cy="1812172"/>
              <a:chOff x="5757904" y="-5825649"/>
              <a:chExt cx="6680372" cy="3953254"/>
            </a:xfrm>
          </p:grpSpPr>
          <p:grpSp>
            <p:nvGrpSpPr>
              <p:cNvPr id="2714" name="Google Shape;2714;p36"/>
              <p:cNvGrpSpPr/>
              <p:nvPr/>
            </p:nvGrpSpPr>
            <p:grpSpPr>
              <a:xfrm>
                <a:off x="5757904" y="-5825649"/>
                <a:ext cx="6680372" cy="3953254"/>
                <a:chOff x="5756229" y="-5825649"/>
                <a:chExt cx="6680372" cy="3953254"/>
              </a:xfrm>
            </p:grpSpPr>
            <p:sp>
              <p:nvSpPr>
                <p:cNvPr id="2715" name="Google Shape;2715;p36"/>
                <p:cNvSpPr/>
                <p:nvPr/>
              </p:nvSpPr>
              <p:spPr>
                <a:xfrm>
                  <a:off x="5756229" y="-3897062"/>
                  <a:ext cx="3342730" cy="2014854"/>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6"/>
                <p:cNvSpPr/>
                <p:nvPr/>
              </p:nvSpPr>
              <p:spPr>
                <a:xfrm>
                  <a:off x="5756229" y="-5825649"/>
                  <a:ext cx="6668601" cy="3860562"/>
                </a:xfrm>
                <a:custGeom>
                  <a:avLst/>
                  <a:gdLst/>
                  <a:ahLst/>
                  <a:cxnLst/>
                  <a:rect l="l" t="t" r="r" b="b"/>
                  <a:pathLst>
                    <a:path w="23734" h="13740" extrusionOk="0">
                      <a:moveTo>
                        <a:pt x="11826" y="1"/>
                      </a:moveTo>
                      <a:lnTo>
                        <a:pt x="8849" y="1725"/>
                      </a:lnTo>
                      <a:lnTo>
                        <a:pt x="8589" y="1867"/>
                      </a:lnTo>
                      <a:lnTo>
                        <a:pt x="8140" y="2139"/>
                      </a:lnTo>
                      <a:lnTo>
                        <a:pt x="7880" y="2281"/>
                      </a:lnTo>
                      <a:lnTo>
                        <a:pt x="6144" y="3297"/>
                      </a:lnTo>
                      <a:lnTo>
                        <a:pt x="5778" y="3509"/>
                      </a:lnTo>
                      <a:lnTo>
                        <a:pt x="5506" y="3663"/>
                      </a:lnTo>
                      <a:lnTo>
                        <a:pt x="5151" y="3864"/>
                      </a:lnTo>
                      <a:lnTo>
                        <a:pt x="4017" y="4525"/>
                      </a:lnTo>
                      <a:lnTo>
                        <a:pt x="3651" y="4738"/>
                      </a:lnTo>
                      <a:lnTo>
                        <a:pt x="3250" y="4974"/>
                      </a:lnTo>
                      <a:lnTo>
                        <a:pt x="2895" y="5175"/>
                      </a:lnTo>
                      <a:lnTo>
                        <a:pt x="1" y="6864"/>
                      </a:lnTo>
                      <a:lnTo>
                        <a:pt x="792" y="7325"/>
                      </a:lnTo>
                      <a:lnTo>
                        <a:pt x="1052" y="7467"/>
                      </a:lnTo>
                      <a:lnTo>
                        <a:pt x="2387" y="8246"/>
                      </a:lnTo>
                      <a:lnTo>
                        <a:pt x="2659" y="8400"/>
                      </a:lnTo>
                      <a:lnTo>
                        <a:pt x="3545" y="8896"/>
                      </a:lnTo>
                      <a:lnTo>
                        <a:pt x="3793" y="9061"/>
                      </a:lnTo>
                      <a:lnTo>
                        <a:pt x="6345" y="10526"/>
                      </a:lnTo>
                      <a:lnTo>
                        <a:pt x="6616" y="10692"/>
                      </a:lnTo>
                      <a:lnTo>
                        <a:pt x="7089" y="10951"/>
                      </a:lnTo>
                      <a:lnTo>
                        <a:pt x="7337" y="11105"/>
                      </a:lnTo>
                      <a:lnTo>
                        <a:pt x="7526" y="11211"/>
                      </a:lnTo>
                      <a:lnTo>
                        <a:pt x="7798" y="11365"/>
                      </a:lnTo>
                      <a:lnTo>
                        <a:pt x="10538" y="12948"/>
                      </a:lnTo>
                      <a:lnTo>
                        <a:pt x="10810" y="13113"/>
                      </a:lnTo>
                      <a:lnTo>
                        <a:pt x="11897" y="13739"/>
                      </a:lnTo>
                      <a:lnTo>
                        <a:pt x="20284" y="8872"/>
                      </a:lnTo>
                      <a:lnTo>
                        <a:pt x="20757" y="8589"/>
                      </a:lnTo>
                      <a:lnTo>
                        <a:pt x="21017" y="8447"/>
                      </a:lnTo>
                      <a:lnTo>
                        <a:pt x="22576" y="7526"/>
                      </a:lnTo>
                      <a:lnTo>
                        <a:pt x="22848" y="7384"/>
                      </a:lnTo>
                      <a:lnTo>
                        <a:pt x="23084" y="7242"/>
                      </a:lnTo>
                      <a:lnTo>
                        <a:pt x="23344" y="7089"/>
                      </a:lnTo>
                      <a:lnTo>
                        <a:pt x="23734" y="6864"/>
                      </a:lnTo>
                      <a:lnTo>
                        <a:pt x="19977" y="4690"/>
                      </a:lnTo>
                      <a:lnTo>
                        <a:pt x="19717" y="4549"/>
                      </a:lnTo>
                      <a:lnTo>
                        <a:pt x="18949" y="4100"/>
                      </a:lnTo>
                      <a:lnTo>
                        <a:pt x="18689" y="3958"/>
                      </a:lnTo>
                      <a:lnTo>
                        <a:pt x="18146" y="3639"/>
                      </a:lnTo>
                      <a:lnTo>
                        <a:pt x="17898" y="3497"/>
                      </a:lnTo>
                      <a:lnTo>
                        <a:pt x="17095" y="3037"/>
                      </a:lnTo>
                      <a:lnTo>
                        <a:pt x="16847" y="2895"/>
                      </a:lnTo>
                      <a:lnTo>
                        <a:pt x="15665" y="2210"/>
                      </a:lnTo>
                      <a:lnTo>
                        <a:pt x="15405" y="2068"/>
                      </a:lnTo>
                      <a:lnTo>
                        <a:pt x="14933" y="1784"/>
                      </a:lnTo>
                      <a:lnTo>
                        <a:pt x="14673" y="1631"/>
                      </a:lnTo>
                      <a:lnTo>
                        <a:pt x="13043" y="686"/>
                      </a:lnTo>
                      <a:lnTo>
                        <a:pt x="12783" y="544"/>
                      </a:lnTo>
                      <a:lnTo>
                        <a:pt x="11932" y="60"/>
                      </a:lnTo>
                      <a:lnTo>
                        <a:pt x="11826"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7" name="Google Shape;2717;p36"/>
                <p:cNvGrpSpPr/>
                <p:nvPr/>
              </p:nvGrpSpPr>
              <p:grpSpPr>
                <a:xfrm>
                  <a:off x="6218052" y="-5825649"/>
                  <a:ext cx="6097194" cy="3684662"/>
                  <a:chOff x="6218052" y="-5825649"/>
                  <a:chExt cx="6097194" cy="3684662"/>
                </a:xfrm>
              </p:grpSpPr>
              <p:sp>
                <p:nvSpPr>
                  <p:cNvPr id="2718" name="Google Shape;2718;p36"/>
                  <p:cNvSpPr/>
                  <p:nvPr/>
                </p:nvSpPr>
                <p:spPr>
                  <a:xfrm>
                    <a:off x="6706194" y="-4312884"/>
                    <a:ext cx="1055323" cy="299474"/>
                  </a:xfrm>
                  <a:custGeom>
                    <a:avLst/>
                    <a:gdLst/>
                    <a:ahLst/>
                    <a:cxnLst/>
                    <a:rect l="l" t="t" r="r" b="b"/>
                    <a:pathLst>
                      <a:path w="4419" h="1254" extrusionOk="0">
                        <a:moveTo>
                          <a:pt x="366" y="1"/>
                        </a:moveTo>
                        <a:lnTo>
                          <a:pt x="0" y="202"/>
                        </a:lnTo>
                        <a:lnTo>
                          <a:pt x="2363" y="202"/>
                        </a:lnTo>
                        <a:lnTo>
                          <a:pt x="4158" y="1253"/>
                        </a:lnTo>
                        <a:lnTo>
                          <a:pt x="4418" y="1088"/>
                        </a:lnTo>
                        <a:lnTo>
                          <a:pt x="2504"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36"/>
                  <p:cNvSpPr/>
                  <p:nvPr/>
                </p:nvSpPr>
                <p:spPr>
                  <a:xfrm>
                    <a:off x="6218052" y="-4098426"/>
                    <a:ext cx="1252823" cy="381149"/>
                  </a:xfrm>
                  <a:custGeom>
                    <a:avLst/>
                    <a:gdLst/>
                    <a:ahLst/>
                    <a:cxnLst/>
                    <a:rect l="l" t="t" r="r" b="b"/>
                    <a:pathLst>
                      <a:path w="5246" h="1596" extrusionOk="0">
                        <a:moveTo>
                          <a:pt x="2505" y="1"/>
                        </a:moveTo>
                        <a:lnTo>
                          <a:pt x="0" y="1454"/>
                        </a:lnTo>
                        <a:lnTo>
                          <a:pt x="260" y="1596"/>
                        </a:lnTo>
                        <a:lnTo>
                          <a:pt x="2647" y="225"/>
                        </a:lnTo>
                        <a:lnTo>
                          <a:pt x="3757" y="225"/>
                        </a:lnTo>
                        <a:lnTo>
                          <a:pt x="4927" y="887"/>
                        </a:lnTo>
                        <a:lnTo>
                          <a:pt x="4997" y="934"/>
                        </a:lnTo>
                        <a:lnTo>
                          <a:pt x="5245" y="780"/>
                        </a:lnTo>
                        <a:lnTo>
                          <a:pt x="5175" y="745"/>
                        </a:lnTo>
                        <a:lnTo>
                          <a:pt x="3899"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0" name="Google Shape;2720;p36"/>
                  <p:cNvGrpSpPr/>
                  <p:nvPr/>
                </p:nvGrpSpPr>
                <p:grpSpPr>
                  <a:xfrm>
                    <a:off x="6751994" y="-5825649"/>
                    <a:ext cx="5563252" cy="3684662"/>
                    <a:chOff x="6751994" y="-5825649"/>
                    <a:chExt cx="5563252" cy="3684662"/>
                  </a:xfrm>
                </p:grpSpPr>
                <p:sp>
                  <p:nvSpPr>
                    <p:cNvPr id="2721" name="Google Shape;2721;p36"/>
                    <p:cNvSpPr/>
                    <p:nvPr/>
                  </p:nvSpPr>
                  <p:spPr>
                    <a:xfrm>
                      <a:off x="7329673" y="-4912773"/>
                      <a:ext cx="3528453" cy="2031431"/>
                    </a:xfrm>
                    <a:custGeom>
                      <a:avLst/>
                      <a:gdLst/>
                      <a:ahLst/>
                      <a:cxnLst/>
                      <a:rect l="l" t="t" r="r" b="b"/>
                      <a:pathLst>
                        <a:path w="12558" h="7230" extrusionOk="0">
                          <a:moveTo>
                            <a:pt x="6226" y="390"/>
                          </a:moveTo>
                          <a:lnTo>
                            <a:pt x="11814" y="3615"/>
                          </a:lnTo>
                          <a:lnTo>
                            <a:pt x="6226" y="6852"/>
                          </a:lnTo>
                          <a:lnTo>
                            <a:pt x="650" y="3627"/>
                          </a:lnTo>
                          <a:lnTo>
                            <a:pt x="6226" y="390"/>
                          </a:lnTo>
                          <a:close/>
                          <a:moveTo>
                            <a:pt x="6261" y="0"/>
                          </a:moveTo>
                          <a:lnTo>
                            <a:pt x="6084" y="95"/>
                          </a:lnTo>
                          <a:lnTo>
                            <a:pt x="5824" y="248"/>
                          </a:lnTo>
                          <a:lnTo>
                            <a:pt x="5588" y="378"/>
                          </a:lnTo>
                          <a:lnTo>
                            <a:pt x="5340" y="532"/>
                          </a:lnTo>
                          <a:lnTo>
                            <a:pt x="4997" y="721"/>
                          </a:lnTo>
                          <a:lnTo>
                            <a:pt x="4749" y="863"/>
                          </a:lnTo>
                          <a:lnTo>
                            <a:pt x="4289" y="1134"/>
                          </a:lnTo>
                          <a:lnTo>
                            <a:pt x="4040" y="1276"/>
                          </a:lnTo>
                          <a:lnTo>
                            <a:pt x="3603" y="1536"/>
                          </a:lnTo>
                          <a:lnTo>
                            <a:pt x="3344" y="1678"/>
                          </a:lnTo>
                          <a:lnTo>
                            <a:pt x="3095" y="1831"/>
                          </a:lnTo>
                          <a:lnTo>
                            <a:pt x="2836" y="1973"/>
                          </a:lnTo>
                          <a:lnTo>
                            <a:pt x="2068" y="2422"/>
                          </a:lnTo>
                          <a:lnTo>
                            <a:pt x="1808" y="2564"/>
                          </a:lnTo>
                          <a:lnTo>
                            <a:pt x="1548" y="2717"/>
                          </a:lnTo>
                          <a:lnTo>
                            <a:pt x="1276" y="2859"/>
                          </a:lnTo>
                          <a:lnTo>
                            <a:pt x="426" y="3343"/>
                          </a:lnTo>
                          <a:lnTo>
                            <a:pt x="178" y="3497"/>
                          </a:lnTo>
                          <a:lnTo>
                            <a:pt x="0" y="3603"/>
                          </a:lnTo>
                          <a:lnTo>
                            <a:pt x="733" y="4029"/>
                          </a:lnTo>
                          <a:lnTo>
                            <a:pt x="981" y="4170"/>
                          </a:lnTo>
                          <a:lnTo>
                            <a:pt x="1607" y="4525"/>
                          </a:lnTo>
                          <a:lnTo>
                            <a:pt x="1855" y="4678"/>
                          </a:lnTo>
                          <a:lnTo>
                            <a:pt x="2576" y="5092"/>
                          </a:lnTo>
                          <a:lnTo>
                            <a:pt x="2836" y="5234"/>
                          </a:lnTo>
                          <a:lnTo>
                            <a:pt x="3403" y="5564"/>
                          </a:lnTo>
                          <a:lnTo>
                            <a:pt x="3662" y="5706"/>
                          </a:lnTo>
                          <a:lnTo>
                            <a:pt x="5316" y="6675"/>
                          </a:lnTo>
                          <a:lnTo>
                            <a:pt x="5564" y="6816"/>
                          </a:lnTo>
                          <a:lnTo>
                            <a:pt x="6273" y="7230"/>
                          </a:lnTo>
                          <a:lnTo>
                            <a:pt x="6616" y="7041"/>
                          </a:lnTo>
                          <a:lnTo>
                            <a:pt x="6876" y="6887"/>
                          </a:lnTo>
                          <a:lnTo>
                            <a:pt x="7714" y="6403"/>
                          </a:lnTo>
                          <a:lnTo>
                            <a:pt x="7974" y="6261"/>
                          </a:lnTo>
                          <a:lnTo>
                            <a:pt x="8423" y="5990"/>
                          </a:lnTo>
                          <a:lnTo>
                            <a:pt x="8683" y="5848"/>
                          </a:lnTo>
                          <a:lnTo>
                            <a:pt x="9061" y="5623"/>
                          </a:lnTo>
                          <a:lnTo>
                            <a:pt x="9309" y="5470"/>
                          </a:lnTo>
                          <a:lnTo>
                            <a:pt x="9581" y="5328"/>
                          </a:lnTo>
                          <a:lnTo>
                            <a:pt x="9829" y="5174"/>
                          </a:lnTo>
                          <a:lnTo>
                            <a:pt x="10821" y="4607"/>
                          </a:lnTo>
                          <a:lnTo>
                            <a:pt x="11069" y="4454"/>
                          </a:lnTo>
                          <a:lnTo>
                            <a:pt x="11542" y="4170"/>
                          </a:lnTo>
                          <a:lnTo>
                            <a:pt x="11814" y="4029"/>
                          </a:lnTo>
                          <a:lnTo>
                            <a:pt x="12558" y="3603"/>
                          </a:lnTo>
                          <a:lnTo>
                            <a:pt x="12180" y="3426"/>
                          </a:lnTo>
                          <a:lnTo>
                            <a:pt x="11932" y="3273"/>
                          </a:lnTo>
                          <a:lnTo>
                            <a:pt x="8707" y="1418"/>
                          </a:lnTo>
                          <a:lnTo>
                            <a:pt x="8459" y="1264"/>
                          </a:lnTo>
                          <a:lnTo>
                            <a:pt x="8270" y="1146"/>
                          </a:lnTo>
                          <a:lnTo>
                            <a:pt x="8010" y="1004"/>
                          </a:lnTo>
                          <a:lnTo>
                            <a:pt x="7443" y="674"/>
                          </a:lnTo>
                          <a:lnTo>
                            <a:pt x="7183" y="532"/>
                          </a:lnTo>
                          <a:lnTo>
                            <a:pt x="6261"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6"/>
                    <p:cNvSpPr/>
                    <p:nvPr/>
                  </p:nvSpPr>
                  <p:spPr>
                    <a:xfrm>
                      <a:off x="6768572" y="-4554254"/>
                      <a:ext cx="1145525" cy="375098"/>
                    </a:xfrm>
                    <a:custGeom>
                      <a:avLst/>
                      <a:gdLst/>
                      <a:ahLst/>
                      <a:cxnLst/>
                      <a:rect l="l" t="t" r="r" b="b"/>
                      <a:pathLst>
                        <a:path w="4077" h="1335" extrusionOk="0">
                          <a:moveTo>
                            <a:pt x="367" y="0"/>
                          </a:moveTo>
                          <a:lnTo>
                            <a:pt x="1" y="213"/>
                          </a:lnTo>
                          <a:lnTo>
                            <a:pt x="1879" y="213"/>
                          </a:lnTo>
                          <a:lnTo>
                            <a:pt x="3805" y="1335"/>
                          </a:lnTo>
                          <a:lnTo>
                            <a:pt x="4077" y="1181"/>
                          </a:lnTo>
                          <a:lnTo>
                            <a:pt x="2021"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6"/>
                    <p:cNvSpPr/>
                    <p:nvPr/>
                  </p:nvSpPr>
                  <p:spPr>
                    <a:xfrm>
                      <a:off x="7190311" y="-4796732"/>
                      <a:ext cx="1022459" cy="458266"/>
                    </a:xfrm>
                    <a:custGeom>
                      <a:avLst/>
                      <a:gdLst/>
                      <a:ahLst/>
                      <a:cxnLst/>
                      <a:rect l="l" t="t" r="r" b="b"/>
                      <a:pathLst>
                        <a:path w="3639" h="1631" extrusionOk="0">
                          <a:moveTo>
                            <a:pt x="378" y="1"/>
                          </a:moveTo>
                          <a:lnTo>
                            <a:pt x="0" y="202"/>
                          </a:lnTo>
                          <a:lnTo>
                            <a:pt x="922" y="202"/>
                          </a:lnTo>
                          <a:lnTo>
                            <a:pt x="3391" y="1631"/>
                          </a:lnTo>
                          <a:lnTo>
                            <a:pt x="3639" y="1477"/>
                          </a:lnTo>
                          <a:lnTo>
                            <a:pt x="1063"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6"/>
                    <p:cNvSpPr/>
                    <p:nvPr/>
                  </p:nvSpPr>
                  <p:spPr>
                    <a:xfrm>
                      <a:off x="7369571" y="-4902939"/>
                      <a:ext cx="996048" cy="488330"/>
                    </a:xfrm>
                    <a:custGeom>
                      <a:avLst/>
                      <a:gdLst/>
                      <a:ahLst/>
                      <a:cxnLst/>
                      <a:rect l="l" t="t" r="r" b="b"/>
                      <a:pathLst>
                        <a:path w="3545" h="1738" extrusionOk="0">
                          <a:moveTo>
                            <a:pt x="355" y="1"/>
                          </a:moveTo>
                          <a:lnTo>
                            <a:pt x="0" y="225"/>
                          </a:lnTo>
                          <a:lnTo>
                            <a:pt x="662" y="225"/>
                          </a:lnTo>
                          <a:lnTo>
                            <a:pt x="3284" y="1737"/>
                          </a:lnTo>
                          <a:lnTo>
                            <a:pt x="3544" y="1584"/>
                          </a:lnTo>
                          <a:lnTo>
                            <a:pt x="815" y="13"/>
                          </a:lnTo>
                          <a:lnTo>
                            <a:pt x="355"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6"/>
                    <p:cNvSpPr/>
                    <p:nvPr/>
                  </p:nvSpPr>
                  <p:spPr>
                    <a:xfrm>
                      <a:off x="7966918" y="-5224932"/>
                      <a:ext cx="601000" cy="700745"/>
                    </a:xfrm>
                    <a:custGeom>
                      <a:avLst/>
                      <a:gdLst/>
                      <a:ahLst/>
                      <a:cxnLst/>
                      <a:rect l="l" t="t" r="r" b="b"/>
                      <a:pathLst>
                        <a:path w="2139" h="2494" extrusionOk="0">
                          <a:moveTo>
                            <a:pt x="249" y="1"/>
                          </a:moveTo>
                          <a:lnTo>
                            <a:pt x="1" y="143"/>
                          </a:lnTo>
                          <a:lnTo>
                            <a:pt x="272" y="296"/>
                          </a:lnTo>
                          <a:lnTo>
                            <a:pt x="272" y="1548"/>
                          </a:lnTo>
                          <a:lnTo>
                            <a:pt x="1879" y="2493"/>
                          </a:lnTo>
                          <a:lnTo>
                            <a:pt x="2139" y="2352"/>
                          </a:lnTo>
                          <a:lnTo>
                            <a:pt x="627" y="1477"/>
                          </a:lnTo>
                          <a:lnTo>
                            <a:pt x="627" y="202"/>
                          </a:lnTo>
                          <a:lnTo>
                            <a:pt x="249"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6"/>
                    <p:cNvSpPr/>
                    <p:nvPr/>
                  </p:nvSpPr>
                  <p:spPr>
                    <a:xfrm>
                      <a:off x="8166128" y="-5344345"/>
                      <a:ext cx="601000" cy="703836"/>
                    </a:xfrm>
                    <a:custGeom>
                      <a:avLst/>
                      <a:gdLst/>
                      <a:ahLst/>
                      <a:cxnLst/>
                      <a:rect l="l" t="t" r="r" b="b"/>
                      <a:pathLst>
                        <a:path w="2139" h="2505" extrusionOk="0">
                          <a:moveTo>
                            <a:pt x="272" y="1"/>
                          </a:moveTo>
                          <a:lnTo>
                            <a:pt x="0" y="142"/>
                          </a:lnTo>
                          <a:lnTo>
                            <a:pt x="272" y="308"/>
                          </a:lnTo>
                          <a:lnTo>
                            <a:pt x="272" y="1560"/>
                          </a:lnTo>
                          <a:lnTo>
                            <a:pt x="1890" y="2505"/>
                          </a:lnTo>
                          <a:lnTo>
                            <a:pt x="2139" y="2363"/>
                          </a:lnTo>
                          <a:lnTo>
                            <a:pt x="638" y="1477"/>
                          </a:lnTo>
                          <a:lnTo>
                            <a:pt x="638" y="213"/>
                          </a:lnTo>
                          <a:lnTo>
                            <a:pt x="272"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6"/>
                    <p:cNvSpPr/>
                    <p:nvPr/>
                  </p:nvSpPr>
                  <p:spPr>
                    <a:xfrm>
                      <a:off x="8418441" y="-5825649"/>
                      <a:ext cx="690630" cy="1085678"/>
                    </a:xfrm>
                    <a:custGeom>
                      <a:avLst/>
                      <a:gdLst/>
                      <a:ahLst/>
                      <a:cxnLst/>
                      <a:rect l="l" t="t" r="r" b="b"/>
                      <a:pathLst>
                        <a:path w="2458" h="3864" extrusionOk="0">
                          <a:moveTo>
                            <a:pt x="2351" y="1"/>
                          </a:moveTo>
                          <a:lnTo>
                            <a:pt x="2103" y="142"/>
                          </a:lnTo>
                          <a:lnTo>
                            <a:pt x="2103" y="426"/>
                          </a:lnTo>
                          <a:lnTo>
                            <a:pt x="0" y="1631"/>
                          </a:lnTo>
                          <a:lnTo>
                            <a:pt x="0" y="2954"/>
                          </a:lnTo>
                          <a:lnTo>
                            <a:pt x="1595" y="3864"/>
                          </a:lnTo>
                          <a:lnTo>
                            <a:pt x="1855" y="3722"/>
                          </a:lnTo>
                          <a:lnTo>
                            <a:pt x="378" y="2859"/>
                          </a:lnTo>
                          <a:lnTo>
                            <a:pt x="378" y="1725"/>
                          </a:lnTo>
                          <a:lnTo>
                            <a:pt x="2457" y="509"/>
                          </a:lnTo>
                          <a:lnTo>
                            <a:pt x="2457" y="60"/>
                          </a:lnTo>
                          <a:lnTo>
                            <a:pt x="2351"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6"/>
                    <p:cNvSpPr/>
                    <p:nvPr/>
                  </p:nvSpPr>
                  <p:spPr>
                    <a:xfrm>
                      <a:off x="8577752" y="-5672801"/>
                      <a:ext cx="846570" cy="853313"/>
                    </a:xfrm>
                    <a:custGeom>
                      <a:avLst/>
                      <a:gdLst/>
                      <a:ahLst/>
                      <a:cxnLst/>
                      <a:rect l="l" t="t" r="r" b="b"/>
                      <a:pathLst>
                        <a:path w="3013" h="3037" extrusionOk="0">
                          <a:moveTo>
                            <a:pt x="2741" y="0"/>
                          </a:moveTo>
                          <a:lnTo>
                            <a:pt x="0" y="1571"/>
                          </a:lnTo>
                          <a:lnTo>
                            <a:pt x="0" y="2150"/>
                          </a:lnTo>
                          <a:lnTo>
                            <a:pt x="1524" y="3036"/>
                          </a:lnTo>
                          <a:lnTo>
                            <a:pt x="1784" y="2894"/>
                          </a:lnTo>
                          <a:lnTo>
                            <a:pt x="366" y="2067"/>
                          </a:lnTo>
                          <a:lnTo>
                            <a:pt x="366" y="1666"/>
                          </a:lnTo>
                          <a:lnTo>
                            <a:pt x="3013" y="142"/>
                          </a:lnTo>
                          <a:lnTo>
                            <a:pt x="2741"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6"/>
                    <p:cNvSpPr/>
                    <p:nvPr/>
                  </p:nvSpPr>
                  <p:spPr>
                    <a:xfrm>
                      <a:off x="9799138" y="-3402552"/>
                      <a:ext cx="727157" cy="667310"/>
                    </a:xfrm>
                    <a:custGeom>
                      <a:avLst/>
                      <a:gdLst/>
                      <a:ahLst/>
                      <a:cxnLst/>
                      <a:rect l="l" t="t" r="r" b="b"/>
                      <a:pathLst>
                        <a:path w="2588" h="2375" extrusionOk="0">
                          <a:moveTo>
                            <a:pt x="260" y="0"/>
                          </a:moveTo>
                          <a:lnTo>
                            <a:pt x="0" y="142"/>
                          </a:lnTo>
                          <a:lnTo>
                            <a:pt x="2221" y="1430"/>
                          </a:lnTo>
                          <a:lnTo>
                            <a:pt x="2221" y="2375"/>
                          </a:lnTo>
                          <a:lnTo>
                            <a:pt x="2588" y="2162"/>
                          </a:lnTo>
                          <a:lnTo>
                            <a:pt x="2588" y="1335"/>
                          </a:lnTo>
                          <a:lnTo>
                            <a:pt x="260"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36"/>
                    <p:cNvSpPr/>
                    <p:nvPr/>
                  </p:nvSpPr>
                  <p:spPr>
                    <a:xfrm>
                      <a:off x="9945244" y="-3492182"/>
                      <a:ext cx="796838" cy="630783"/>
                    </a:xfrm>
                    <a:custGeom>
                      <a:avLst/>
                      <a:gdLst/>
                      <a:ahLst/>
                      <a:cxnLst/>
                      <a:rect l="l" t="t" r="r" b="b"/>
                      <a:pathLst>
                        <a:path w="2836" h="2245" extrusionOk="0">
                          <a:moveTo>
                            <a:pt x="272" y="0"/>
                          </a:moveTo>
                          <a:lnTo>
                            <a:pt x="0" y="154"/>
                          </a:lnTo>
                          <a:lnTo>
                            <a:pt x="2469" y="1583"/>
                          </a:lnTo>
                          <a:lnTo>
                            <a:pt x="2469" y="2245"/>
                          </a:lnTo>
                          <a:lnTo>
                            <a:pt x="2835" y="2044"/>
                          </a:lnTo>
                          <a:lnTo>
                            <a:pt x="2835" y="1501"/>
                          </a:lnTo>
                          <a:lnTo>
                            <a:pt x="272"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36"/>
                    <p:cNvSpPr/>
                    <p:nvPr/>
                  </p:nvSpPr>
                  <p:spPr>
                    <a:xfrm>
                      <a:off x="9606672" y="-3312922"/>
                      <a:ext cx="634155" cy="727157"/>
                    </a:xfrm>
                    <a:custGeom>
                      <a:avLst/>
                      <a:gdLst/>
                      <a:ahLst/>
                      <a:cxnLst/>
                      <a:rect l="l" t="t" r="r" b="b"/>
                      <a:pathLst>
                        <a:path w="2257" h="2588" extrusionOk="0">
                          <a:moveTo>
                            <a:pt x="248" y="0"/>
                          </a:moveTo>
                          <a:lnTo>
                            <a:pt x="0" y="166"/>
                          </a:lnTo>
                          <a:lnTo>
                            <a:pt x="1501" y="1040"/>
                          </a:lnTo>
                          <a:lnTo>
                            <a:pt x="1501" y="2292"/>
                          </a:lnTo>
                          <a:lnTo>
                            <a:pt x="2008" y="2587"/>
                          </a:lnTo>
                          <a:lnTo>
                            <a:pt x="2257" y="2434"/>
                          </a:lnTo>
                          <a:lnTo>
                            <a:pt x="1867" y="2197"/>
                          </a:lnTo>
                          <a:lnTo>
                            <a:pt x="1867" y="945"/>
                          </a:lnTo>
                          <a:lnTo>
                            <a:pt x="248"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36"/>
                    <p:cNvSpPr/>
                    <p:nvPr/>
                  </p:nvSpPr>
                  <p:spPr>
                    <a:xfrm>
                      <a:off x="9404091" y="-3193509"/>
                      <a:ext cx="637527" cy="723785"/>
                    </a:xfrm>
                    <a:custGeom>
                      <a:avLst/>
                      <a:gdLst/>
                      <a:ahLst/>
                      <a:cxnLst/>
                      <a:rect l="l" t="t" r="r" b="b"/>
                      <a:pathLst>
                        <a:path w="2269" h="2576" extrusionOk="0">
                          <a:moveTo>
                            <a:pt x="249" y="0"/>
                          </a:moveTo>
                          <a:lnTo>
                            <a:pt x="1" y="154"/>
                          </a:lnTo>
                          <a:lnTo>
                            <a:pt x="1501" y="1028"/>
                          </a:lnTo>
                          <a:lnTo>
                            <a:pt x="1501" y="2280"/>
                          </a:lnTo>
                          <a:lnTo>
                            <a:pt x="1997" y="2576"/>
                          </a:lnTo>
                          <a:lnTo>
                            <a:pt x="2269" y="2422"/>
                          </a:lnTo>
                          <a:lnTo>
                            <a:pt x="1867" y="2186"/>
                          </a:lnTo>
                          <a:lnTo>
                            <a:pt x="1867" y="934"/>
                          </a:lnTo>
                          <a:lnTo>
                            <a:pt x="249"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36"/>
                    <p:cNvSpPr/>
                    <p:nvPr/>
                  </p:nvSpPr>
                  <p:spPr>
                    <a:xfrm>
                      <a:off x="8717114" y="-3017621"/>
                      <a:ext cx="876353" cy="876634"/>
                    </a:xfrm>
                    <a:custGeom>
                      <a:avLst/>
                      <a:gdLst/>
                      <a:ahLst/>
                      <a:cxnLst/>
                      <a:rect l="l" t="t" r="r" b="b"/>
                      <a:pathLst>
                        <a:path w="3119" h="3120" extrusionOk="0">
                          <a:moveTo>
                            <a:pt x="1595" y="1"/>
                          </a:moveTo>
                          <a:lnTo>
                            <a:pt x="1347" y="142"/>
                          </a:lnTo>
                          <a:lnTo>
                            <a:pt x="1631" y="320"/>
                          </a:lnTo>
                          <a:lnTo>
                            <a:pt x="2765" y="969"/>
                          </a:lnTo>
                          <a:lnTo>
                            <a:pt x="2765" y="1371"/>
                          </a:lnTo>
                          <a:lnTo>
                            <a:pt x="0" y="2954"/>
                          </a:lnTo>
                          <a:lnTo>
                            <a:pt x="272" y="3119"/>
                          </a:lnTo>
                          <a:lnTo>
                            <a:pt x="3119" y="1465"/>
                          </a:lnTo>
                          <a:lnTo>
                            <a:pt x="3119" y="887"/>
                          </a:lnTo>
                          <a:lnTo>
                            <a:pt x="1890" y="166"/>
                          </a:lnTo>
                          <a:lnTo>
                            <a:pt x="1595"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6"/>
                    <p:cNvSpPr/>
                    <p:nvPr/>
                  </p:nvSpPr>
                  <p:spPr>
                    <a:xfrm>
                      <a:off x="9257986" y="-5367666"/>
                      <a:ext cx="697374" cy="690911"/>
                    </a:xfrm>
                    <a:custGeom>
                      <a:avLst/>
                      <a:gdLst/>
                      <a:ahLst/>
                      <a:cxnLst/>
                      <a:rect l="l" t="t" r="r" b="b"/>
                      <a:pathLst>
                        <a:path w="2482" h="2459" extrusionOk="0">
                          <a:moveTo>
                            <a:pt x="2210" y="1"/>
                          </a:moveTo>
                          <a:lnTo>
                            <a:pt x="1383" y="473"/>
                          </a:lnTo>
                          <a:lnTo>
                            <a:pt x="1383" y="1501"/>
                          </a:lnTo>
                          <a:lnTo>
                            <a:pt x="1" y="2304"/>
                          </a:lnTo>
                          <a:lnTo>
                            <a:pt x="261" y="2458"/>
                          </a:lnTo>
                          <a:lnTo>
                            <a:pt x="1761" y="1584"/>
                          </a:lnTo>
                          <a:lnTo>
                            <a:pt x="1761" y="568"/>
                          </a:lnTo>
                          <a:lnTo>
                            <a:pt x="2482" y="154"/>
                          </a:lnTo>
                          <a:lnTo>
                            <a:pt x="2210"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6"/>
                    <p:cNvSpPr/>
                    <p:nvPr/>
                  </p:nvSpPr>
                  <p:spPr>
                    <a:xfrm>
                      <a:off x="9520414" y="-5284498"/>
                      <a:ext cx="694002" cy="727157"/>
                    </a:xfrm>
                    <a:custGeom>
                      <a:avLst/>
                      <a:gdLst/>
                      <a:ahLst/>
                      <a:cxnLst/>
                      <a:rect l="l" t="t" r="r" b="b"/>
                      <a:pathLst>
                        <a:path w="2470" h="2588" extrusionOk="0">
                          <a:moveTo>
                            <a:pt x="2209" y="0"/>
                          </a:moveTo>
                          <a:lnTo>
                            <a:pt x="1382" y="485"/>
                          </a:lnTo>
                          <a:lnTo>
                            <a:pt x="1382" y="1630"/>
                          </a:lnTo>
                          <a:lnTo>
                            <a:pt x="0" y="2422"/>
                          </a:lnTo>
                          <a:lnTo>
                            <a:pt x="260" y="2587"/>
                          </a:lnTo>
                          <a:lnTo>
                            <a:pt x="1748" y="1713"/>
                          </a:lnTo>
                          <a:lnTo>
                            <a:pt x="1748" y="579"/>
                          </a:lnTo>
                          <a:lnTo>
                            <a:pt x="2469" y="154"/>
                          </a:lnTo>
                          <a:lnTo>
                            <a:pt x="2209"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36"/>
                    <p:cNvSpPr/>
                    <p:nvPr/>
                  </p:nvSpPr>
                  <p:spPr>
                    <a:xfrm>
                      <a:off x="9835665" y="-4843092"/>
                      <a:ext cx="1019368" cy="401791"/>
                    </a:xfrm>
                    <a:custGeom>
                      <a:avLst/>
                      <a:gdLst/>
                      <a:ahLst/>
                      <a:cxnLst/>
                      <a:rect l="l" t="t" r="r" b="b"/>
                      <a:pathLst>
                        <a:path w="3628" h="1430" extrusionOk="0">
                          <a:moveTo>
                            <a:pt x="3379" y="0"/>
                          </a:moveTo>
                          <a:lnTo>
                            <a:pt x="2552" y="473"/>
                          </a:lnTo>
                          <a:lnTo>
                            <a:pt x="1418" y="473"/>
                          </a:lnTo>
                          <a:lnTo>
                            <a:pt x="0" y="1288"/>
                          </a:lnTo>
                          <a:lnTo>
                            <a:pt x="248" y="1430"/>
                          </a:lnTo>
                          <a:lnTo>
                            <a:pt x="1560" y="674"/>
                          </a:lnTo>
                          <a:lnTo>
                            <a:pt x="2694" y="674"/>
                          </a:lnTo>
                          <a:lnTo>
                            <a:pt x="3627" y="142"/>
                          </a:lnTo>
                          <a:lnTo>
                            <a:pt x="3379"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36"/>
                    <p:cNvSpPr/>
                    <p:nvPr/>
                  </p:nvSpPr>
                  <p:spPr>
                    <a:xfrm>
                      <a:off x="9653033" y="-5018980"/>
                      <a:ext cx="913161" cy="531319"/>
                    </a:xfrm>
                    <a:custGeom>
                      <a:avLst/>
                      <a:gdLst/>
                      <a:ahLst/>
                      <a:cxnLst/>
                      <a:rect l="l" t="t" r="r" b="b"/>
                      <a:pathLst>
                        <a:path w="3250" h="1891" extrusionOk="0">
                          <a:moveTo>
                            <a:pt x="2978" y="0"/>
                          </a:moveTo>
                          <a:lnTo>
                            <a:pt x="1" y="1737"/>
                          </a:lnTo>
                          <a:lnTo>
                            <a:pt x="249" y="1890"/>
                          </a:lnTo>
                          <a:lnTo>
                            <a:pt x="3249" y="154"/>
                          </a:lnTo>
                          <a:lnTo>
                            <a:pt x="2978"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36"/>
                    <p:cNvSpPr/>
                    <p:nvPr/>
                  </p:nvSpPr>
                  <p:spPr>
                    <a:xfrm>
                      <a:off x="10061285" y="-4713564"/>
                      <a:ext cx="1022740" cy="405162"/>
                    </a:xfrm>
                    <a:custGeom>
                      <a:avLst/>
                      <a:gdLst/>
                      <a:ahLst/>
                      <a:cxnLst/>
                      <a:rect l="l" t="t" r="r" b="b"/>
                      <a:pathLst>
                        <a:path w="3640" h="1442" extrusionOk="0">
                          <a:moveTo>
                            <a:pt x="3367" y="0"/>
                          </a:moveTo>
                          <a:lnTo>
                            <a:pt x="2481" y="508"/>
                          </a:lnTo>
                          <a:lnTo>
                            <a:pt x="1347" y="508"/>
                          </a:lnTo>
                          <a:lnTo>
                            <a:pt x="1" y="1276"/>
                          </a:lnTo>
                          <a:lnTo>
                            <a:pt x="249" y="1441"/>
                          </a:lnTo>
                          <a:lnTo>
                            <a:pt x="1501" y="721"/>
                          </a:lnTo>
                          <a:lnTo>
                            <a:pt x="2635" y="721"/>
                          </a:lnTo>
                          <a:lnTo>
                            <a:pt x="3639" y="142"/>
                          </a:lnTo>
                          <a:lnTo>
                            <a:pt x="3367"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36"/>
                    <p:cNvSpPr/>
                    <p:nvPr/>
                  </p:nvSpPr>
                  <p:spPr>
                    <a:xfrm>
                      <a:off x="10270329" y="-4547791"/>
                      <a:ext cx="1099164" cy="358802"/>
                    </a:xfrm>
                    <a:custGeom>
                      <a:avLst/>
                      <a:gdLst/>
                      <a:ahLst/>
                      <a:cxnLst/>
                      <a:rect l="l" t="t" r="r" b="b"/>
                      <a:pathLst>
                        <a:path w="3912" h="1277" extrusionOk="0">
                          <a:moveTo>
                            <a:pt x="3651" y="1"/>
                          </a:moveTo>
                          <a:lnTo>
                            <a:pt x="3084" y="320"/>
                          </a:lnTo>
                          <a:lnTo>
                            <a:pt x="1407" y="320"/>
                          </a:lnTo>
                          <a:lnTo>
                            <a:pt x="1" y="1135"/>
                          </a:lnTo>
                          <a:lnTo>
                            <a:pt x="261" y="1277"/>
                          </a:lnTo>
                          <a:lnTo>
                            <a:pt x="1548" y="544"/>
                          </a:lnTo>
                          <a:lnTo>
                            <a:pt x="3238" y="544"/>
                          </a:lnTo>
                          <a:lnTo>
                            <a:pt x="3911" y="142"/>
                          </a:lnTo>
                          <a:lnTo>
                            <a:pt x="3651"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6"/>
                    <p:cNvSpPr/>
                    <p:nvPr/>
                  </p:nvSpPr>
                  <p:spPr>
                    <a:xfrm>
                      <a:off x="10482744" y="-4348583"/>
                      <a:ext cx="1832503" cy="558011"/>
                    </a:xfrm>
                    <a:custGeom>
                      <a:avLst/>
                      <a:gdLst/>
                      <a:ahLst/>
                      <a:cxnLst/>
                      <a:rect l="l" t="t" r="r" b="b"/>
                      <a:pathLst>
                        <a:path w="6522" h="1986" extrusionOk="0">
                          <a:moveTo>
                            <a:pt x="1478" y="1"/>
                          </a:moveTo>
                          <a:lnTo>
                            <a:pt x="1" y="851"/>
                          </a:lnTo>
                          <a:lnTo>
                            <a:pt x="249" y="1005"/>
                          </a:lnTo>
                          <a:lnTo>
                            <a:pt x="1619" y="201"/>
                          </a:lnTo>
                          <a:lnTo>
                            <a:pt x="3191" y="201"/>
                          </a:lnTo>
                          <a:lnTo>
                            <a:pt x="6274" y="1985"/>
                          </a:lnTo>
                          <a:lnTo>
                            <a:pt x="6522" y="1843"/>
                          </a:lnTo>
                          <a:lnTo>
                            <a:pt x="3332"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6"/>
                    <p:cNvSpPr/>
                    <p:nvPr/>
                  </p:nvSpPr>
                  <p:spPr>
                    <a:xfrm>
                      <a:off x="10652170" y="-4209221"/>
                      <a:ext cx="1523714" cy="501536"/>
                    </a:xfrm>
                    <a:custGeom>
                      <a:avLst/>
                      <a:gdLst/>
                      <a:ahLst/>
                      <a:cxnLst/>
                      <a:rect l="l" t="t" r="r" b="b"/>
                      <a:pathLst>
                        <a:path w="5423" h="1785" extrusionOk="0">
                          <a:moveTo>
                            <a:pt x="1394" y="1"/>
                          </a:moveTo>
                          <a:lnTo>
                            <a:pt x="0" y="816"/>
                          </a:lnTo>
                          <a:lnTo>
                            <a:pt x="260" y="958"/>
                          </a:lnTo>
                          <a:lnTo>
                            <a:pt x="1560" y="213"/>
                          </a:lnTo>
                          <a:lnTo>
                            <a:pt x="2446" y="213"/>
                          </a:lnTo>
                          <a:lnTo>
                            <a:pt x="5163" y="1784"/>
                          </a:lnTo>
                          <a:lnTo>
                            <a:pt x="5423" y="1631"/>
                          </a:lnTo>
                          <a:lnTo>
                            <a:pt x="2599"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36"/>
                    <p:cNvSpPr/>
                    <p:nvPr/>
                  </p:nvSpPr>
                  <p:spPr>
                    <a:xfrm>
                      <a:off x="10303764" y="-3691391"/>
                      <a:ext cx="1151987" cy="398700"/>
                    </a:xfrm>
                    <a:custGeom>
                      <a:avLst/>
                      <a:gdLst/>
                      <a:ahLst/>
                      <a:cxnLst/>
                      <a:rect l="l" t="t" r="r" b="b"/>
                      <a:pathLst>
                        <a:path w="4100" h="1419" extrusionOk="0">
                          <a:moveTo>
                            <a:pt x="248" y="1"/>
                          </a:moveTo>
                          <a:lnTo>
                            <a:pt x="0" y="154"/>
                          </a:lnTo>
                          <a:lnTo>
                            <a:pt x="1240" y="875"/>
                          </a:lnTo>
                          <a:lnTo>
                            <a:pt x="2906" y="875"/>
                          </a:lnTo>
                          <a:lnTo>
                            <a:pt x="3839" y="1418"/>
                          </a:lnTo>
                          <a:lnTo>
                            <a:pt x="4099" y="1276"/>
                          </a:lnTo>
                          <a:lnTo>
                            <a:pt x="3060" y="674"/>
                          </a:lnTo>
                          <a:lnTo>
                            <a:pt x="1406" y="674"/>
                          </a:lnTo>
                          <a:lnTo>
                            <a:pt x="248"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6"/>
                    <p:cNvSpPr/>
                    <p:nvPr/>
                  </p:nvSpPr>
                  <p:spPr>
                    <a:xfrm>
                      <a:off x="10486115" y="-3817547"/>
                      <a:ext cx="1178680" cy="405162"/>
                    </a:xfrm>
                    <a:custGeom>
                      <a:avLst/>
                      <a:gdLst/>
                      <a:ahLst/>
                      <a:cxnLst/>
                      <a:rect l="l" t="t" r="r" b="b"/>
                      <a:pathLst>
                        <a:path w="4195" h="1442" extrusionOk="0">
                          <a:moveTo>
                            <a:pt x="261" y="1"/>
                          </a:moveTo>
                          <a:lnTo>
                            <a:pt x="1" y="142"/>
                          </a:lnTo>
                          <a:lnTo>
                            <a:pt x="1253" y="851"/>
                          </a:lnTo>
                          <a:lnTo>
                            <a:pt x="2919" y="851"/>
                          </a:lnTo>
                          <a:lnTo>
                            <a:pt x="3923" y="1442"/>
                          </a:lnTo>
                          <a:lnTo>
                            <a:pt x="4194" y="1300"/>
                          </a:lnTo>
                          <a:lnTo>
                            <a:pt x="3072" y="650"/>
                          </a:lnTo>
                          <a:lnTo>
                            <a:pt x="1395" y="650"/>
                          </a:lnTo>
                          <a:lnTo>
                            <a:pt x="261"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6"/>
                    <p:cNvSpPr/>
                    <p:nvPr/>
                  </p:nvSpPr>
                  <p:spPr>
                    <a:xfrm>
                      <a:off x="7747760" y="-3362654"/>
                      <a:ext cx="637527" cy="657476"/>
                    </a:xfrm>
                    <a:custGeom>
                      <a:avLst/>
                      <a:gdLst/>
                      <a:ahLst/>
                      <a:cxnLst/>
                      <a:rect l="l" t="t" r="r" b="b"/>
                      <a:pathLst>
                        <a:path w="2269" h="2340" extrusionOk="0">
                          <a:moveTo>
                            <a:pt x="2009" y="0"/>
                          </a:moveTo>
                          <a:lnTo>
                            <a:pt x="1879" y="71"/>
                          </a:lnTo>
                          <a:lnTo>
                            <a:pt x="521" y="862"/>
                          </a:lnTo>
                          <a:lnTo>
                            <a:pt x="521" y="1878"/>
                          </a:lnTo>
                          <a:lnTo>
                            <a:pt x="1" y="2185"/>
                          </a:lnTo>
                          <a:lnTo>
                            <a:pt x="249" y="2339"/>
                          </a:lnTo>
                          <a:lnTo>
                            <a:pt x="887" y="1961"/>
                          </a:lnTo>
                          <a:lnTo>
                            <a:pt x="887" y="945"/>
                          </a:lnTo>
                          <a:lnTo>
                            <a:pt x="2127" y="224"/>
                          </a:lnTo>
                          <a:lnTo>
                            <a:pt x="2269" y="154"/>
                          </a:lnTo>
                          <a:lnTo>
                            <a:pt x="2009"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6"/>
                    <p:cNvSpPr/>
                    <p:nvPr/>
                  </p:nvSpPr>
                  <p:spPr>
                    <a:xfrm>
                      <a:off x="7538717" y="-3498925"/>
                      <a:ext cx="611115" cy="677425"/>
                    </a:xfrm>
                    <a:custGeom>
                      <a:avLst/>
                      <a:gdLst/>
                      <a:ahLst/>
                      <a:cxnLst/>
                      <a:rect l="l" t="t" r="r" b="b"/>
                      <a:pathLst>
                        <a:path w="2175" h="2411" extrusionOk="0">
                          <a:moveTo>
                            <a:pt x="1926" y="1"/>
                          </a:moveTo>
                          <a:lnTo>
                            <a:pt x="1773" y="83"/>
                          </a:lnTo>
                          <a:lnTo>
                            <a:pt x="438" y="875"/>
                          </a:lnTo>
                          <a:lnTo>
                            <a:pt x="438" y="2009"/>
                          </a:lnTo>
                          <a:lnTo>
                            <a:pt x="1" y="2245"/>
                          </a:lnTo>
                          <a:lnTo>
                            <a:pt x="272" y="2411"/>
                          </a:lnTo>
                          <a:lnTo>
                            <a:pt x="804" y="2092"/>
                          </a:lnTo>
                          <a:lnTo>
                            <a:pt x="804" y="958"/>
                          </a:lnTo>
                          <a:lnTo>
                            <a:pt x="2044" y="237"/>
                          </a:lnTo>
                          <a:lnTo>
                            <a:pt x="2174" y="142"/>
                          </a:lnTo>
                          <a:lnTo>
                            <a:pt x="1926"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6"/>
                    <p:cNvSpPr/>
                    <p:nvPr/>
                  </p:nvSpPr>
                  <p:spPr>
                    <a:xfrm>
                      <a:off x="7870545" y="-3037570"/>
                      <a:ext cx="1026112" cy="405162"/>
                    </a:xfrm>
                    <a:custGeom>
                      <a:avLst/>
                      <a:gdLst/>
                      <a:ahLst/>
                      <a:cxnLst/>
                      <a:rect l="l" t="t" r="r" b="b"/>
                      <a:pathLst>
                        <a:path w="3652" h="1442" extrusionOk="0">
                          <a:moveTo>
                            <a:pt x="3403" y="1"/>
                          </a:moveTo>
                          <a:lnTo>
                            <a:pt x="3344" y="24"/>
                          </a:lnTo>
                          <a:lnTo>
                            <a:pt x="2092" y="745"/>
                          </a:lnTo>
                          <a:lnTo>
                            <a:pt x="946" y="745"/>
                          </a:lnTo>
                          <a:lnTo>
                            <a:pt x="1" y="1288"/>
                          </a:lnTo>
                          <a:lnTo>
                            <a:pt x="273" y="1442"/>
                          </a:lnTo>
                          <a:lnTo>
                            <a:pt x="1100" y="958"/>
                          </a:lnTo>
                          <a:lnTo>
                            <a:pt x="2234" y="958"/>
                          </a:lnTo>
                          <a:lnTo>
                            <a:pt x="3592" y="178"/>
                          </a:lnTo>
                          <a:lnTo>
                            <a:pt x="3651" y="142"/>
                          </a:lnTo>
                          <a:lnTo>
                            <a:pt x="3403"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36"/>
                    <p:cNvSpPr/>
                    <p:nvPr/>
                  </p:nvSpPr>
                  <p:spPr>
                    <a:xfrm>
                      <a:off x="6751994" y="-3661608"/>
                      <a:ext cx="1128948" cy="382123"/>
                    </a:xfrm>
                    <a:custGeom>
                      <a:avLst/>
                      <a:gdLst/>
                      <a:ahLst/>
                      <a:cxnLst/>
                      <a:rect l="l" t="t" r="r" b="b"/>
                      <a:pathLst>
                        <a:path w="4018" h="1360" extrusionOk="0">
                          <a:moveTo>
                            <a:pt x="3746" y="1"/>
                          </a:moveTo>
                          <a:lnTo>
                            <a:pt x="3604" y="95"/>
                          </a:lnTo>
                          <a:lnTo>
                            <a:pt x="2470" y="757"/>
                          </a:lnTo>
                          <a:lnTo>
                            <a:pt x="781" y="757"/>
                          </a:lnTo>
                          <a:lnTo>
                            <a:pt x="1" y="1194"/>
                          </a:lnTo>
                          <a:lnTo>
                            <a:pt x="249" y="1359"/>
                          </a:lnTo>
                          <a:lnTo>
                            <a:pt x="934" y="958"/>
                          </a:lnTo>
                          <a:lnTo>
                            <a:pt x="2612" y="958"/>
                          </a:lnTo>
                          <a:lnTo>
                            <a:pt x="3852" y="237"/>
                          </a:lnTo>
                          <a:lnTo>
                            <a:pt x="4017" y="154"/>
                          </a:lnTo>
                          <a:lnTo>
                            <a:pt x="3746" y="1"/>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8" name="Google Shape;2748;p36"/>
                  <p:cNvSpPr/>
                  <p:nvPr/>
                </p:nvSpPr>
                <p:spPr>
                  <a:xfrm>
                    <a:off x="6598965" y="-3776740"/>
                    <a:ext cx="1021412" cy="282279"/>
                  </a:xfrm>
                  <a:custGeom>
                    <a:avLst/>
                    <a:gdLst/>
                    <a:ahLst/>
                    <a:cxnLst/>
                    <a:rect l="l" t="t" r="r" b="b"/>
                    <a:pathLst>
                      <a:path w="4277" h="1182" extrusionOk="0">
                        <a:moveTo>
                          <a:pt x="4017" y="0"/>
                        </a:moveTo>
                        <a:lnTo>
                          <a:pt x="3887" y="71"/>
                        </a:lnTo>
                        <a:lnTo>
                          <a:pt x="2516" y="875"/>
                        </a:lnTo>
                        <a:lnTo>
                          <a:pt x="284" y="875"/>
                        </a:lnTo>
                        <a:lnTo>
                          <a:pt x="0" y="1028"/>
                        </a:lnTo>
                        <a:lnTo>
                          <a:pt x="272" y="1182"/>
                        </a:lnTo>
                        <a:lnTo>
                          <a:pt x="437" y="1075"/>
                        </a:lnTo>
                        <a:lnTo>
                          <a:pt x="2658" y="1075"/>
                        </a:lnTo>
                        <a:lnTo>
                          <a:pt x="4135" y="225"/>
                        </a:lnTo>
                        <a:lnTo>
                          <a:pt x="4277" y="142"/>
                        </a:lnTo>
                        <a:lnTo>
                          <a:pt x="4017"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9" name="Google Shape;2749;p36"/>
                <p:cNvSpPr/>
                <p:nvPr/>
              </p:nvSpPr>
              <p:spPr>
                <a:xfrm>
                  <a:off x="9098674" y="-3897062"/>
                  <a:ext cx="3326152" cy="2014854"/>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36"/>
                <p:cNvSpPr/>
                <p:nvPr/>
              </p:nvSpPr>
              <p:spPr>
                <a:xfrm>
                  <a:off x="5759604" y="-3887249"/>
                  <a:ext cx="3342730" cy="2014854"/>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6"/>
                <p:cNvSpPr/>
                <p:nvPr/>
              </p:nvSpPr>
              <p:spPr>
                <a:xfrm>
                  <a:off x="9110448" y="-3887249"/>
                  <a:ext cx="3326152" cy="2014854"/>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2" name="Google Shape;2752;p36"/>
              <p:cNvGrpSpPr/>
              <p:nvPr/>
            </p:nvGrpSpPr>
            <p:grpSpPr>
              <a:xfrm>
                <a:off x="8089717" y="-4595005"/>
                <a:ext cx="2008332" cy="1275914"/>
                <a:chOff x="8089717" y="-4595005"/>
                <a:chExt cx="2008332" cy="1275914"/>
              </a:xfrm>
            </p:grpSpPr>
            <p:sp>
              <p:nvSpPr>
                <p:cNvPr id="2753" name="Google Shape;2753;p36"/>
                <p:cNvSpPr/>
                <p:nvPr/>
              </p:nvSpPr>
              <p:spPr>
                <a:xfrm>
                  <a:off x="9941872" y="-3980229"/>
                  <a:ext cx="36807" cy="166336"/>
                </a:xfrm>
                <a:custGeom>
                  <a:avLst/>
                  <a:gdLst/>
                  <a:ahLst/>
                  <a:cxnLst/>
                  <a:rect l="l" t="t" r="r" b="b"/>
                  <a:pathLst>
                    <a:path w="131" h="592" extrusionOk="0">
                      <a:moveTo>
                        <a:pt x="130" y="1"/>
                      </a:moveTo>
                      <a:cubicBezTo>
                        <a:pt x="130" y="72"/>
                        <a:pt x="71" y="143"/>
                        <a:pt x="0" y="190"/>
                      </a:cubicBezTo>
                      <a:lnTo>
                        <a:pt x="0" y="591"/>
                      </a:lnTo>
                      <a:cubicBezTo>
                        <a:pt x="83" y="532"/>
                        <a:pt x="130" y="473"/>
                        <a:pt x="130" y="402"/>
                      </a:cubicBezTo>
                      <a:lnTo>
                        <a:pt x="130"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36"/>
                <p:cNvSpPr/>
                <p:nvPr/>
              </p:nvSpPr>
              <p:spPr>
                <a:xfrm>
                  <a:off x="8207150" y="-3980229"/>
                  <a:ext cx="38774" cy="166336"/>
                </a:xfrm>
                <a:custGeom>
                  <a:avLst/>
                  <a:gdLst/>
                  <a:ahLst/>
                  <a:cxnLst/>
                  <a:rect l="l" t="t" r="r" b="b"/>
                  <a:pathLst>
                    <a:path w="138" h="592" extrusionOk="0">
                      <a:moveTo>
                        <a:pt x="8" y="1"/>
                      </a:moveTo>
                      <a:cubicBezTo>
                        <a:pt x="1" y="22"/>
                        <a:pt x="1" y="44"/>
                        <a:pt x="8" y="65"/>
                      </a:cubicBezTo>
                      <a:lnTo>
                        <a:pt x="8" y="65"/>
                      </a:lnTo>
                      <a:lnTo>
                        <a:pt x="8" y="1"/>
                      </a:lnTo>
                      <a:close/>
                      <a:moveTo>
                        <a:pt x="8" y="65"/>
                      </a:moveTo>
                      <a:lnTo>
                        <a:pt x="8" y="402"/>
                      </a:lnTo>
                      <a:cubicBezTo>
                        <a:pt x="8" y="473"/>
                        <a:pt x="43" y="532"/>
                        <a:pt x="138" y="591"/>
                      </a:cubicBezTo>
                      <a:lnTo>
                        <a:pt x="138" y="190"/>
                      </a:lnTo>
                      <a:cubicBezTo>
                        <a:pt x="72" y="157"/>
                        <a:pt x="23" y="112"/>
                        <a:pt x="8" y="65"/>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36"/>
                <p:cNvSpPr/>
                <p:nvPr/>
              </p:nvSpPr>
              <p:spPr>
                <a:xfrm>
                  <a:off x="9193355" y="-3930501"/>
                  <a:ext cx="750478" cy="547896"/>
                </a:xfrm>
                <a:custGeom>
                  <a:avLst/>
                  <a:gdLst/>
                  <a:ahLst/>
                  <a:cxnLst/>
                  <a:rect l="l" t="t" r="r" b="b"/>
                  <a:pathLst>
                    <a:path w="2671" h="1950" extrusionOk="0">
                      <a:moveTo>
                        <a:pt x="2671" y="1"/>
                      </a:moveTo>
                      <a:lnTo>
                        <a:pt x="1" y="1548"/>
                      </a:lnTo>
                      <a:lnTo>
                        <a:pt x="1" y="1950"/>
                      </a:lnTo>
                      <a:lnTo>
                        <a:pt x="2671" y="402"/>
                      </a:lnTo>
                      <a:lnTo>
                        <a:pt x="267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36"/>
                <p:cNvSpPr/>
                <p:nvPr/>
              </p:nvSpPr>
              <p:spPr>
                <a:xfrm>
                  <a:off x="8245643" y="-3927126"/>
                  <a:ext cx="753849" cy="547896"/>
                </a:xfrm>
                <a:custGeom>
                  <a:avLst/>
                  <a:gdLst/>
                  <a:ahLst/>
                  <a:cxnLst/>
                  <a:rect l="l" t="t" r="r" b="b"/>
                  <a:pathLst>
                    <a:path w="2683" h="1950" extrusionOk="0">
                      <a:moveTo>
                        <a:pt x="1" y="1"/>
                      </a:moveTo>
                      <a:lnTo>
                        <a:pt x="1" y="402"/>
                      </a:lnTo>
                      <a:lnTo>
                        <a:pt x="2682" y="1950"/>
                      </a:lnTo>
                      <a:lnTo>
                        <a:pt x="2682" y="1548"/>
                      </a:lnTo>
                      <a:lnTo>
                        <a:pt x="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6"/>
                <p:cNvSpPr/>
                <p:nvPr/>
              </p:nvSpPr>
              <p:spPr>
                <a:xfrm>
                  <a:off x="8999210" y="-3492182"/>
                  <a:ext cx="189375" cy="135429"/>
                </a:xfrm>
                <a:custGeom>
                  <a:avLst/>
                  <a:gdLst/>
                  <a:ahLst/>
                  <a:cxnLst/>
                  <a:rect l="l" t="t" r="r" b="b"/>
                  <a:pathLst>
                    <a:path w="674" h="482" extrusionOk="0">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6"/>
                <p:cNvSpPr/>
                <p:nvPr/>
              </p:nvSpPr>
              <p:spPr>
                <a:xfrm>
                  <a:off x="9938500" y="-4079693"/>
                  <a:ext cx="36807" cy="116323"/>
                </a:xfrm>
                <a:custGeom>
                  <a:avLst/>
                  <a:gdLst/>
                  <a:ahLst/>
                  <a:cxnLst/>
                  <a:rect l="l" t="t" r="r" b="b"/>
                  <a:pathLst>
                    <a:path w="131" h="414" extrusionOk="0">
                      <a:moveTo>
                        <a:pt x="131" y="0"/>
                      </a:moveTo>
                      <a:cubicBezTo>
                        <a:pt x="131" y="59"/>
                        <a:pt x="83" y="130"/>
                        <a:pt x="1" y="189"/>
                      </a:cubicBezTo>
                      <a:lnTo>
                        <a:pt x="1" y="414"/>
                      </a:lnTo>
                      <a:cubicBezTo>
                        <a:pt x="83" y="355"/>
                        <a:pt x="131" y="296"/>
                        <a:pt x="131" y="225"/>
                      </a:cubicBezTo>
                      <a:lnTo>
                        <a:pt x="13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36"/>
                <p:cNvSpPr/>
                <p:nvPr/>
              </p:nvSpPr>
              <p:spPr>
                <a:xfrm>
                  <a:off x="8207150" y="-4079693"/>
                  <a:ext cx="38774" cy="116323"/>
                </a:xfrm>
                <a:custGeom>
                  <a:avLst/>
                  <a:gdLst/>
                  <a:ahLst/>
                  <a:cxnLst/>
                  <a:rect l="l" t="t" r="r" b="b"/>
                  <a:pathLst>
                    <a:path w="138" h="414" extrusionOk="0">
                      <a:moveTo>
                        <a:pt x="8" y="0"/>
                      </a:moveTo>
                      <a:cubicBezTo>
                        <a:pt x="1" y="18"/>
                        <a:pt x="1" y="37"/>
                        <a:pt x="8" y="57"/>
                      </a:cubicBezTo>
                      <a:lnTo>
                        <a:pt x="8" y="57"/>
                      </a:lnTo>
                      <a:lnTo>
                        <a:pt x="8" y="0"/>
                      </a:lnTo>
                      <a:close/>
                      <a:moveTo>
                        <a:pt x="8" y="57"/>
                      </a:moveTo>
                      <a:lnTo>
                        <a:pt x="8" y="225"/>
                      </a:lnTo>
                      <a:cubicBezTo>
                        <a:pt x="8" y="296"/>
                        <a:pt x="43" y="355"/>
                        <a:pt x="138" y="414"/>
                      </a:cubicBezTo>
                      <a:lnTo>
                        <a:pt x="138" y="189"/>
                      </a:lnTo>
                      <a:cubicBezTo>
                        <a:pt x="72" y="148"/>
                        <a:pt x="23" y="101"/>
                        <a:pt x="8" y="57"/>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6"/>
                <p:cNvSpPr/>
                <p:nvPr/>
              </p:nvSpPr>
              <p:spPr>
                <a:xfrm>
                  <a:off x="9188305" y="-4026589"/>
                  <a:ext cx="750478" cy="498164"/>
                </a:xfrm>
                <a:custGeom>
                  <a:avLst/>
                  <a:gdLst/>
                  <a:ahLst/>
                  <a:cxnLst/>
                  <a:rect l="l" t="t" r="r" b="b"/>
                  <a:pathLst>
                    <a:path w="2671" h="1773" extrusionOk="0">
                      <a:moveTo>
                        <a:pt x="2671" y="0"/>
                      </a:moveTo>
                      <a:lnTo>
                        <a:pt x="1" y="1548"/>
                      </a:lnTo>
                      <a:lnTo>
                        <a:pt x="1" y="1772"/>
                      </a:lnTo>
                      <a:lnTo>
                        <a:pt x="2671" y="225"/>
                      </a:lnTo>
                      <a:lnTo>
                        <a:pt x="267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6"/>
                <p:cNvSpPr/>
                <p:nvPr/>
              </p:nvSpPr>
              <p:spPr>
                <a:xfrm>
                  <a:off x="8249005" y="-4023214"/>
                  <a:ext cx="753849" cy="498164"/>
                </a:xfrm>
                <a:custGeom>
                  <a:avLst/>
                  <a:gdLst/>
                  <a:ahLst/>
                  <a:cxnLst/>
                  <a:rect l="l" t="t" r="r" b="b"/>
                  <a:pathLst>
                    <a:path w="2683" h="1773" extrusionOk="0">
                      <a:moveTo>
                        <a:pt x="1" y="0"/>
                      </a:moveTo>
                      <a:lnTo>
                        <a:pt x="1" y="225"/>
                      </a:lnTo>
                      <a:lnTo>
                        <a:pt x="2682" y="1772"/>
                      </a:lnTo>
                      <a:lnTo>
                        <a:pt x="2682" y="1548"/>
                      </a:lnTo>
                      <a:lnTo>
                        <a:pt x="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6"/>
                <p:cNvSpPr/>
                <p:nvPr/>
              </p:nvSpPr>
              <p:spPr>
                <a:xfrm>
                  <a:off x="8999210" y="-3591927"/>
                  <a:ext cx="189375" cy="85978"/>
                </a:xfrm>
                <a:custGeom>
                  <a:avLst/>
                  <a:gdLst/>
                  <a:ahLst/>
                  <a:cxnLst/>
                  <a:rect l="l" t="t" r="r" b="b"/>
                  <a:pathLst>
                    <a:path w="674" h="306" extrusionOk="0">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6"/>
                <p:cNvSpPr/>
                <p:nvPr/>
              </p:nvSpPr>
              <p:spPr>
                <a:xfrm>
                  <a:off x="8999210" y="-3486707"/>
                  <a:ext cx="189375" cy="135429"/>
                </a:xfrm>
                <a:custGeom>
                  <a:avLst/>
                  <a:gdLst/>
                  <a:ahLst/>
                  <a:cxnLst/>
                  <a:rect l="l" t="t" r="r" b="b"/>
                  <a:pathLst>
                    <a:path w="674" h="482" extrusionOk="0">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36"/>
                <p:cNvSpPr/>
                <p:nvPr/>
              </p:nvSpPr>
              <p:spPr>
                <a:xfrm>
                  <a:off x="8999210" y="-3586452"/>
                  <a:ext cx="189375" cy="85978"/>
                </a:xfrm>
                <a:custGeom>
                  <a:avLst/>
                  <a:gdLst/>
                  <a:ahLst/>
                  <a:cxnLst/>
                  <a:rect l="l" t="t" r="r" b="b"/>
                  <a:pathLst>
                    <a:path w="674" h="306" extrusionOk="0">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36"/>
                <p:cNvSpPr/>
                <p:nvPr/>
              </p:nvSpPr>
              <p:spPr>
                <a:xfrm>
                  <a:off x="8238893" y="-4025039"/>
                  <a:ext cx="753849" cy="498164"/>
                </a:xfrm>
                <a:custGeom>
                  <a:avLst/>
                  <a:gdLst/>
                  <a:ahLst/>
                  <a:cxnLst/>
                  <a:rect l="l" t="t" r="r" b="b"/>
                  <a:pathLst>
                    <a:path w="2683" h="1773" extrusionOk="0">
                      <a:moveTo>
                        <a:pt x="1" y="0"/>
                      </a:moveTo>
                      <a:lnTo>
                        <a:pt x="1" y="225"/>
                      </a:lnTo>
                      <a:lnTo>
                        <a:pt x="2682" y="1772"/>
                      </a:lnTo>
                      <a:lnTo>
                        <a:pt x="2682" y="1548"/>
                      </a:lnTo>
                      <a:lnTo>
                        <a:pt x="1" y="0"/>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66" name="Google Shape;2766;p36"/>
                <p:cNvGrpSpPr/>
                <p:nvPr/>
              </p:nvGrpSpPr>
              <p:grpSpPr>
                <a:xfrm>
                  <a:off x="8089717" y="-3976838"/>
                  <a:ext cx="890882" cy="657747"/>
                  <a:chOff x="8089717" y="-3976838"/>
                  <a:chExt cx="890882" cy="657747"/>
                </a:xfrm>
              </p:grpSpPr>
              <p:grpSp>
                <p:nvGrpSpPr>
                  <p:cNvPr id="2767" name="Google Shape;2767;p36"/>
                  <p:cNvGrpSpPr/>
                  <p:nvPr/>
                </p:nvGrpSpPr>
                <p:grpSpPr>
                  <a:xfrm>
                    <a:off x="8089717" y="-3976838"/>
                    <a:ext cx="321994" cy="328872"/>
                    <a:chOff x="8089717" y="-3976838"/>
                    <a:chExt cx="321994" cy="328872"/>
                  </a:xfrm>
                </p:grpSpPr>
                <p:grpSp>
                  <p:nvGrpSpPr>
                    <p:cNvPr id="2768" name="Google Shape;2768;p36"/>
                    <p:cNvGrpSpPr/>
                    <p:nvPr/>
                  </p:nvGrpSpPr>
                  <p:grpSpPr>
                    <a:xfrm>
                      <a:off x="8089717" y="-3976838"/>
                      <a:ext cx="321994" cy="328872"/>
                      <a:chOff x="7874217" y="-3993288"/>
                      <a:chExt cx="321994" cy="328872"/>
                    </a:xfrm>
                  </p:grpSpPr>
                  <p:sp>
                    <p:nvSpPr>
                      <p:cNvPr id="2769" name="Google Shape;2769;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77" name="Google Shape;2777;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36"/>
                  <p:cNvGrpSpPr/>
                  <p:nvPr/>
                </p:nvGrpSpPr>
                <p:grpSpPr>
                  <a:xfrm>
                    <a:off x="8184531" y="-3922026"/>
                    <a:ext cx="321994" cy="328872"/>
                    <a:chOff x="8089717" y="-3976838"/>
                    <a:chExt cx="321994" cy="328872"/>
                  </a:xfrm>
                </p:grpSpPr>
                <p:grpSp>
                  <p:nvGrpSpPr>
                    <p:cNvPr id="2779" name="Google Shape;2779;p36"/>
                    <p:cNvGrpSpPr/>
                    <p:nvPr/>
                  </p:nvGrpSpPr>
                  <p:grpSpPr>
                    <a:xfrm>
                      <a:off x="8089717" y="-3976838"/>
                      <a:ext cx="321994" cy="328872"/>
                      <a:chOff x="7874217" y="-3993288"/>
                      <a:chExt cx="321994" cy="328872"/>
                    </a:xfrm>
                  </p:grpSpPr>
                  <p:sp>
                    <p:nvSpPr>
                      <p:cNvPr id="2780" name="Google Shape;2780;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8" name="Google Shape;2788;p36"/>
                    <p:cNvSpPr/>
                    <p:nvPr/>
                  </p:nvSpPr>
                  <p:spPr>
                    <a:xfrm>
                      <a:off x="8134591"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9" name="Google Shape;2789;p36"/>
                  <p:cNvGrpSpPr/>
                  <p:nvPr/>
                </p:nvGrpSpPr>
                <p:grpSpPr>
                  <a:xfrm>
                    <a:off x="8279346" y="-3867213"/>
                    <a:ext cx="321994" cy="328872"/>
                    <a:chOff x="8089717" y="-3976838"/>
                    <a:chExt cx="321994" cy="328872"/>
                  </a:xfrm>
                </p:grpSpPr>
                <p:grpSp>
                  <p:nvGrpSpPr>
                    <p:cNvPr id="2790" name="Google Shape;2790;p36"/>
                    <p:cNvGrpSpPr/>
                    <p:nvPr/>
                  </p:nvGrpSpPr>
                  <p:grpSpPr>
                    <a:xfrm>
                      <a:off x="8089717" y="-3976838"/>
                      <a:ext cx="321994" cy="328872"/>
                      <a:chOff x="7874217" y="-3993288"/>
                      <a:chExt cx="321994" cy="328872"/>
                    </a:xfrm>
                  </p:grpSpPr>
                  <p:sp>
                    <p:nvSpPr>
                      <p:cNvPr id="2791" name="Google Shape;2791;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99" name="Google Shape;2799;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0" name="Google Shape;2800;p36"/>
                  <p:cNvGrpSpPr/>
                  <p:nvPr/>
                </p:nvGrpSpPr>
                <p:grpSpPr>
                  <a:xfrm>
                    <a:off x="8374160" y="-3812401"/>
                    <a:ext cx="321994" cy="328872"/>
                    <a:chOff x="8089717" y="-3976838"/>
                    <a:chExt cx="321994" cy="328872"/>
                  </a:xfrm>
                </p:grpSpPr>
                <p:grpSp>
                  <p:nvGrpSpPr>
                    <p:cNvPr id="2801" name="Google Shape;2801;p36"/>
                    <p:cNvGrpSpPr/>
                    <p:nvPr/>
                  </p:nvGrpSpPr>
                  <p:grpSpPr>
                    <a:xfrm>
                      <a:off x="8089717" y="-3976838"/>
                      <a:ext cx="321994" cy="328872"/>
                      <a:chOff x="7874217" y="-3993288"/>
                      <a:chExt cx="321994" cy="328872"/>
                    </a:xfrm>
                  </p:grpSpPr>
                  <p:sp>
                    <p:nvSpPr>
                      <p:cNvPr id="2802" name="Google Shape;2802;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10" name="Google Shape;2810;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 name="Google Shape;2811;p36"/>
                  <p:cNvGrpSpPr/>
                  <p:nvPr/>
                </p:nvGrpSpPr>
                <p:grpSpPr>
                  <a:xfrm>
                    <a:off x="8468975" y="-3757588"/>
                    <a:ext cx="321994" cy="328872"/>
                    <a:chOff x="8089717" y="-3976838"/>
                    <a:chExt cx="321994" cy="328872"/>
                  </a:xfrm>
                </p:grpSpPr>
                <p:grpSp>
                  <p:nvGrpSpPr>
                    <p:cNvPr id="2812" name="Google Shape;2812;p36"/>
                    <p:cNvGrpSpPr/>
                    <p:nvPr/>
                  </p:nvGrpSpPr>
                  <p:grpSpPr>
                    <a:xfrm>
                      <a:off x="8089717" y="-3976838"/>
                      <a:ext cx="321994" cy="328872"/>
                      <a:chOff x="7874217" y="-3993288"/>
                      <a:chExt cx="321994" cy="328872"/>
                    </a:xfrm>
                  </p:grpSpPr>
                  <p:sp>
                    <p:nvSpPr>
                      <p:cNvPr id="2813" name="Google Shape;2813;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1" name="Google Shape;2821;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2" name="Google Shape;2822;p36"/>
                  <p:cNvGrpSpPr/>
                  <p:nvPr/>
                </p:nvGrpSpPr>
                <p:grpSpPr>
                  <a:xfrm>
                    <a:off x="8563790" y="-3702776"/>
                    <a:ext cx="321994" cy="328872"/>
                    <a:chOff x="8089717" y="-3976838"/>
                    <a:chExt cx="321994" cy="328872"/>
                  </a:xfrm>
                </p:grpSpPr>
                <p:grpSp>
                  <p:nvGrpSpPr>
                    <p:cNvPr id="2823" name="Google Shape;2823;p36"/>
                    <p:cNvGrpSpPr/>
                    <p:nvPr/>
                  </p:nvGrpSpPr>
                  <p:grpSpPr>
                    <a:xfrm>
                      <a:off x="8089717" y="-3976838"/>
                      <a:ext cx="321994" cy="328872"/>
                      <a:chOff x="7874217" y="-3993288"/>
                      <a:chExt cx="321994" cy="328872"/>
                    </a:xfrm>
                  </p:grpSpPr>
                  <p:sp>
                    <p:nvSpPr>
                      <p:cNvPr id="2824" name="Google Shape;2824;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2" name="Google Shape;2832;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3" name="Google Shape;2833;p36"/>
                  <p:cNvGrpSpPr/>
                  <p:nvPr/>
                </p:nvGrpSpPr>
                <p:grpSpPr>
                  <a:xfrm>
                    <a:off x="8658604" y="-3647963"/>
                    <a:ext cx="321994" cy="328872"/>
                    <a:chOff x="8089717" y="-3976838"/>
                    <a:chExt cx="321994" cy="328872"/>
                  </a:xfrm>
                </p:grpSpPr>
                <p:grpSp>
                  <p:nvGrpSpPr>
                    <p:cNvPr id="2834" name="Google Shape;2834;p36"/>
                    <p:cNvGrpSpPr/>
                    <p:nvPr/>
                  </p:nvGrpSpPr>
                  <p:grpSpPr>
                    <a:xfrm>
                      <a:off x="8089717" y="-3976838"/>
                      <a:ext cx="321994" cy="328872"/>
                      <a:chOff x="7874217" y="-3993288"/>
                      <a:chExt cx="321994" cy="328872"/>
                    </a:xfrm>
                  </p:grpSpPr>
                  <p:sp>
                    <p:nvSpPr>
                      <p:cNvPr id="2835" name="Google Shape;2835;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3" name="Google Shape;2843;p36"/>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4" name="Google Shape;2844;p36"/>
                <p:cNvGrpSpPr/>
                <p:nvPr/>
              </p:nvGrpSpPr>
              <p:grpSpPr>
                <a:xfrm flipH="1">
                  <a:off x="9207167" y="-3976838"/>
                  <a:ext cx="890882" cy="657747"/>
                  <a:chOff x="8089717" y="-3976838"/>
                  <a:chExt cx="890882" cy="657747"/>
                </a:xfrm>
              </p:grpSpPr>
              <p:grpSp>
                <p:nvGrpSpPr>
                  <p:cNvPr id="2845" name="Google Shape;2845;p36"/>
                  <p:cNvGrpSpPr/>
                  <p:nvPr/>
                </p:nvGrpSpPr>
                <p:grpSpPr>
                  <a:xfrm>
                    <a:off x="8089717" y="-3976838"/>
                    <a:ext cx="321994" cy="328872"/>
                    <a:chOff x="8089717" y="-3976838"/>
                    <a:chExt cx="321994" cy="328872"/>
                  </a:xfrm>
                </p:grpSpPr>
                <p:grpSp>
                  <p:nvGrpSpPr>
                    <p:cNvPr id="2846" name="Google Shape;2846;p36"/>
                    <p:cNvGrpSpPr/>
                    <p:nvPr/>
                  </p:nvGrpSpPr>
                  <p:grpSpPr>
                    <a:xfrm>
                      <a:off x="8089717" y="-3976838"/>
                      <a:ext cx="321994" cy="328872"/>
                      <a:chOff x="7874217" y="-3993288"/>
                      <a:chExt cx="321994" cy="328872"/>
                    </a:xfrm>
                  </p:grpSpPr>
                  <p:sp>
                    <p:nvSpPr>
                      <p:cNvPr id="2847" name="Google Shape;2847;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55" name="Google Shape;2855;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6" name="Google Shape;2856;p36"/>
                  <p:cNvGrpSpPr/>
                  <p:nvPr/>
                </p:nvGrpSpPr>
                <p:grpSpPr>
                  <a:xfrm>
                    <a:off x="8184531" y="-3922026"/>
                    <a:ext cx="321994" cy="328872"/>
                    <a:chOff x="8089717" y="-3976838"/>
                    <a:chExt cx="321994" cy="328872"/>
                  </a:xfrm>
                </p:grpSpPr>
                <p:grpSp>
                  <p:nvGrpSpPr>
                    <p:cNvPr id="2857" name="Google Shape;2857;p36"/>
                    <p:cNvGrpSpPr/>
                    <p:nvPr/>
                  </p:nvGrpSpPr>
                  <p:grpSpPr>
                    <a:xfrm>
                      <a:off x="8089717" y="-3976838"/>
                      <a:ext cx="321994" cy="328872"/>
                      <a:chOff x="7874217" y="-3993288"/>
                      <a:chExt cx="321994" cy="328872"/>
                    </a:xfrm>
                  </p:grpSpPr>
                  <p:sp>
                    <p:nvSpPr>
                      <p:cNvPr id="2858" name="Google Shape;2858;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6" name="Google Shape;2866;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7" name="Google Shape;2867;p36"/>
                  <p:cNvGrpSpPr/>
                  <p:nvPr/>
                </p:nvGrpSpPr>
                <p:grpSpPr>
                  <a:xfrm>
                    <a:off x="8279346" y="-3867213"/>
                    <a:ext cx="321994" cy="328872"/>
                    <a:chOff x="8089717" y="-3976838"/>
                    <a:chExt cx="321994" cy="328872"/>
                  </a:xfrm>
                </p:grpSpPr>
                <p:grpSp>
                  <p:nvGrpSpPr>
                    <p:cNvPr id="2868" name="Google Shape;2868;p36"/>
                    <p:cNvGrpSpPr/>
                    <p:nvPr/>
                  </p:nvGrpSpPr>
                  <p:grpSpPr>
                    <a:xfrm>
                      <a:off x="8089717" y="-3976838"/>
                      <a:ext cx="321994" cy="328872"/>
                      <a:chOff x="7874217" y="-3993288"/>
                      <a:chExt cx="321994" cy="328872"/>
                    </a:xfrm>
                  </p:grpSpPr>
                  <p:sp>
                    <p:nvSpPr>
                      <p:cNvPr id="2869" name="Google Shape;2869;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77" name="Google Shape;2877;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36"/>
                  <p:cNvGrpSpPr/>
                  <p:nvPr/>
                </p:nvGrpSpPr>
                <p:grpSpPr>
                  <a:xfrm>
                    <a:off x="8374160" y="-3812401"/>
                    <a:ext cx="321994" cy="328872"/>
                    <a:chOff x="8089717" y="-3976838"/>
                    <a:chExt cx="321994" cy="328872"/>
                  </a:xfrm>
                </p:grpSpPr>
                <p:grpSp>
                  <p:nvGrpSpPr>
                    <p:cNvPr id="2879" name="Google Shape;2879;p36"/>
                    <p:cNvGrpSpPr/>
                    <p:nvPr/>
                  </p:nvGrpSpPr>
                  <p:grpSpPr>
                    <a:xfrm>
                      <a:off x="8089717" y="-3976838"/>
                      <a:ext cx="321994" cy="328872"/>
                      <a:chOff x="7874217" y="-3993288"/>
                      <a:chExt cx="321994" cy="328872"/>
                    </a:xfrm>
                  </p:grpSpPr>
                  <p:sp>
                    <p:nvSpPr>
                      <p:cNvPr id="2880" name="Google Shape;2880;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8" name="Google Shape;2888;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36"/>
                  <p:cNvGrpSpPr/>
                  <p:nvPr/>
                </p:nvGrpSpPr>
                <p:grpSpPr>
                  <a:xfrm>
                    <a:off x="8468975" y="-3757588"/>
                    <a:ext cx="321994" cy="328872"/>
                    <a:chOff x="8089717" y="-3976838"/>
                    <a:chExt cx="321994" cy="328872"/>
                  </a:xfrm>
                </p:grpSpPr>
                <p:grpSp>
                  <p:nvGrpSpPr>
                    <p:cNvPr id="2890" name="Google Shape;2890;p36"/>
                    <p:cNvGrpSpPr/>
                    <p:nvPr/>
                  </p:nvGrpSpPr>
                  <p:grpSpPr>
                    <a:xfrm>
                      <a:off x="8089717" y="-3976838"/>
                      <a:ext cx="321994" cy="328872"/>
                      <a:chOff x="7874217" y="-3993288"/>
                      <a:chExt cx="321994" cy="328872"/>
                    </a:xfrm>
                  </p:grpSpPr>
                  <p:sp>
                    <p:nvSpPr>
                      <p:cNvPr id="2891" name="Google Shape;2891;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99" name="Google Shape;2899;p36"/>
                    <p:cNvSpPr/>
                    <p:nvPr/>
                  </p:nvSpPr>
                  <p:spPr>
                    <a:xfrm>
                      <a:off x="8152425"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0" name="Google Shape;2900;p36"/>
                  <p:cNvGrpSpPr/>
                  <p:nvPr/>
                </p:nvGrpSpPr>
                <p:grpSpPr>
                  <a:xfrm>
                    <a:off x="8563790" y="-3702776"/>
                    <a:ext cx="321994" cy="328872"/>
                    <a:chOff x="8089717" y="-3976838"/>
                    <a:chExt cx="321994" cy="328872"/>
                  </a:xfrm>
                </p:grpSpPr>
                <p:grpSp>
                  <p:nvGrpSpPr>
                    <p:cNvPr id="2901" name="Google Shape;2901;p36"/>
                    <p:cNvGrpSpPr/>
                    <p:nvPr/>
                  </p:nvGrpSpPr>
                  <p:grpSpPr>
                    <a:xfrm>
                      <a:off x="8089717" y="-3976838"/>
                      <a:ext cx="321994" cy="328872"/>
                      <a:chOff x="7874217" y="-3993288"/>
                      <a:chExt cx="321994" cy="328872"/>
                    </a:xfrm>
                  </p:grpSpPr>
                  <p:sp>
                    <p:nvSpPr>
                      <p:cNvPr id="2902" name="Google Shape;2902;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0" name="Google Shape;2910;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36"/>
                  <p:cNvGrpSpPr/>
                  <p:nvPr/>
                </p:nvGrpSpPr>
                <p:grpSpPr>
                  <a:xfrm>
                    <a:off x="8658604" y="-3647963"/>
                    <a:ext cx="321994" cy="328872"/>
                    <a:chOff x="8089717" y="-3976838"/>
                    <a:chExt cx="321994" cy="328872"/>
                  </a:xfrm>
                </p:grpSpPr>
                <p:grpSp>
                  <p:nvGrpSpPr>
                    <p:cNvPr id="2912" name="Google Shape;2912;p36"/>
                    <p:cNvGrpSpPr/>
                    <p:nvPr/>
                  </p:nvGrpSpPr>
                  <p:grpSpPr>
                    <a:xfrm>
                      <a:off x="8089717" y="-3976838"/>
                      <a:ext cx="321994" cy="328872"/>
                      <a:chOff x="7874217" y="-3993288"/>
                      <a:chExt cx="321994" cy="328872"/>
                    </a:xfrm>
                  </p:grpSpPr>
                  <p:sp>
                    <p:nvSpPr>
                      <p:cNvPr id="2913" name="Google Shape;2913;p36"/>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6"/>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6"/>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6"/>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6"/>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6"/>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6"/>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21" name="Google Shape;2921;p36"/>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2" name="Google Shape;2922;p36"/>
                <p:cNvGrpSpPr/>
                <p:nvPr/>
              </p:nvGrpSpPr>
              <p:grpSpPr>
                <a:xfrm>
                  <a:off x="8191061" y="-4595005"/>
                  <a:ext cx="1804055" cy="1024145"/>
                  <a:chOff x="8189448" y="-4492455"/>
                  <a:chExt cx="1804055" cy="1024145"/>
                </a:xfrm>
              </p:grpSpPr>
              <p:sp>
                <p:nvSpPr>
                  <p:cNvPr id="2923" name="Google Shape;2923;p36"/>
                  <p:cNvSpPr/>
                  <p:nvPr/>
                </p:nvSpPr>
                <p:spPr>
                  <a:xfrm>
                    <a:off x="8189448" y="-4491316"/>
                    <a:ext cx="1802439" cy="1021897"/>
                  </a:xfrm>
                  <a:custGeom>
                    <a:avLst/>
                    <a:gdLst/>
                    <a:ahLst/>
                    <a:cxnLst/>
                    <a:rect l="l" t="t" r="r" b="b"/>
                    <a:pathLst>
                      <a:path w="6415" h="3637" extrusionOk="0">
                        <a:moveTo>
                          <a:pt x="3206" y="1"/>
                        </a:moveTo>
                        <a:cubicBezTo>
                          <a:pt x="3086" y="1"/>
                          <a:pt x="2965" y="24"/>
                          <a:pt x="2871" y="71"/>
                        </a:cubicBezTo>
                        <a:lnTo>
                          <a:pt x="201" y="1631"/>
                        </a:lnTo>
                        <a:cubicBezTo>
                          <a:pt x="0" y="1725"/>
                          <a:pt x="0" y="1902"/>
                          <a:pt x="201" y="2009"/>
                        </a:cubicBezTo>
                        <a:lnTo>
                          <a:pt x="2882" y="3556"/>
                        </a:lnTo>
                        <a:cubicBezTo>
                          <a:pt x="2971" y="3609"/>
                          <a:pt x="3089" y="3636"/>
                          <a:pt x="3209" y="3636"/>
                        </a:cubicBezTo>
                        <a:cubicBezTo>
                          <a:pt x="3328" y="3636"/>
                          <a:pt x="3449" y="3609"/>
                          <a:pt x="3544" y="3556"/>
                        </a:cubicBezTo>
                        <a:lnTo>
                          <a:pt x="6226" y="2009"/>
                        </a:lnTo>
                        <a:cubicBezTo>
                          <a:pt x="6415" y="1902"/>
                          <a:pt x="6415" y="1725"/>
                          <a:pt x="6226" y="1631"/>
                        </a:cubicBezTo>
                        <a:lnTo>
                          <a:pt x="3532" y="71"/>
                        </a:lnTo>
                        <a:cubicBezTo>
                          <a:pt x="3444" y="24"/>
                          <a:pt x="3325" y="1"/>
                          <a:pt x="3206" y="1"/>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4" name="Google Shape;2924;p36"/>
                  <p:cNvGrpSpPr/>
                  <p:nvPr/>
                </p:nvGrpSpPr>
                <p:grpSpPr>
                  <a:xfrm>
                    <a:off x="8191064" y="-4492455"/>
                    <a:ext cx="1802439" cy="1024145"/>
                    <a:chOff x="8121364" y="-4667505"/>
                    <a:chExt cx="1802439" cy="1024145"/>
                  </a:xfrm>
                </p:grpSpPr>
                <p:sp>
                  <p:nvSpPr>
                    <p:cNvPr id="2925" name="Google Shape;2925;p36"/>
                    <p:cNvSpPr/>
                    <p:nvPr/>
                  </p:nvSpPr>
                  <p:spPr>
                    <a:xfrm>
                      <a:off x="8121364" y="-4667505"/>
                      <a:ext cx="1802439" cy="1024145"/>
                    </a:xfrm>
                    <a:custGeom>
                      <a:avLst/>
                      <a:gdLst/>
                      <a:ahLst/>
                      <a:cxnLst/>
                      <a:rect l="l" t="t" r="r" b="b"/>
                      <a:pathLst>
                        <a:path w="6415" h="3645" extrusionOk="0">
                          <a:moveTo>
                            <a:pt x="3206" y="0"/>
                          </a:moveTo>
                          <a:cubicBezTo>
                            <a:pt x="3086" y="0"/>
                            <a:pt x="2965" y="27"/>
                            <a:pt x="2871" y="80"/>
                          </a:cubicBezTo>
                          <a:lnTo>
                            <a:pt x="201" y="1628"/>
                          </a:lnTo>
                          <a:cubicBezTo>
                            <a:pt x="0" y="1734"/>
                            <a:pt x="0" y="1911"/>
                            <a:pt x="201" y="2018"/>
                          </a:cubicBezTo>
                          <a:lnTo>
                            <a:pt x="2882" y="3565"/>
                          </a:lnTo>
                          <a:cubicBezTo>
                            <a:pt x="2971" y="3618"/>
                            <a:pt x="3089" y="3645"/>
                            <a:pt x="3209" y="3645"/>
                          </a:cubicBezTo>
                          <a:cubicBezTo>
                            <a:pt x="3328" y="3645"/>
                            <a:pt x="3449" y="3618"/>
                            <a:pt x="3544" y="3565"/>
                          </a:cubicBezTo>
                          <a:lnTo>
                            <a:pt x="6226" y="2018"/>
                          </a:lnTo>
                          <a:cubicBezTo>
                            <a:pt x="6415" y="1911"/>
                            <a:pt x="6415" y="1734"/>
                            <a:pt x="6226" y="1628"/>
                          </a:cubicBezTo>
                          <a:lnTo>
                            <a:pt x="3532" y="80"/>
                          </a:lnTo>
                          <a:cubicBezTo>
                            <a:pt x="3444" y="27"/>
                            <a:pt x="3325" y="0"/>
                            <a:pt x="3206"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6"/>
                    <p:cNvSpPr/>
                    <p:nvPr/>
                  </p:nvSpPr>
                  <p:spPr>
                    <a:xfrm>
                      <a:off x="8783258" y="-4528987"/>
                      <a:ext cx="866800" cy="501536"/>
                    </a:xfrm>
                    <a:custGeom>
                      <a:avLst/>
                      <a:gdLst/>
                      <a:ahLst/>
                      <a:cxnLst/>
                      <a:rect l="l" t="t" r="r" b="b"/>
                      <a:pathLst>
                        <a:path w="3085" h="1785" extrusionOk="0">
                          <a:moveTo>
                            <a:pt x="521" y="1"/>
                          </a:moveTo>
                          <a:lnTo>
                            <a:pt x="1" y="296"/>
                          </a:lnTo>
                          <a:lnTo>
                            <a:pt x="2588" y="1784"/>
                          </a:lnTo>
                          <a:lnTo>
                            <a:pt x="3084" y="1489"/>
                          </a:lnTo>
                          <a:lnTo>
                            <a:pt x="52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6"/>
                    <p:cNvSpPr/>
                    <p:nvPr/>
                  </p:nvSpPr>
                  <p:spPr>
                    <a:xfrm>
                      <a:off x="8647267" y="-4416036"/>
                      <a:ext cx="813415" cy="468100"/>
                    </a:xfrm>
                    <a:custGeom>
                      <a:avLst/>
                      <a:gdLst/>
                      <a:ahLst/>
                      <a:cxnLst/>
                      <a:rect l="l" t="t" r="r" b="b"/>
                      <a:pathLst>
                        <a:path w="2895" h="1666" extrusionOk="0">
                          <a:moveTo>
                            <a:pt x="308" y="0"/>
                          </a:moveTo>
                          <a:lnTo>
                            <a:pt x="0" y="178"/>
                          </a:lnTo>
                          <a:lnTo>
                            <a:pt x="2588" y="1666"/>
                          </a:lnTo>
                          <a:lnTo>
                            <a:pt x="2895" y="1489"/>
                          </a:lnTo>
                          <a:lnTo>
                            <a:pt x="308"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6"/>
                    <p:cNvSpPr/>
                    <p:nvPr/>
                  </p:nvSpPr>
                  <p:spPr>
                    <a:xfrm>
                      <a:off x="8358428" y="-4246891"/>
                      <a:ext cx="806953" cy="468381"/>
                    </a:xfrm>
                    <a:custGeom>
                      <a:avLst/>
                      <a:gdLst/>
                      <a:ahLst/>
                      <a:cxnLst/>
                      <a:rect l="l" t="t" r="r" b="b"/>
                      <a:pathLst>
                        <a:path w="2872" h="1667" extrusionOk="0">
                          <a:moveTo>
                            <a:pt x="296" y="1"/>
                          </a:moveTo>
                          <a:lnTo>
                            <a:pt x="1" y="178"/>
                          </a:lnTo>
                          <a:lnTo>
                            <a:pt x="2564" y="1666"/>
                          </a:lnTo>
                          <a:lnTo>
                            <a:pt x="2871" y="1489"/>
                          </a:lnTo>
                          <a:lnTo>
                            <a:pt x="29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6"/>
                    <p:cNvSpPr/>
                    <p:nvPr/>
                  </p:nvSpPr>
                  <p:spPr>
                    <a:xfrm>
                      <a:off x="8501162" y="-4329778"/>
                      <a:ext cx="388585" cy="225902"/>
                    </a:xfrm>
                    <a:custGeom>
                      <a:avLst/>
                      <a:gdLst/>
                      <a:ahLst/>
                      <a:cxnLst/>
                      <a:rect l="l" t="t" r="r" b="b"/>
                      <a:pathLst>
                        <a:path w="1383" h="804" extrusionOk="0">
                          <a:moveTo>
                            <a:pt x="320" y="0"/>
                          </a:moveTo>
                          <a:lnTo>
                            <a:pt x="1" y="178"/>
                          </a:lnTo>
                          <a:lnTo>
                            <a:pt x="1088" y="804"/>
                          </a:lnTo>
                          <a:lnTo>
                            <a:pt x="1383" y="627"/>
                          </a:lnTo>
                          <a:lnTo>
                            <a:pt x="32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6"/>
                    <p:cNvSpPr/>
                    <p:nvPr/>
                  </p:nvSpPr>
                  <p:spPr>
                    <a:xfrm>
                      <a:off x="8925992" y="-4084209"/>
                      <a:ext cx="385494" cy="219440"/>
                    </a:xfrm>
                    <a:custGeom>
                      <a:avLst/>
                      <a:gdLst/>
                      <a:ahLst/>
                      <a:cxnLst/>
                      <a:rect l="l" t="t" r="r" b="b"/>
                      <a:pathLst>
                        <a:path w="1372" h="781" extrusionOk="0">
                          <a:moveTo>
                            <a:pt x="308" y="1"/>
                          </a:moveTo>
                          <a:lnTo>
                            <a:pt x="1" y="166"/>
                          </a:lnTo>
                          <a:lnTo>
                            <a:pt x="1076" y="780"/>
                          </a:lnTo>
                          <a:lnTo>
                            <a:pt x="1371" y="615"/>
                          </a:lnTo>
                          <a:lnTo>
                            <a:pt x="308"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2931" name="Google Shape;2931;p36"/>
            <p:cNvGrpSpPr/>
            <p:nvPr/>
          </p:nvGrpSpPr>
          <p:grpSpPr>
            <a:xfrm>
              <a:off x="5567592" y="2776196"/>
              <a:ext cx="304008" cy="564114"/>
              <a:chOff x="6058230" y="-2567239"/>
              <a:chExt cx="663194" cy="1230616"/>
            </a:xfrm>
          </p:grpSpPr>
          <p:sp>
            <p:nvSpPr>
              <p:cNvPr id="2932" name="Google Shape;2932;p36"/>
              <p:cNvSpPr/>
              <p:nvPr/>
            </p:nvSpPr>
            <p:spPr>
              <a:xfrm>
                <a:off x="6176683" y="-2305973"/>
                <a:ext cx="412195" cy="969350"/>
              </a:xfrm>
              <a:custGeom>
                <a:avLst/>
                <a:gdLst/>
                <a:ahLst/>
                <a:cxnLst/>
                <a:rect l="l" t="t" r="r" b="b"/>
                <a:pathLst>
                  <a:path w="1726" h="4059" extrusionOk="0">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6"/>
              <p:cNvSpPr/>
              <p:nvPr/>
            </p:nvSpPr>
            <p:spPr>
              <a:xfrm>
                <a:off x="6233060" y="-2053544"/>
                <a:ext cx="56599" cy="59465"/>
              </a:xfrm>
              <a:custGeom>
                <a:avLst/>
                <a:gdLst/>
                <a:ahLst/>
                <a:cxnLst/>
                <a:rect l="l" t="t" r="r" b="b"/>
                <a:pathLst>
                  <a:path w="237" h="249" extrusionOk="0">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6"/>
              <p:cNvSpPr/>
              <p:nvPr/>
            </p:nvSpPr>
            <p:spPr>
              <a:xfrm>
                <a:off x="6233044" y="-2053544"/>
                <a:ext cx="56599" cy="59465"/>
              </a:xfrm>
              <a:custGeom>
                <a:avLst/>
                <a:gdLst/>
                <a:ahLst/>
                <a:cxnLst/>
                <a:rect l="l" t="t" r="r" b="b"/>
                <a:pathLst>
                  <a:path w="237" h="249" extrusionOk="0">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36"/>
              <p:cNvSpPr/>
              <p:nvPr/>
            </p:nvSpPr>
            <p:spPr>
              <a:xfrm>
                <a:off x="6250000" y="-2073127"/>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6"/>
              <p:cNvSpPr/>
              <p:nvPr/>
            </p:nvSpPr>
            <p:spPr>
              <a:xfrm>
                <a:off x="6083545" y="-2567239"/>
                <a:ext cx="98869" cy="37255"/>
              </a:xfrm>
              <a:custGeom>
                <a:avLst/>
                <a:gdLst/>
                <a:ahLst/>
                <a:cxnLst/>
                <a:rect l="l" t="t" r="r" b="b"/>
                <a:pathLst>
                  <a:path w="414" h="156" extrusionOk="0">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6"/>
              <p:cNvSpPr/>
              <p:nvPr/>
            </p:nvSpPr>
            <p:spPr>
              <a:xfrm>
                <a:off x="6083545" y="-2567000"/>
                <a:ext cx="56599" cy="31285"/>
              </a:xfrm>
              <a:custGeom>
                <a:avLst/>
                <a:gdLst/>
                <a:ahLst/>
                <a:cxnLst/>
                <a:rect l="l" t="t" r="r" b="b"/>
                <a:pathLst>
                  <a:path w="237" h="131" extrusionOk="0">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6"/>
              <p:cNvSpPr/>
              <p:nvPr/>
            </p:nvSpPr>
            <p:spPr>
              <a:xfrm>
                <a:off x="6100501" y="-2567000"/>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6"/>
              <p:cNvSpPr/>
              <p:nvPr/>
            </p:nvSpPr>
            <p:spPr>
              <a:xfrm>
                <a:off x="6125815" y="-2564135"/>
                <a:ext cx="56599" cy="31285"/>
              </a:xfrm>
              <a:custGeom>
                <a:avLst/>
                <a:gdLst/>
                <a:ahLst/>
                <a:cxnLst/>
                <a:rect l="l" t="t" r="r" b="b"/>
                <a:pathLst>
                  <a:path w="237" h="131" extrusionOk="0">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6"/>
              <p:cNvSpPr/>
              <p:nvPr/>
            </p:nvSpPr>
            <p:spPr>
              <a:xfrm>
                <a:off x="6585777" y="-1847445"/>
                <a:ext cx="56599" cy="59465"/>
              </a:xfrm>
              <a:custGeom>
                <a:avLst/>
                <a:gdLst/>
                <a:ahLst/>
                <a:cxnLst/>
                <a:rect l="l" t="t" r="r" b="b"/>
                <a:pathLst>
                  <a:path w="237" h="249" extrusionOk="0">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6"/>
              <p:cNvSpPr/>
              <p:nvPr/>
            </p:nvSpPr>
            <p:spPr>
              <a:xfrm>
                <a:off x="6585777" y="-1853176"/>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6"/>
              <p:cNvSpPr/>
              <p:nvPr/>
            </p:nvSpPr>
            <p:spPr>
              <a:xfrm>
                <a:off x="6602733" y="-1870132"/>
                <a:ext cx="39643" cy="42509"/>
              </a:xfrm>
              <a:custGeom>
                <a:avLst/>
                <a:gdLst/>
                <a:ahLst/>
                <a:cxnLst/>
                <a:rect l="l" t="t" r="r" b="b"/>
                <a:pathLst>
                  <a:path w="166" h="178" extrusionOk="0">
                    <a:moveTo>
                      <a:pt x="165" y="1"/>
                    </a:moveTo>
                    <a:lnTo>
                      <a:pt x="0" y="95"/>
                    </a:lnTo>
                    <a:lnTo>
                      <a:pt x="0" y="178"/>
                    </a:lnTo>
                    <a:lnTo>
                      <a:pt x="165" y="95"/>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6"/>
              <p:cNvSpPr/>
              <p:nvPr/>
            </p:nvSpPr>
            <p:spPr>
              <a:xfrm>
                <a:off x="6659093" y="-1923627"/>
                <a:ext cx="62331" cy="79287"/>
              </a:xfrm>
              <a:custGeom>
                <a:avLst/>
                <a:gdLst/>
                <a:ahLst/>
                <a:cxnLst/>
                <a:rect l="l" t="t" r="r" b="b"/>
                <a:pathLst>
                  <a:path w="261" h="332" extrusionOk="0">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6"/>
              <p:cNvSpPr/>
              <p:nvPr/>
            </p:nvSpPr>
            <p:spPr>
              <a:xfrm>
                <a:off x="6659093" y="-1923627"/>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6"/>
              <p:cNvSpPr/>
              <p:nvPr/>
            </p:nvSpPr>
            <p:spPr>
              <a:xfrm>
                <a:off x="6585777" y="-1850314"/>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6"/>
              <p:cNvSpPr/>
              <p:nvPr/>
            </p:nvSpPr>
            <p:spPr>
              <a:xfrm>
                <a:off x="6684408" y="-2143817"/>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6"/>
              <p:cNvSpPr/>
              <p:nvPr/>
            </p:nvSpPr>
            <p:spPr>
              <a:xfrm>
                <a:off x="6250000" y="-2070264"/>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6"/>
              <p:cNvSpPr/>
              <p:nvPr/>
            </p:nvSpPr>
            <p:spPr>
              <a:xfrm>
                <a:off x="6142771" y="-2552910"/>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6"/>
              <p:cNvSpPr/>
              <p:nvPr/>
            </p:nvSpPr>
            <p:spPr>
              <a:xfrm>
                <a:off x="6058230" y="-2546940"/>
                <a:ext cx="626412" cy="759432"/>
              </a:xfrm>
              <a:custGeom>
                <a:avLst/>
                <a:gdLst/>
                <a:ahLst/>
                <a:cxnLst/>
                <a:rect l="l" t="t" r="r" b="b"/>
                <a:pathLst>
                  <a:path w="2623" h="3180" extrusionOk="0">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6"/>
              <p:cNvSpPr/>
              <p:nvPr/>
            </p:nvSpPr>
            <p:spPr>
              <a:xfrm>
                <a:off x="6599867" y="-2293316"/>
                <a:ext cx="121557" cy="169559"/>
              </a:xfrm>
              <a:custGeom>
                <a:avLst/>
                <a:gdLst/>
                <a:ahLst/>
                <a:cxnLst/>
                <a:rect l="l" t="t" r="r" b="b"/>
                <a:pathLst>
                  <a:path w="509" h="710" extrusionOk="0">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6"/>
              <p:cNvSpPr/>
              <p:nvPr/>
            </p:nvSpPr>
            <p:spPr>
              <a:xfrm>
                <a:off x="6599867" y="-2293316"/>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6"/>
              <p:cNvSpPr/>
              <p:nvPr/>
            </p:nvSpPr>
            <p:spPr>
              <a:xfrm>
                <a:off x="6670318" y="-2205909"/>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6"/>
              <p:cNvSpPr/>
              <p:nvPr/>
            </p:nvSpPr>
            <p:spPr>
              <a:xfrm>
                <a:off x="6678915" y="-2169131"/>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6"/>
              <p:cNvSpPr/>
              <p:nvPr/>
            </p:nvSpPr>
            <p:spPr>
              <a:xfrm>
                <a:off x="6506728" y="-2211402"/>
                <a:ext cx="239" cy="239"/>
              </a:xfrm>
              <a:custGeom>
                <a:avLst/>
                <a:gdLst/>
                <a:ahLst/>
                <a:cxnLst/>
                <a:rect l="l" t="t" r="r" b="b"/>
                <a:pathLst>
                  <a:path w="1" h="1" extrusionOk="0">
                    <a:moveTo>
                      <a:pt x="0" y="0"/>
                    </a:moveTo>
                    <a:lnTo>
                      <a:pt x="0"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6"/>
              <p:cNvSpPr/>
              <p:nvPr/>
            </p:nvSpPr>
            <p:spPr>
              <a:xfrm>
                <a:off x="6105993" y="-2445681"/>
                <a:ext cx="53972" cy="133020"/>
              </a:xfrm>
              <a:custGeom>
                <a:avLst/>
                <a:gdLst/>
                <a:ahLst/>
                <a:cxnLst/>
                <a:rect l="l" t="t" r="r" b="b"/>
                <a:pathLst>
                  <a:path w="226" h="557" extrusionOk="0">
                    <a:moveTo>
                      <a:pt x="1" y="1"/>
                    </a:moveTo>
                    <a:lnTo>
                      <a:pt x="1" y="402"/>
                    </a:lnTo>
                    <a:lnTo>
                      <a:pt x="225" y="556"/>
                    </a:lnTo>
                    <a:lnTo>
                      <a:pt x="225" y="154"/>
                    </a:lnTo>
                    <a:lnTo>
                      <a:pt x="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6"/>
              <p:cNvSpPr/>
              <p:nvPr/>
            </p:nvSpPr>
            <p:spPr>
              <a:xfrm>
                <a:off x="6182176" y="-2363767"/>
                <a:ext cx="68062" cy="65196"/>
              </a:xfrm>
              <a:custGeom>
                <a:avLst/>
                <a:gdLst/>
                <a:ahLst/>
                <a:cxnLst/>
                <a:rect l="l" t="t" r="r" b="b"/>
                <a:pathLst>
                  <a:path w="285" h="273" extrusionOk="0">
                    <a:moveTo>
                      <a:pt x="1" y="0"/>
                    </a:moveTo>
                    <a:lnTo>
                      <a:pt x="1" y="107"/>
                    </a:lnTo>
                    <a:lnTo>
                      <a:pt x="284" y="272"/>
                    </a:lnTo>
                    <a:lnTo>
                      <a:pt x="284" y="166"/>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6"/>
              <p:cNvSpPr/>
              <p:nvPr/>
            </p:nvSpPr>
            <p:spPr>
              <a:xfrm>
                <a:off x="6269822" y="-2349677"/>
                <a:ext cx="146871" cy="180783"/>
              </a:xfrm>
              <a:custGeom>
                <a:avLst/>
                <a:gdLst/>
                <a:ahLst/>
                <a:cxnLst/>
                <a:rect l="l" t="t" r="r" b="b"/>
                <a:pathLst>
                  <a:path w="615" h="757" extrusionOk="0">
                    <a:moveTo>
                      <a:pt x="0" y="0"/>
                    </a:moveTo>
                    <a:lnTo>
                      <a:pt x="0" y="402"/>
                    </a:lnTo>
                    <a:lnTo>
                      <a:pt x="614" y="757"/>
                    </a:lnTo>
                    <a:lnTo>
                      <a:pt x="614" y="367"/>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6"/>
              <p:cNvSpPr/>
              <p:nvPr/>
            </p:nvSpPr>
            <p:spPr>
              <a:xfrm>
                <a:off x="6105993" y="-2312899"/>
                <a:ext cx="313564" cy="273682"/>
              </a:xfrm>
              <a:custGeom>
                <a:avLst/>
                <a:gdLst/>
                <a:ahLst/>
                <a:cxnLst/>
                <a:rect l="l" t="t" r="r" b="b"/>
                <a:pathLst>
                  <a:path w="1313" h="1146" extrusionOk="0">
                    <a:moveTo>
                      <a:pt x="1" y="0"/>
                    </a:moveTo>
                    <a:lnTo>
                      <a:pt x="1" y="378"/>
                    </a:lnTo>
                    <a:lnTo>
                      <a:pt x="1312" y="1146"/>
                    </a:lnTo>
                    <a:lnTo>
                      <a:pt x="1312" y="744"/>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6"/>
              <p:cNvSpPr/>
              <p:nvPr/>
            </p:nvSpPr>
            <p:spPr>
              <a:xfrm>
                <a:off x="6100501" y="-2564138"/>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6"/>
              <p:cNvSpPr/>
              <p:nvPr/>
            </p:nvSpPr>
            <p:spPr>
              <a:xfrm>
                <a:off x="6659093" y="-1920765"/>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6"/>
              <p:cNvSpPr/>
              <p:nvPr/>
            </p:nvSpPr>
            <p:spPr>
              <a:xfrm>
                <a:off x="6684408" y="-2140954"/>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6"/>
              <p:cNvSpPr/>
              <p:nvPr/>
            </p:nvSpPr>
            <p:spPr>
              <a:xfrm>
                <a:off x="6142771" y="-2550048"/>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6"/>
              <p:cNvSpPr/>
              <p:nvPr/>
            </p:nvSpPr>
            <p:spPr>
              <a:xfrm>
                <a:off x="6599867" y="-2290454"/>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6"/>
              <p:cNvSpPr/>
              <p:nvPr/>
            </p:nvSpPr>
            <p:spPr>
              <a:xfrm>
                <a:off x="6670318" y="-2203047"/>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6"/>
              <p:cNvSpPr/>
              <p:nvPr/>
            </p:nvSpPr>
            <p:spPr>
              <a:xfrm>
                <a:off x="6678915" y="-2166269"/>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36"/>
            <p:cNvGrpSpPr/>
            <p:nvPr/>
          </p:nvGrpSpPr>
          <p:grpSpPr>
            <a:xfrm>
              <a:off x="5701376" y="619676"/>
              <a:ext cx="516342" cy="1362905"/>
              <a:chOff x="9791151" y="-1806999"/>
              <a:chExt cx="516342" cy="1362905"/>
            </a:xfrm>
          </p:grpSpPr>
          <p:sp>
            <p:nvSpPr>
              <p:cNvPr id="2967" name="Google Shape;2967;p36"/>
              <p:cNvSpPr/>
              <p:nvPr/>
            </p:nvSpPr>
            <p:spPr>
              <a:xfrm>
                <a:off x="9970536" y="-837882"/>
                <a:ext cx="15684" cy="393788"/>
              </a:xfrm>
              <a:custGeom>
                <a:avLst/>
                <a:gdLst/>
                <a:ahLst/>
                <a:cxnLst/>
                <a:rect l="l" t="t" r="r" b="b"/>
                <a:pathLst>
                  <a:path w="96" h="2410" extrusionOk="0">
                    <a:moveTo>
                      <a:pt x="1" y="0"/>
                    </a:moveTo>
                    <a:lnTo>
                      <a:pt x="25" y="2363"/>
                    </a:lnTo>
                    <a:lnTo>
                      <a:pt x="95" y="2410"/>
                    </a:lnTo>
                    <a:lnTo>
                      <a:pt x="95"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6"/>
              <p:cNvSpPr/>
              <p:nvPr/>
            </p:nvSpPr>
            <p:spPr>
              <a:xfrm>
                <a:off x="9989978" y="-884287"/>
                <a:ext cx="15520" cy="44607"/>
              </a:xfrm>
              <a:custGeom>
                <a:avLst/>
                <a:gdLst/>
                <a:ahLst/>
                <a:cxnLst/>
                <a:rect l="l" t="t" r="r" b="b"/>
                <a:pathLst>
                  <a:path w="95" h="273" extrusionOk="0">
                    <a:moveTo>
                      <a:pt x="0" y="1"/>
                    </a:moveTo>
                    <a:lnTo>
                      <a:pt x="0" y="213"/>
                    </a:lnTo>
                    <a:lnTo>
                      <a:pt x="95" y="272"/>
                    </a:lnTo>
                    <a:lnTo>
                      <a:pt x="95" y="48"/>
                    </a:lnTo>
                    <a:lnTo>
                      <a:pt x="0"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6"/>
              <p:cNvSpPr/>
              <p:nvPr/>
            </p:nvSpPr>
            <p:spPr>
              <a:xfrm>
                <a:off x="9970536" y="-872686"/>
                <a:ext cx="15684" cy="42647"/>
              </a:xfrm>
              <a:custGeom>
                <a:avLst/>
                <a:gdLst/>
                <a:ahLst/>
                <a:cxnLst/>
                <a:rect l="l" t="t" r="r" b="b"/>
                <a:pathLst>
                  <a:path w="96" h="261" extrusionOk="0">
                    <a:moveTo>
                      <a:pt x="1" y="0"/>
                    </a:moveTo>
                    <a:lnTo>
                      <a:pt x="1" y="213"/>
                    </a:lnTo>
                    <a:lnTo>
                      <a:pt x="95" y="260"/>
                    </a:lnTo>
                    <a:lnTo>
                      <a:pt x="95" y="48"/>
                    </a:lnTo>
                    <a:lnTo>
                      <a:pt x="1"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6"/>
              <p:cNvSpPr/>
              <p:nvPr/>
            </p:nvSpPr>
            <p:spPr>
              <a:xfrm>
                <a:off x="9986057" y="-876608"/>
                <a:ext cx="19441" cy="432512"/>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6"/>
              <p:cNvSpPr/>
              <p:nvPr/>
            </p:nvSpPr>
            <p:spPr>
              <a:xfrm>
                <a:off x="9970536" y="-884287"/>
                <a:ext cx="34962" cy="19444"/>
              </a:xfrm>
              <a:custGeom>
                <a:avLst/>
                <a:gdLst/>
                <a:ahLst/>
                <a:cxnLst/>
                <a:rect l="l" t="t" r="r" b="b"/>
                <a:pathLst>
                  <a:path w="214" h="119" extrusionOk="0">
                    <a:moveTo>
                      <a:pt x="119" y="1"/>
                    </a:moveTo>
                    <a:lnTo>
                      <a:pt x="1" y="71"/>
                    </a:lnTo>
                    <a:lnTo>
                      <a:pt x="95" y="119"/>
                    </a:lnTo>
                    <a:lnTo>
                      <a:pt x="214" y="48"/>
                    </a:lnTo>
                    <a:lnTo>
                      <a:pt x="119"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6"/>
              <p:cNvSpPr/>
              <p:nvPr/>
            </p:nvSpPr>
            <p:spPr>
              <a:xfrm>
                <a:off x="9951258" y="-1100464"/>
                <a:ext cx="73518" cy="42647"/>
              </a:xfrm>
              <a:custGeom>
                <a:avLst/>
                <a:gdLst/>
                <a:ahLst/>
                <a:cxnLst/>
                <a:rect l="l" t="t" r="r" b="b"/>
                <a:pathLst>
                  <a:path w="450" h="261" extrusionOk="0">
                    <a:moveTo>
                      <a:pt x="355" y="1"/>
                    </a:moveTo>
                    <a:lnTo>
                      <a:pt x="1" y="213"/>
                    </a:lnTo>
                    <a:lnTo>
                      <a:pt x="83" y="260"/>
                    </a:lnTo>
                    <a:lnTo>
                      <a:pt x="450" y="60"/>
                    </a:lnTo>
                    <a:lnTo>
                      <a:pt x="355"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6"/>
              <p:cNvSpPr/>
              <p:nvPr/>
            </p:nvSpPr>
            <p:spPr>
              <a:xfrm>
                <a:off x="9951258" y="-1065660"/>
                <a:ext cx="15684" cy="235619"/>
              </a:xfrm>
              <a:custGeom>
                <a:avLst/>
                <a:gdLst/>
                <a:ahLst/>
                <a:cxnLst/>
                <a:rect l="l" t="t" r="r" b="b"/>
                <a:pathLst>
                  <a:path w="96" h="1442" extrusionOk="0">
                    <a:moveTo>
                      <a:pt x="1" y="0"/>
                    </a:moveTo>
                    <a:lnTo>
                      <a:pt x="1" y="1382"/>
                    </a:lnTo>
                    <a:lnTo>
                      <a:pt x="95" y="1441"/>
                    </a:lnTo>
                    <a:lnTo>
                      <a:pt x="83"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6"/>
              <p:cNvSpPr/>
              <p:nvPr/>
            </p:nvSpPr>
            <p:spPr>
              <a:xfrm>
                <a:off x="9964818" y="-1090823"/>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36"/>
              <p:cNvSpPr/>
              <p:nvPr/>
            </p:nvSpPr>
            <p:spPr>
              <a:xfrm>
                <a:off x="10111529" y="-917130"/>
                <a:ext cx="13560" cy="393951"/>
              </a:xfrm>
              <a:custGeom>
                <a:avLst/>
                <a:gdLst/>
                <a:ahLst/>
                <a:cxnLst/>
                <a:rect l="l" t="t" r="r" b="b"/>
                <a:pathLst>
                  <a:path w="83" h="2411" extrusionOk="0">
                    <a:moveTo>
                      <a:pt x="0" y="1"/>
                    </a:moveTo>
                    <a:lnTo>
                      <a:pt x="0" y="2363"/>
                    </a:lnTo>
                    <a:lnTo>
                      <a:pt x="83" y="2411"/>
                    </a:lnTo>
                    <a:lnTo>
                      <a:pt x="71" y="48"/>
                    </a:lnTo>
                    <a:lnTo>
                      <a:pt x="0"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36"/>
              <p:cNvSpPr/>
              <p:nvPr/>
            </p:nvSpPr>
            <p:spPr>
              <a:xfrm>
                <a:off x="10130807" y="-963372"/>
                <a:ext cx="11763" cy="40686"/>
              </a:xfrm>
              <a:custGeom>
                <a:avLst/>
                <a:gdLst/>
                <a:ahLst/>
                <a:cxnLst/>
                <a:rect l="l" t="t" r="r" b="b"/>
                <a:pathLst>
                  <a:path w="72" h="249" extrusionOk="0">
                    <a:moveTo>
                      <a:pt x="0" y="0"/>
                    </a:moveTo>
                    <a:lnTo>
                      <a:pt x="0" y="213"/>
                    </a:lnTo>
                    <a:lnTo>
                      <a:pt x="71" y="248"/>
                    </a:lnTo>
                    <a:lnTo>
                      <a:pt x="71" y="48"/>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6"/>
              <p:cNvSpPr/>
              <p:nvPr/>
            </p:nvSpPr>
            <p:spPr>
              <a:xfrm>
                <a:off x="10111529" y="-953732"/>
                <a:ext cx="11763" cy="44607"/>
              </a:xfrm>
              <a:custGeom>
                <a:avLst/>
                <a:gdLst/>
                <a:ahLst/>
                <a:cxnLst/>
                <a:rect l="l" t="t" r="r" b="b"/>
                <a:pathLst>
                  <a:path w="72" h="273" extrusionOk="0">
                    <a:moveTo>
                      <a:pt x="0" y="0"/>
                    </a:moveTo>
                    <a:lnTo>
                      <a:pt x="0" y="225"/>
                    </a:lnTo>
                    <a:lnTo>
                      <a:pt x="71" y="272"/>
                    </a:lnTo>
                    <a:lnTo>
                      <a:pt x="71" y="59"/>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6"/>
              <p:cNvSpPr/>
              <p:nvPr/>
            </p:nvSpPr>
            <p:spPr>
              <a:xfrm>
                <a:off x="10123128" y="-955692"/>
                <a:ext cx="21402" cy="432512"/>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6"/>
              <p:cNvSpPr/>
              <p:nvPr/>
            </p:nvSpPr>
            <p:spPr>
              <a:xfrm>
                <a:off x="10111529" y="-963372"/>
                <a:ext cx="31041" cy="19444"/>
              </a:xfrm>
              <a:custGeom>
                <a:avLst/>
                <a:gdLst/>
                <a:ahLst/>
                <a:cxnLst/>
                <a:rect l="l" t="t" r="r" b="b"/>
                <a:pathLst>
                  <a:path w="190" h="119" extrusionOk="0">
                    <a:moveTo>
                      <a:pt x="118" y="0"/>
                    </a:moveTo>
                    <a:lnTo>
                      <a:pt x="0" y="59"/>
                    </a:lnTo>
                    <a:lnTo>
                      <a:pt x="71" y="118"/>
                    </a:lnTo>
                    <a:lnTo>
                      <a:pt x="189" y="48"/>
                    </a:lnTo>
                    <a:lnTo>
                      <a:pt x="118"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6"/>
              <p:cNvSpPr/>
              <p:nvPr/>
            </p:nvSpPr>
            <p:spPr>
              <a:xfrm>
                <a:off x="10090290" y="-1179549"/>
                <a:ext cx="71558" cy="42647"/>
              </a:xfrm>
              <a:custGeom>
                <a:avLst/>
                <a:gdLst/>
                <a:ahLst/>
                <a:cxnLst/>
                <a:rect l="l" t="t" r="r" b="b"/>
                <a:pathLst>
                  <a:path w="438" h="261" extrusionOk="0">
                    <a:moveTo>
                      <a:pt x="367" y="0"/>
                    </a:moveTo>
                    <a:lnTo>
                      <a:pt x="0" y="201"/>
                    </a:lnTo>
                    <a:lnTo>
                      <a:pt x="83" y="260"/>
                    </a:lnTo>
                    <a:lnTo>
                      <a:pt x="437" y="36"/>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6"/>
              <p:cNvSpPr/>
              <p:nvPr/>
            </p:nvSpPr>
            <p:spPr>
              <a:xfrm>
                <a:off x="10090290" y="-1146705"/>
                <a:ext cx="13723" cy="233658"/>
              </a:xfrm>
              <a:custGeom>
                <a:avLst/>
                <a:gdLst/>
                <a:ahLst/>
                <a:cxnLst/>
                <a:rect l="l" t="t" r="r" b="b"/>
                <a:pathLst>
                  <a:path w="84" h="1430" extrusionOk="0">
                    <a:moveTo>
                      <a:pt x="0" y="0"/>
                    </a:moveTo>
                    <a:lnTo>
                      <a:pt x="0" y="1382"/>
                    </a:lnTo>
                    <a:lnTo>
                      <a:pt x="83" y="1429"/>
                    </a:lnTo>
                    <a:lnTo>
                      <a:pt x="83" y="59"/>
                    </a:lnTo>
                    <a:lnTo>
                      <a:pt x="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6"/>
              <p:cNvSpPr/>
              <p:nvPr/>
            </p:nvSpPr>
            <p:spPr>
              <a:xfrm>
                <a:off x="10103850" y="-1173830"/>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6"/>
              <p:cNvSpPr/>
              <p:nvPr/>
            </p:nvSpPr>
            <p:spPr>
              <a:xfrm>
                <a:off x="10231119" y="-986575"/>
                <a:ext cx="15684" cy="391991"/>
              </a:xfrm>
              <a:custGeom>
                <a:avLst/>
                <a:gdLst/>
                <a:ahLst/>
                <a:cxnLst/>
                <a:rect l="l" t="t" r="r" b="b"/>
                <a:pathLst>
                  <a:path w="96" h="2399" extrusionOk="0">
                    <a:moveTo>
                      <a:pt x="1" y="1"/>
                    </a:moveTo>
                    <a:lnTo>
                      <a:pt x="1" y="2340"/>
                    </a:lnTo>
                    <a:lnTo>
                      <a:pt x="95" y="2399"/>
                    </a:lnTo>
                    <a:lnTo>
                      <a:pt x="95"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6"/>
              <p:cNvSpPr/>
              <p:nvPr/>
            </p:nvSpPr>
            <p:spPr>
              <a:xfrm>
                <a:off x="10250397" y="-1034777"/>
                <a:ext cx="15684" cy="42647"/>
              </a:xfrm>
              <a:custGeom>
                <a:avLst/>
                <a:gdLst/>
                <a:ahLst/>
                <a:cxnLst/>
                <a:rect l="l" t="t" r="r" b="b"/>
                <a:pathLst>
                  <a:path w="96" h="261" extrusionOk="0">
                    <a:moveTo>
                      <a:pt x="1" y="0"/>
                    </a:moveTo>
                    <a:lnTo>
                      <a:pt x="1" y="213"/>
                    </a:lnTo>
                    <a:lnTo>
                      <a:pt x="95" y="260"/>
                    </a:lnTo>
                    <a:lnTo>
                      <a:pt x="95" y="59"/>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6"/>
              <p:cNvSpPr/>
              <p:nvPr/>
            </p:nvSpPr>
            <p:spPr>
              <a:xfrm>
                <a:off x="10231119" y="-1023176"/>
                <a:ext cx="15684" cy="42483"/>
              </a:xfrm>
              <a:custGeom>
                <a:avLst/>
                <a:gdLst/>
                <a:ahLst/>
                <a:cxnLst/>
                <a:rect l="l" t="t" r="r" b="b"/>
                <a:pathLst>
                  <a:path w="96" h="260" extrusionOk="0">
                    <a:moveTo>
                      <a:pt x="1" y="0"/>
                    </a:moveTo>
                    <a:lnTo>
                      <a:pt x="1" y="225"/>
                    </a:lnTo>
                    <a:lnTo>
                      <a:pt x="95" y="260"/>
                    </a:lnTo>
                    <a:lnTo>
                      <a:pt x="83" y="35"/>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6"/>
              <p:cNvSpPr/>
              <p:nvPr/>
            </p:nvSpPr>
            <p:spPr>
              <a:xfrm>
                <a:off x="10244679" y="-1025137"/>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6"/>
              <p:cNvSpPr/>
              <p:nvPr/>
            </p:nvSpPr>
            <p:spPr>
              <a:xfrm>
                <a:off x="10231119" y="-1034777"/>
                <a:ext cx="34962" cy="17484"/>
              </a:xfrm>
              <a:custGeom>
                <a:avLst/>
                <a:gdLst/>
                <a:ahLst/>
                <a:cxnLst/>
                <a:rect l="l" t="t" r="r" b="b"/>
                <a:pathLst>
                  <a:path w="214" h="107" extrusionOk="0">
                    <a:moveTo>
                      <a:pt x="119" y="0"/>
                    </a:moveTo>
                    <a:lnTo>
                      <a:pt x="1" y="71"/>
                    </a:lnTo>
                    <a:lnTo>
                      <a:pt x="83" y="106"/>
                    </a:lnTo>
                    <a:lnTo>
                      <a:pt x="213" y="59"/>
                    </a:lnTo>
                    <a:lnTo>
                      <a:pt x="119"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6"/>
              <p:cNvSpPr/>
              <p:nvPr/>
            </p:nvSpPr>
            <p:spPr>
              <a:xfrm>
                <a:off x="10209880" y="-1250954"/>
                <a:ext cx="75478" cy="40686"/>
              </a:xfrm>
              <a:custGeom>
                <a:avLst/>
                <a:gdLst/>
                <a:ahLst/>
                <a:cxnLst/>
                <a:rect l="l" t="t" r="r" b="b"/>
                <a:pathLst>
                  <a:path w="462" h="249" extrusionOk="0">
                    <a:moveTo>
                      <a:pt x="367" y="0"/>
                    </a:moveTo>
                    <a:lnTo>
                      <a:pt x="1" y="213"/>
                    </a:lnTo>
                    <a:lnTo>
                      <a:pt x="83" y="248"/>
                    </a:lnTo>
                    <a:lnTo>
                      <a:pt x="461" y="47"/>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6"/>
              <p:cNvSpPr/>
              <p:nvPr/>
            </p:nvSpPr>
            <p:spPr>
              <a:xfrm>
                <a:off x="10209880" y="-1216313"/>
                <a:ext cx="13723" cy="233822"/>
              </a:xfrm>
              <a:custGeom>
                <a:avLst/>
                <a:gdLst/>
                <a:ahLst/>
                <a:cxnLst/>
                <a:rect l="l" t="t" r="r" b="b"/>
                <a:pathLst>
                  <a:path w="84" h="1431" extrusionOk="0">
                    <a:moveTo>
                      <a:pt x="1" y="1"/>
                    </a:moveTo>
                    <a:lnTo>
                      <a:pt x="13" y="1383"/>
                    </a:lnTo>
                    <a:lnTo>
                      <a:pt x="83" y="1430"/>
                    </a:lnTo>
                    <a:lnTo>
                      <a:pt x="83"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6"/>
              <p:cNvSpPr/>
              <p:nvPr/>
            </p:nvSpPr>
            <p:spPr>
              <a:xfrm>
                <a:off x="10223440" y="-1243274"/>
                <a:ext cx="61918" cy="262579"/>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6"/>
              <p:cNvSpPr/>
              <p:nvPr/>
            </p:nvSpPr>
            <p:spPr>
              <a:xfrm>
                <a:off x="9980176" y="-1625463"/>
                <a:ext cx="222188"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6"/>
              <p:cNvSpPr/>
              <p:nvPr/>
            </p:nvSpPr>
            <p:spPr>
              <a:xfrm>
                <a:off x="9920380" y="-1418928"/>
                <a:ext cx="198989"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6"/>
              <p:cNvSpPr/>
              <p:nvPr/>
            </p:nvSpPr>
            <p:spPr>
              <a:xfrm>
                <a:off x="9791151" y="-1588862"/>
                <a:ext cx="139031" cy="664210"/>
              </a:xfrm>
              <a:custGeom>
                <a:avLst/>
                <a:gdLst/>
                <a:ahLst/>
                <a:cxnLst/>
                <a:rect l="l" t="t" r="r" b="b"/>
                <a:pathLst>
                  <a:path w="851" h="4065" extrusionOk="0">
                    <a:moveTo>
                      <a:pt x="0" y="1"/>
                    </a:moveTo>
                    <a:lnTo>
                      <a:pt x="12" y="3580"/>
                    </a:lnTo>
                    <a:lnTo>
                      <a:pt x="851" y="4065"/>
                    </a:lnTo>
                    <a:lnTo>
                      <a:pt x="839" y="497"/>
                    </a:lnTo>
                    <a:lnTo>
                      <a:pt x="0"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6"/>
              <p:cNvSpPr/>
              <p:nvPr/>
            </p:nvSpPr>
            <p:spPr>
              <a:xfrm>
                <a:off x="9791151" y="-1806999"/>
                <a:ext cx="515443"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95" name="Google Shape;2995;p36"/>
              <p:cNvGrpSpPr/>
              <p:nvPr/>
            </p:nvGrpSpPr>
            <p:grpSpPr>
              <a:xfrm>
                <a:off x="9965802" y="-1243283"/>
                <a:ext cx="320540" cy="799180"/>
                <a:chOff x="10289127" y="-1243283"/>
                <a:chExt cx="320540" cy="799180"/>
              </a:xfrm>
            </p:grpSpPr>
            <p:sp>
              <p:nvSpPr>
                <p:cNvPr id="2996" name="Google Shape;2996;p36"/>
                <p:cNvSpPr/>
                <p:nvPr/>
              </p:nvSpPr>
              <p:spPr>
                <a:xfrm>
                  <a:off x="10310365" y="-876616"/>
                  <a:ext cx="19441" cy="432513"/>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6"/>
                <p:cNvSpPr/>
                <p:nvPr/>
              </p:nvSpPr>
              <p:spPr>
                <a:xfrm>
                  <a:off x="10289127" y="-1090832"/>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6"/>
                <p:cNvSpPr/>
                <p:nvPr/>
              </p:nvSpPr>
              <p:spPr>
                <a:xfrm>
                  <a:off x="10447437" y="-955701"/>
                  <a:ext cx="21402" cy="432513"/>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6"/>
                <p:cNvSpPr/>
                <p:nvPr/>
              </p:nvSpPr>
              <p:spPr>
                <a:xfrm>
                  <a:off x="10428159" y="-1173838"/>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6"/>
                <p:cNvSpPr/>
                <p:nvPr/>
              </p:nvSpPr>
              <p:spPr>
                <a:xfrm>
                  <a:off x="10568988" y="-1025145"/>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6"/>
                <p:cNvSpPr/>
                <p:nvPr/>
              </p:nvSpPr>
              <p:spPr>
                <a:xfrm>
                  <a:off x="10547749" y="-1243283"/>
                  <a:ext cx="61918" cy="262580"/>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2" name="Google Shape;3002;p36"/>
              <p:cNvSpPr/>
              <p:nvPr/>
            </p:nvSpPr>
            <p:spPr>
              <a:xfrm>
                <a:off x="9988009" y="-1632074"/>
                <a:ext cx="222188"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6"/>
              <p:cNvSpPr/>
              <p:nvPr/>
            </p:nvSpPr>
            <p:spPr>
              <a:xfrm>
                <a:off x="9928213" y="-1425539"/>
                <a:ext cx="198989"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6"/>
              <p:cNvSpPr/>
              <p:nvPr/>
            </p:nvSpPr>
            <p:spPr>
              <a:xfrm>
                <a:off x="9791151" y="-1806999"/>
                <a:ext cx="515443"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6"/>
              <p:cNvSpPr/>
              <p:nvPr/>
            </p:nvSpPr>
            <p:spPr>
              <a:xfrm>
                <a:off x="9929120" y="-1725782"/>
                <a:ext cx="378373" cy="803097"/>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6"/>
              <p:cNvSpPr/>
              <p:nvPr/>
            </p:nvSpPr>
            <p:spPr>
              <a:xfrm>
                <a:off x="9928222" y="-1725790"/>
                <a:ext cx="378373" cy="803097"/>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6"/>
              <p:cNvSpPr/>
              <p:nvPr/>
            </p:nvSpPr>
            <p:spPr>
              <a:xfrm>
                <a:off x="9970536" y="-1183470"/>
                <a:ext cx="90999" cy="116012"/>
              </a:xfrm>
              <a:custGeom>
                <a:avLst/>
                <a:gdLst/>
                <a:ahLst/>
                <a:cxnLst/>
                <a:rect l="l" t="t" r="r" b="b"/>
                <a:pathLst>
                  <a:path w="557" h="710" extrusionOk="0">
                    <a:moveTo>
                      <a:pt x="556" y="1"/>
                    </a:moveTo>
                    <a:lnTo>
                      <a:pt x="1" y="320"/>
                    </a:lnTo>
                    <a:lnTo>
                      <a:pt x="1" y="709"/>
                    </a:lnTo>
                    <a:lnTo>
                      <a:pt x="556" y="390"/>
                    </a:lnTo>
                    <a:lnTo>
                      <a:pt x="55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6"/>
              <p:cNvSpPr/>
              <p:nvPr/>
            </p:nvSpPr>
            <p:spPr>
              <a:xfrm>
                <a:off x="10096008" y="-1254875"/>
                <a:ext cx="90836" cy="116012"/>
              </a:xfrm>
              <a:custGeom>
                <a:avLst/>
                <a:gdLst/>
                <a:ahLst/>
                <a:cxnLst/>
                <a:rect l="l" t="t" r="r" b="b"/>
                <a:pathLst>
                  <a:path w="556" h="710" extrusionOk="0">
                    <a:moveTo>
                      <a:pt x="556" y="0"/>
                    </a:moveTo>
                    <a:lnTo>
                      <a:pt x="1" y="308"/>
                    </a:lnTo>
                    <a:lnTo>
                      <a:pt x="1" y="709"/>
                    </a:lnTo>
                    <a:lnTo>
                      <a:pt x="556" y="378"/>
                    </a:lnTo>
                    <a:lnTo>
                      <a:pt x="55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6"/>
              <p:cNvSpPr/>
              <p:nvPr/>
            </p:nvSpPr>
            <p:spPr>
              <a:xfrm>
                <a:off x="9970536" y="-1167947"/>
                <a:ext cx="218267" cy="187253"/>
              </a:xfrm>
              <a:custGeom>
                <a:avLst/>
                <a:gdLst/>
                <a:ahLst/>
                <a:cxnLst/>
                <a:rect l="l" t="t" r="r" b="b"/>
                <a:pathLst>
                  <a:path w="1336" h="1146" extrusionOk="0">
                    <a:moveTo>
                      <a:pt x="1336" y="0"/>
                    </a:moveTo>
                    <a:lnTo>
                      <a:pt x="1" y="756"/>
                    </a:lnTo>
                    <a:lnTo>
                      <a:pt x="1" y="1146"/>
                    </a:lnTo>
                    <a:lnTo>
                      <a:pt x="1336" y="378"/>
                    </a:lnTo>
                    <a:lnTo>
                      <a:pt x="133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ubtitle 2">
            <a:extLst>
              <a:ext uri="{FF2B5EF4-FFF2-40B4-BE49-F238E27FC236}">
                <a16:creationId xmlns:a16="http://schemas.microsoft.com/office/drawing/2014/main" id="{28F31EEB-9406-E1C5-2689-13ACA98ADDF2}"/>
              </a:ext>
            </a:extLst>
          </p:cNvPr>
          <p:cNvSpPr>
            <a:spLocks noGrp="1"/>
          </p:cNvSpPr>
          <p:nvPr>
            <p:ph type="subTitle" idx="1"/>
          </p:nvPr>
        </p:nvSpPr>
        <p:spPr/>
        <p:txBody>
          <a:bodyPr/>
          <a:lstStyle/>
          <a:p>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41"/>
        <p:cNvGrpSpPr/>
        <p:nvPr/>
      </p:nvGrpSpPr>
      <p:grpSpPr>
        <a:xfrm>
          <a:off x="0" y="0"/>
          <a:ext cx="0" cy="0"/>
          <a:chOff x="0" y="0"/>
          <a:chExt cx="0" cy="0"/>
        </a:xfrm>
      </p:grpSpPr>
      <p:sp>
        <p:nvSpPr>
          <p:cNvPr id="5142" name="Google Shape;5142;p46"/>
          <p:cNvSpPr txBox="1">
            <a:spLocks noGrp="1"/>
          </p:cNvSpPr>
          <p:nvPr>
            <p:ph type="subTitle" idx="2"/>
          </p:nvPr>
        </p:nvSpPr>
        <p:spPr>
          <a:xfrm>
            <a:off x="3582450" y="2323482"/>
            <a:ext cx="1975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extremely high temperatures</a:t>
            </a:r>
            <a:endParaRPr/>
          </a:p>
        </p:txBody>
      </p:sp>
      <p:sp>
        <p:nvSpPr>
          <p:cNvPr id="5143" name="Google Shape;5143;p46"/>
          <p:cNvSpPr txBox="1">
            <a:spLocks noGrp="1"/>
          </p:cNvSpPr>
          <p:nvPr>
            <p:ph type="subTitle" idx="5"/>
          </p:nvPr>
        </p:nvSpPr>
        <p:spPr>
          <a:xfrm>
            <a:off x="6052295" y="2323482"/>
            <a:ext cx="1975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far away from us</a:t>
            </a:r>
            <a:endParaRPr/>
          </a:p>
        </p:txBody>
      </p:sp>
      <p:sp>
        <p:nvSpPr>
          <p:cNvPr id="5144" name="Google Shape;5144;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Reviewing concepts is good</a:t>
            </a:r>
            <a:endParaRPr/>
          </a:p>
        </p:txBody>
      </p:sp>
      <p:sp>
        <p:nvSpPr>
          <p:cNvPr id="5145" name="Google Shape;5145;p46"/>
          <p:cNvSpPr txBox="1">
            <a:spLocks noGrp="1"/>
          </p:cNvSpPr>
          <p:nvPr>
            <p:ph type="subTitle" idx="1"/>
          </p:nvPr>
        </p:nvSpPr>
        <p:spPr>
          <a:xfrm>
            <a:off x="1112605" y="2323482"/>
            <a:ext cx="1975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Mars is actually a very cold place</a:t>
            </a:r>
            <a:endParaRPr dirty="0"/>
          </a:p>
        </p:txBody>
      </p:sp>
      <p:sp>
        <p:nvSpPr>
          <p:cNvPr id="5146" name="Google Shape;5146;p46"/>
          <p:cNvSpPr txBox="1">
            <a:spLocks noGrp="1"/>
          </p:cNvSpPr>
          <p:nvPr>
            <p:ph type="subTitle" idx="3"/>
          </p:nvPr>
        </p:nvSpPr>
        <p:spPr>
          <a:xfrm>
            <a:off x="1112605" y="4061682"/>
            <a:ext cx="1975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a:t>
            </a:r>
            <a:endParaRPr/>
          </a:p>
        </p:txBody>
      </p:sp>
      <p:sp>
        <p:nvSpPr>
          <p:cNvPr id="5147" name="Google Shape;5147;p46"/>
          <p:cNvSpPr txBox="1">
            <a:spLocks noGrp="1"/>
          </p:cNvSpPr>
          <p:nvPr>
            <p:ph type="subTitle" idx="4"/>
          </p:nvPr>
        </p:nvSpPr>
        <p:spPr>
          <a:xfrm>
            <a:off x="3582450" y="4061682"/>
            <a:ext cx="1975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with several rings</a:t>
            </a:r>
            <a:endParaRPr/>
          </a:p>
        </p:txBody>
      </p:sp>
      <p:sp>
        <p:nvSpPr>
          <p:cNvPr id="5148" name="Google Shape;5148;p46"/>
          <p:cNvSpPr txBox="1">
            <a:spLocks noGrp="1"/>
          </p:cNvSpPr>
          <p:nvPr>
            <p:ph type="subTitle" idx="6"/>
          </p:nvPr>
        </p:nvSpPr>
        <p:spPr>
          <a:xfrm>
            <a:off x="6052295" y="4061682"/>
            <a:ext cx="19752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the biggest planet of them all</a:t>
            </a:r>
            <a:endParaRPr/>
          </a:p>
        </p:txBody>
      </p:sp>
      <p:sp>
        <p:nvSpPr>
          <p:cNvPr id="5149" name="Google Shape;5149;p46"/>
          <p:cNvSpPr txBox="1">
            <a:spLocks noGrp="1"/>
          </p:cNvSpPr>
          <p:nvPr>
            <p:ph type="subTitle" idx="7"/>
          </p:nvPr>
        </p:nvSpPr>
        <p:spPr>
          <a:xfrm>
            <a:off x="1111105" y="2061988"/>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Not Gate</a:t>
            </a:r>
            <a:endParaRPr dirty="0"/>
          </a:p>
        </p:txBody>
      </p:sp>
      <p:sp>
        <p:nvSpPr>
          <p:cNvPr id="5150" name="Google Shape;5150;p46"/>
          <p:cNvSpPr txBox="1">
            <a:spLocks noGrp="1"/>
          </p:cNvSpPr>
          <p:nvPr>
            <p:ph type="subTitle" idx="8"/>
          </p:nvPr>
        </p:nvSpPr>
        <p:spPr>
          <a:xfrm>
            <a:off x="3580950" y="2061988"/>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151" name="Google Shape;5151;p46"/>
          <p:cNvSpPr txBox="1">
            <a:spLocks noGrp="1"/>
          </p:cNvSpPr>
          <p:nvPr>
            <p:ph type="subTitle" idx="9"/>
          </p:nvPr>
        </p:nvSpPr>
        <p:spPr>
          <a:xfrm>
            <a:off x="6050795" y="2061988"/>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Neptune</a:t>
            </a:r>
            <a:endParaRPr/>
          </a:p>
        </p:txBody>
      </p:sp>
      <p:sp>
        <p:nvSpPr>
          <p:cNvPr id="5152" name="Google Shape;5152;p46"/>
          <p:cNvSpPr txBox="1">
            <a:spLocks noGrp="1"/>
          </p:cNvSpPr>
          <p:nvPr>
            <p:ph type="subTitle" idx="13"/>
          </p:nvPr>
        </p:nvSpPr>
        <p:spPr>
          <a:xfrm>
            <a:off x="1111105" y="3799050"/>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5153" name="Google Shape;5153;p46"/>
          <p:cNvSpPr txBox="1">
            <a:spLocks noGrp="1"/>
          </p:cNvSpPr>
          <p:nvPr>
            <p:ph type="subTitle" idx="14"/>
          </p:nvPr>
        </p:nvSpPr>
        <p:spPr>
          <a:xfrm>
            <a:off x="3580950" y="3799050"/>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Saturn</a:t>
            </a:r>
            <a:endParaRPr/>
          </a:p>
        </p:txBody>
      </p:sp>
      <p:sp>
        <p:nvSpPr>
          <p:cNvPr id="5154" name="Google Shape;5154;p46"/>
          <p:cNvSpPr txBox="1">
            <a:spLocks noGrp="1"/>
          </p:cNvSpPr>
          <p:nvPr>
            <p:ph type="subTitle" idx="15"/>
          </p:nvPr>
        </p:nvSpPr>
        <p:spPr>
          <a:xfrm>
            <a:off x="6050795" y="3799050"/>
            <a:ext cx="19782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Jupiter</a:t>
            </a:r>
            <a:endParaRPr/>
          </a:p>
        </p:txBody>
      </p:sp>
      <p:grpSp>
        <p:nvGrpSpPr>
          <p:cNvPr id="5155" name="Google Shape;5155;p46"/>
          <p:cNvGrpSpPr/>
          <p:nvPr/>
        </p:nvGrpSpPr>
        <p:grpSpPr>
          <a:xfrm>
            <a:off x="1203367" y="3161866"/>
            <a:ext cx="547071" cy="546245"/>
            <a:chOff x="3849092" y="4056902"/>
            <a:chExt cx="547071" cy="546245"/>
          </a:xfrm>
        </p:grpSpPr>
        <p:sp>
          <p:nvSpPr>
            <p:cNvPr id="5156" name="Google Shape;5156;p46"/>
            <p:cNvSpPr/>
            <p:nvPr/>
          </p:nvSpPr>
          <p:spPr>
            <a:xfrm>
              <a:off x="3849092" y="4378647"/>
              <a:ext cx="226014" cy="224500"/>
            </a:xfrm>
            <a:custGeom>
              <a:avLst/>
              <a:gdLst/>
              <a:ahLst/>
              <a:cxnLst/>
              <a:rect l="l" t="t" r="r" b="b"/>
              <a:pathLst>
                <a:path w="8209" h="8154" extrusionOk="0">
                  <a:moveTo>
                    <a:pt x="4673" y="1"/>
                  </a:moveTo>
                  <a:cubicBezTo>
                    <a:pt x="4598" y="1"/>
                    <a:pt x="4523" y="29"/>
                    <a:pt x="4465" y="86"/>
                  </a:cubicBezTo>
                  <a:lnTo>
                    <a:pt x="655" y="3896"/>
                  </a:lnTo>
                  <a:cubicBezTo>
                    <a:pt x="427" y="4125"/>
                    <a:pt x="298" y="4433"/>
                    <a:pt x="298" y="4757"/>
                  </a:cubicBezTo>
                  <a:cubicBezTo>
                    <a:pt x="298" y="5080"/>
                    <a:pt x="423" y="5387"/>
                    <a:pt x="655" y="5615"/>
                  </a:cubicBezTo>
                  <a:lnTo>
                    <a:pt x="1403" y="6365"/>
                  </a:lnTo>
                  <a:lnTo>
                    <a:pt x="115" y="7653"/>
                  </a:lnTo>
                  <a:cubicBezTo>
                    <a:pt x="1" y="7767"/>
                    <a:pt x="1" y="7954"/>
                    <a:pt x="115" y="8068"/>
                  </a:cubicBezTo>
                  <a:cubicBezTo>
                    <a:pt x="172" y="8125"/>
                    <a:pt x="247" y="8154"/>
                    <a:pt x="321" y="8154"/>
                  </a:cubicBezTo>
                  <a:cubicBezTo>
                    <a:pt x="396" y="8154"/>
                    <a:pt x="471" y="8125"/>
                    <a:pt x="528" y="8068"/>
                  </a:cubicBezTo>
                  <a:lnTo>
                    <a:pt x="1818" y="6778"/>
                  </a:lnTo>
                  <a:lnTo>
                    <a:pt x="2568" y="7528"/>
                  </a:lnTo>
                  <a:cubicBezTo>
                    <a:pt x="2796" y="7758"/>
                    <a:pt x="3103" y="7884"/>
                    <a:pt x="3426" y="7884"/>
                  </a:cubicBezTo>
                  <a:cubicBezTo>
                    <a:pt x="3750" y="7884"/>
                    <a:pt x="4056" y="7758"/>
                    <a:pt x="4285" y="7528"/>
                  </a:cubicBezTo>
                  <a:lnTo>
                    <a:pt x="8097" y="3716"/>
                  </a:lnTo>
                  <a:cubicBezTo>
                    <a:pt x="8209" y="3600"/>
                    <a:pt x="8209" y="3415"/>
                    <a:pt x="8093" y="3299"/>
                  </a:cubicBezTo>
                  <a:cubicBezTo>
                    <a:pt x="8036" y="3242"/>
                    <a:pt x="7961" y="3213"/>
                    <a:pt x="7886" y="3213"/>
                  </a:cubicBezTo>
                  <a:cubicBezTo>
                    <a:pt x="7812" y="3213"/>
                    <a:pt x="7737" y="3242"/>
                    <a:pt x="7680" y="3299"/>
                  </a:cubicBezTo>
                  <a:lnTo>
                    <a:pt x="3868" y="7111"/>
                  </a:lnTo>
                  <a:cubicBezTo>
                    <a:pt x="3750" y="7231"/>
                    <a:pt x="3592" y="7294"/>
                    <a:pt x="3424" y="7294"/>
                  </a:cubicBezTo>
                  <a:cubicBezTo>
                    <a:pt x="3255" y="7294"/>
                    <a:pt x="3097" y="7227"/>
                    <a:pt x="2979" y="7111"/>
                  </a:cubicBezTo>
                  <a:lnTo>
                    <a:pt x="1068" y="5200"/>
                  </a:lnTo>
                  <a:cubicBezTo>
                    <a:pt x="950" y="5082"/>
                    <a:pt x="886" y="4924"/>
                    <a:pt x="886" y="4755"/>
                  </a:cubicBezTo>
                  <a:cubicBezTo>
                    <a:pt x="886" y="4587"/>
                    <a:pt x="952" y="4429"/>
                    <a:pt x="1068" y="4311"/>
                  </a:cubicBezTo>
                  <a:lnTo>
                    <a:pt x="4880" y="499"/>
                  </a:lnTo>
                  <a:cubicBezTo>
                    <a:pt x="4995" y="385"/>
                    <a:pt x="4995" y="201"/>
                    <a:pt x="4880" y="86"/>
                  </a:cubicBezTo>
                  <a:cubicBezTo>
                    <a:pt x="4823" y="29"/>
                    <a:pt x="4748" y="1"/>
                    <a:pt x="4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46"/>
            <p:cNvSpPr/>
            <p:nvPr/>
          </p:nvSpPr>
          <p:spPr>
            <a:xfrm>
              <a:off x="3999282" y="4056902"/>
              <a:ext cx="396881" cy="395917"/>
            </a:xfrm>
            <a:custGeom>
              <a:avLst/>
              <a:gdLst/>
              <a:ahLst/>
              <a:cxnLst/>
              <a:rect l="l" t="t" r="r" b="b"/>
              <a:pathLst>
                <a:path w="14415" h="14380" extrusionOk="0">
                  <a:moveTo>
                    <a:pt x="13804" y="603"/>
                  </a:moveTo>
                  <a:lnTo>
                    <a:pt x="13752" y="1524"/>
                  </a:lnTo>
                  <a:lnTo>
                    <a:pt x="12871" y="2070"/>
                  </a:lnTo>
                  <a:lnTo>
                    <a:pt x="12338" y="1537"/>
                  </a:lnTo>
                  <a:lnTo>
                    <a:pt x="12885" y="656"/>
                  </a:lnTo>
                  <a:lnTo>
                    <a:pt x="13804" y="603"/>
                  </a:lnTo>
                  <a:close/>
                  <a:moveTo>
                    <a:pt x="11652" y="1716"/>
                  </a:moveTo>
                  <a:cubicBezTo>
                    <a:pt x="11673" y="1716"/>
                    <a:pt x="11694" y="1724"/>
                    <a:pt x="11710" y="1739"/>
                  </a:cubicBezTo>
                  <a:lnTo>
                    <a:pt x="11758" y="1786"/>
                  </a:lnTo>
                  <a:lnTo>
                    <a:pt x="12618" y="2649"/>
                  </a:lnTo>
                  <a:lnTo>
                    <a:pt x="12666" y="2696"/>
                  </a:lnTo>
                  <a:cubicBezTo>
                    <a:pt x="12702" y="2732"/>
                    <a:pt x="12702" y="2782"/>
                    <a:pt x="12668" y="2812"/>
                  </a:cubicBezTo>
                  <a:lnTo>
                    <a:pt x="11162" y="4320"/>
                  </a:lnTo>
                  <a:lnTo>
                    <a:pt x="10089" y="3246"/>
                  </a:lnTo>
                  <a:lnTo>
                    <a:pt x="11596" y="1739"/>
                  </a:lnTo>
                  <a:cubicBezTo>
                    <a:pt x="11611" y="1724"/>
                    <a:pt x="11632" y="1716"/>
                    <a:pt x="11652" y="1716"/>
                  </a:cubicBezTo>
                  <a:close/>
                  <a:moveTo>
                    <a:pt x="9672" y="3661"/>
                  </a:moveTo>
                  <a:lnTo>
                    <a:pt x="10745" y="4734"/>
                  </a:lnTo>
                  <a:lnTo>
                    <a:pt x="10011" y="5469"/>
                  </a:lnTo>
                  <a:lnTo>
                    <a:pt x="8937" y="4398"/>
                  </a:lnTo>
                  <a:lnTo>
                    <a:pt x="9672" y="3661"/>
                  </a:lnTo>
                  <a:close/>
                  <a:moveTo>
                    <a:pt x="8524" y="4814"/>
                  </a:moveTo>
                  <a:lnTo>
                    <a:pt x="9598" y="5886"/>
                  </a:lnTo>
                  <a:lnTo>
                    <a:pt x="7761" y="7722"/>
                  </a:lnTo>
                  <a:lnTo>
                    <a:pt x="6688" y="6651"/>
                  </a:lnTo>
                  <a:lnTo>
                    <a:pt x="8524" y="4814"/>
                  </a:lnTo>
                  <a:close/>
                  <a:moveTo>
                    <a:pt x="5832" y="6787"/>
                  </a:moveTo>
                  <a:cubicBezTo>
                    <a:pt x="5916" y="6787"/>
                    <a:pt x="6001" y="6814"/>
                    <a:pt x="6071" y="6870"/>
                  </a:cubicBezTo>
                  <a:lnTo>
                    <a:pt x="6083" y="6879"/>
                  </a:lnTo>
                  <a:cubicBezTo>
                    <a:pt x="6090" y="6885"/>
                    <a:pt x="6100" y="6893"/>
                    <a:pt x="6107" y="6900"/>
                  </a:cubicBezTo>
                  <a:lnTo>
                    <a:pt x="7516" y="8309"/>
                  </a:lnTo>
                  <a:cubicBezTo>
                    <a:pt x="7523" y="8316"/>
                    <a:pt x="7529" y="8324"/>
                    <a:pt x="7537" y="8331"/>
                  </a:cubicBezTo>
                  <a:lnTo>
                    <a:pt x="7546" y="8345"/>
                  </a:lnTo>
                  <a:cubicBezTo>
                    <a:pt x="7662" y="8491"/>
                    <a:pt x="7653" y="8712"/>
                    <a:pt x="7514" y="8853"/>
                  </a:cubicBezTo>
                  <a:lnTo>
                    <a:pt x="6692" y="9673"/>
                  </a:lnTo>
                  <a:lnTo>
                    <a:pt x="6671" y="9652"/>
                  </a:lnTo>
                  <a:lnTo>
                    <a:pt x="4760" y="7741"/>
                  </a:lnTo>
                  <a:lnTo>
                    <a:pt x="4739" y="7721"/>
                  </a:lnTo>
                  <a:lnTo>
                    <a:pt x="5559" y="6900"/>
                  </a:lnTo>
                  <a:cubicBezTo>
                    <a:pt x="5635" y="6824"/>
                    <a:pt x="5733" y="6787"/>
                    <a:pt x="5832" y="6787"/>
                  </a:cubicBezTo>
                  <a:close/>
                  <a:moveTo>
                    <a:pt x="14120" y="1"/>
                  </a:moveTo>
                  <a:cubicBezTo>
                    <a:pt x="14113" y="1"/>
                    <a:pt x="14107" y="1"/>
                    <a:pt x="14101" y="1"/>
                  </a:cubicBezTo>
                  <a:lnTo>
                    <a:pt x="12702" y="79"/>
                  </a:lnTo>
                  <a:cubicBezTo>
                    <a:pt x="12607" y="85"/>
                    <a:pt x="12519" y="136"/>
                    <a:pt x="12468" y="218"/>
                  </a:cubicBezTo>
                  <a:lnTo>
                    <a:pt x="11876" y="1172"/>
                  </a:lnTo>
                  <a:cubicBezTo>
                    <a:pt x="11803" y="1146"/>
                    <a:pt x="11728" y="1133"/>
                    <a:pt x="11652" y="1133"/>
                  </a:cubicBezTo>
                  <a:cubicBezTo>
                    <a:pt x="11482" y="1133"/>
                    <a:pt x="11312" y="1199"/>
                    <a:pt x="11181" y="1328"/>
                  </a:cubicBezTo>
                  <a:lnTo>
                    <a:pt x="6225" y="6284"/>
                  </a:lnTo>
                  <a:cubicBezTo>
                    <a:pt x="6100" y="6227"/>
                    <a:pt x="5964" y="6199"/>
                    <a:pt x="5828" y="6199"/>
                  </a:cubicBezTo>
                  <a:cubicBezTo>
                    <a:pt x="5580" y="6199"/>
                    <a:pt x="5330" y="6294"/>
                    <a:pt x="5141" y="6483"/>
                  </a:cubicBezTo>
                  <a:lnTo>
                    <a:pt x="4202" y="7424"/>
                  </a:lnTo>
                  <a:cubicBezTo>
                    <a:pt x="4102" y="7398"/>
                    <a:pt x="4000" y="7385"/>
                    <a:pt x="3898" y="7385"/>
                  </a:cubicBezTo>
                  <a:cubicBezTo>
                    <a:pt x="3586" y="7385"/>
                    <a:pt x="3276" y="7503"/>
                    <a:pt x="3039" y="7740"/>
                  </a:cubicBezTo>
                  <a:lnTo>
                    <a:pt x="114" y="10667"/>
                  </a:lnTo>
                  <a:cubicBezTo>
                    <a:pt x="0" y="10781"/>
                    <a:pt x="0" y="10965"/>
                    <a:pt x="114" y="11080"/>
                  </a:cubicBezTo>
                  <a:cubicBezTo>
                    <a:pt x="171" y="11137"/>
                    <a:pt x="247" y="11165"/>
                    <a:pt x="322" y="11165"/>
                  </a:cubicBezTo>
                  <a:cubicBezTo>
                    <a:pt x="396" y="11165"/>
                    <a:pt x="471" y="11137"/>
                    <a:pt x="527" y="11080"/>
                  </a:cubicBezTo>
                  <a:lnTo>
                    <a:pt x="3454" y="8154"/>
                  </a:lnTo>
                  <a:cubicBezTo>
                    <a:pt x="3577" y="8031"/>
                    <a:pt x="3738" y="7970"/>
                    <a:pt x="3899" y="7970"/>
                  </a:cubicBezTo>
                  <a:cubicBezTo>
                    <a:pt x="3978" y="7970"/>
                    <a:pt x="4057" y="7985"/>
                    <a:pt x="4132" y="8014"/>
                  </a:cubicBezTo>
                  <a:lnTo>
                    <a:pt x="4159" y="8025"/>
                  </a:lnTo>
                  <a:cubicBezTo>
                    <a:pt x="4195" y="8042"/>
                    <a:pt x="4225" y="8059"/>
                    <a:pt x="4256" y="8080"/>
                  </a:cubicBezTo>
                  <a:cubicBezTo>
                    <a:pt x="4261" y="8082"/>
                    <a:pt x="4263" y="8084"/>
                    <a:pt x="4269" y="8088"/>
                  </a:cubicBezTo>
                  <a:cubicBezTo>
                    <a:pt x="4280" y="8094"/>
                    <a:pt x="4290" y="8103"/>
                    <a:pt x="4301" y="8113"/>
                  </a:cubicBezTo>
                  <a:cubicBezTo>
                    <a:pt x="4316" y="8126"/>
                    <a:pt x="4330" y="8139"/>
                    <a:pt x="4345" y="8154"/>
                  </a:cubicBezTo>
                  <a:lnTo>
                    <a:pt x="6254" y="10063"/>
                  </a:lnTo>
                  <a:cubicBezTo>
                    <a:pt x="6269" y="10079"/>
                    <a:pt x="6281" y="10092"/>
                    <a:pt x="6296" y="10107"/>
                  </a:cubicBezTo>
                  <a:cubicBezTo>
                    <a:pt x="6305" y="10118"/>
                    <a:pt x="6311" y="10128"/>
                    <a:pt x="6321" y="10139"/>
                  </a:cubicBezTo>
                  <a:cubicBezTo>
                    <a:pt x="6324" y="10145"/>
                    <a:pt x="6326" y="10147"/>
                    <a:pt x="6328" y="10153"/>
                  </a:cubicBezTo>
                  <a:cubicBezTo>
                    <a:pt x="6349" y="10183"/>
                    <a:pt x="6366" y="10216"/>
                    <a:pt x="6383" y="10250"/>
                  </a:cubicBezTo>
                  <a:lnTo>
                    <a:pt x="6395" y="10276"/>
                  </a:lnTo>
                  <a:cubicBezTo>
                    <a:pt x="6486" y="10501"/>
                    <a:pt x="6439" y="10771"/>
                    <a:pt x="6254" y="10954"/>
                  </a:cubicBezTo>
                  <a:lnTo>
                    <a:pt x="3329" y="13879"/>
                  </a:lnTo>
                  <a:cubicBezTo>
                    <a:pt x="3215" y="13993"/>
                    <a:pt x="3215" y="14180"/>
                    <a:pt x="3329" y="14294"/>
                  </a:cubicBezTo>
                  <a:cubicBezTo>
                    <a:pt x="3386" y="14351"/>
                    <a:pt x="3462" y="14380"/>
                    <a:pt x="3536" y="14380"/>
                  </a:cubicBezTo>
                  <a:cubicBezTo>
                    <a:pt x="3609" y="14380"/>
                    <a:pt x="3685" y="14351"/>
                    <a:pt x="3742" y="14294"/>
                  </a:cubicBezTo>
                  <a:lnTo>
                    <a:pt x="6669" y="11367"/>
                  </a:lnTo>
                  <a:cubicBezTo>
                    <a:pt x="6983" y="11053"/>
                    <a:pt x="7089" y="10609"/>
                    <a:pt x="6985" y="10206"/>
                  </a:cubicBezTo>
                  <a:lnTo>
                    <a:pt x="7925" y="9268"/>
                  </a:lnTo>
                  <a:cubicBezTo>
                    <a:pt x="8218" y="8975"/>
                    <a:pt x="8285" y="8541"/>
                    <a:pt x="8125" y="8183"/>
                  </a:cubicBezTo>
                  <a:lnTo>
                    <a:pt x="10007" y="6299"/>
                  </a:lnTo>
                  <a:lnTo>
                    <a:pt x="10949" y="5357"/>
                  </a:lnTo>
                  <a:lnTo>
                    <a:pt x="13081" y="3225"/>
                  </a:lnTo>
                  <a:cubicBezTo>
                    <a:pt x="13267" y="3037"/>
                    <a:pt x="13320" y="2765"/>
                    <a:pt x="13237" y="2531"/>
                  </a:cubicBezTo>
                  <a:lnTo>
                    <a:pt x="14190" y="1937"/>
                  </a:lnTo>
                  <a:cubicBezTo>
                    <a:pt x="14272" y="1887"/>
                    <a:pt x="14323" y="1800"/>
                    <a:pt x="14329" y="1705"/>
                  </a:cubicBezTo>
                  <a:lnTo>
                    <a:pt x="14407" y="306"/>
                  </a:lnTo>
                  <a:cubicBezTo>
                    <a:pt x="14415" y="228"/>
                    <a:pt x="14384" y="146"/>
                    <a:pt x="14323" y="87"/>
                  </a:cubicBezTo>
                  <a:cubicBezTo>
                    <a:pt x="14269" y="32"/>
                    <a:pt x="14196" y="1"/>
                    <a:pt x="14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46"/>
          <p:cNvGrpSpPr/>
          <p:nvPr/>
        </p:nvGrpSpPr>
        <p:grpSpPr>
          <a:xfrm>
            <a:off x="3640603" y="1397480"/>
            <a:ext cx="549218" cy="546245"/>
            <a:chOff x="4587073" y="4056930"/>
            <a:chExt cx="549218" cy="546245"/>
          </a:xfrm>
        </p:grpSpPr>
        <p:sp>
          <p:nvSpPr>
            <p:cNvPr id="5159" name="Google Shape;5159;p46"/>
            <p:cNvSpPr/>
            <p:nvPr/>
          </p:nvSpPr>
          <p:spPr>
            <a:xfrm>
              <a:off x="4789382" y="4218958"/>
              <a:ext cx="83726" cy="81661"/>
            </a:xfrm>
            <a:custGeom>
              <a:avLst/>
              <a:gdLst/>
              <a:ahLst/>
              <a:cxnLst/>
              <a:rect l="l" t="t" r="r" b="b"/>
              <a:pathLst>
                <a:path w="3041" h="2966" extrusionOk="0">
                  <a:moveTo>
                    <a:pt x="1744" y="1"/>
                  </a:moveTo>
                  <a:cubicBezTo>
                    <a:pt x="1716" y="1"/>
                    <a:pt x="1689" y="10"/>
                    <a:pt x="1668" y="32"/>
                  </a:cubicBezTo>
                  <a:lnTo>
                    <a:pt x="67" y="1633"/>
                  </a:lnTo>
                  <a:cubicBezTo>
                    <a:pt x="1" y="1699"/>
                    <a:pt x="52" y="1821"/>
                    <a:pt x="142" y="1909"/>
                  </a:cubicBezTo>
                  <a:cubicBezTo>
                    <a:pt x="201" y="1968"/>
                    <a:pt x="278" y="2013"/>
                    <a:pt x="342" y="2013"/>
                  </a:cubicBezTo>
                  <a:cubicBezTo>
                    <a:pt x="371" y="2013"/>
                    <a:pt x="397" y="2004"/>
                    <a:pt x="418" y="1983"/>
                  </a:cubicBezTo>
                  <a:lnTo>
                    <a:pt x="1124" y="1275"/>
                  </a:lnTo>
                  <a:lnTo>
                    <a:pt x="1727" y="1880"/>
                  </a:lnTo>
                  <a:lnTo>
                    <a:pt x="1021" y="2586"/>
                  </a:lnTo>
                  <a:cubicBezTo>
                    <a:pt x="954" y="2653"/>
                    <a:pt x="1008" y="2775"/>
                    <a:pt x="1095" y="2862"/>
                  </a:cubicBezTo>
                  <a:cubicBezTo>
                    <a:pt x="1154" y="2921"/>
                    <a:pt x="1232" y="2966"/>
                    <a:pt x="1296" y="2966"/>
                  </a:cubicBezTo>
                  <a:cubicBezTo>
                    <a:pt x="1324" y="2966"/>
                    <a:pt x="1351" y="2957"/>
                    <a:pt x="1371" y="2936"/>
                  </a:cubicBezTo>
                  <a:lnTo>
                    <a:pt x="2972" y="1336"/>
                  </a:lnTo>
                  <a:cubicBezTo>
                    <a:pt x="3040" y="1264"/>
                    <a:pt x="2981" y="1147"/>
                    <a:pt x="2896" y="1062"/>
                  </a:cubicBezTo>
                  <a:cubicBezTo>
                    <a:pt x="2835" y="1001"/>
                    <a:pt x="2761" y="955"/>
                    <a:pt x="2698" y="955"/>
                  </a:cubicBezTo>
                  <a:cubicBezTo>
                    <a:pt x="2669" y="955"/>
                    <a:pt x="2643" y="964"/>
                    <a:pt x="2622" y="986"/>
                  </a:cubicBezTo>
                  <a:lnTo>
                    <a:pt x="1980" y="1627"/>
                  </a:lnTo>
                  <a:lnTo>
                    <a:pt x="1375" y="1024"/>
                  </a:lnTo>
                  <a:lnTo>
                    <a:pt x="2018" y="381"/>
                  </a:lnTo>
                  <a:cubicBezTo>
                    <a:pt x="2087" y="312"/>
                    <a:pt x="2028" y="194"/>
                    <a:pt x="1942" y="108"/>
                  </a:cubicBezTo>
                  <a:cubicBezTo>
                    <a:pt x="1882" y="47"/>
                    <a:pt x="1807" y="1"/>
                    <a:pt x="17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46"/>
            <p:cNvSpPr/>
            <p:nvPr/>
          </p:nvSpPr>
          <p:spPr>
            <a:xfrm>
              <a:off x="4834453" y="4263726"/>
              <a:ext cx="78826" cy="73980"/>
            </a:xfrm>
            <a:custGeom>
              <a:avLst/>
              <a:gdLst/>
              <a:ahLst/>
              <a:cxnLst/>
              <a:rect l="l" t="t" r="r" b="b"/>
              <a:pathLst>
                <a:path w="2863" h="2687" extrusionOk="0">
                  <a:moveTo>
                    <a:pt x="1822" y="562"/>
                  </a:moveTo>
                  <a:lnTo>
                    <a:pt x="2102" y="842"/>
                  </a:lnTo>
                  <a:cubicBezTo>
                    <a:pt x="2279" y="1017"/>
                    <a:pt x="2294" y="1215"/>
                    <a:pt x="2102" y="1406"/>
                  </a:cubicBezTo>
                  <a:lnTo>
                    <a:pt x="1428" y="2079"/>
                  </a:lnTo>
                  <a:cubicBezTo>
                    <a:pt x="1334" y="2174"/>
                    <a:pt x="1238" y="2218"/>
                    <a:pt x="1145" y="2218"/>
                  </a:cubicBezTo>
                  <a:cubicBezTo>
                    <a:pt x="1047" y="2218"/>
                    <a:pt x="952" y="2170"/>
                    <a:pt x="861" y="2081"/>
                  </a:cubicBezTo>
                  <a:lnTo>
                    <a:pt x="583" y="1803"/>
                  </a:lnTo>
                  <a:lnTo>
                    <a:pt x="1822" y="562"/>
                  </a:lnTo>
                  <a:close/>
                  <a:moveTo>
                    <a:pt x="1734" y="1"/>
                  </a:moveTo>
                  <a:cubicBezTo>
                    <a:pt x="1703" y="1"/>
                    <a:pt x="1675" y="11"/>
                    <a:pt x="1656" y="30"/>
                  </a:cubicBezTo>
                  <a:lnTo>
                    <a:pt x="52" y="1634"/>
                  </a:lnTo>
                  <a:cubicBezTo>
                    <a:pt x="1" y="1685"/>
                    <a:pt x="18" y="1792"/>
                    <a:pt x="107" y="1885"/>
                  </a:cubicBezTo>
                  <a:lnTo>
                    <a:pt x="583" y="2361"/>
                  </a:lnTo>
                  <a:cubicBezTo>
                    <a:pt x="782" y="2560"/>
                    <a:pt x="1004" y="2686"/>
                    <a:pt x="1233" y="2686"/>
                  </a:cubicBezTo>
                  <a:cubicBezTo>
                    <a:pt x="1413" y="2686"/>
                    <a:pt x="1597" y="2609"/>
                    <a:pt x="1778" y="2428"/>
                  </a:cubicBezTo>
                  <a:lnTo>
                    <a:pt x="2450" y="1756"/>
                  </a:lnTo>
                  <a:cubicBezTo>
                    <a:pt x="2863" y="1343"/>
                    <a:pt x="2739" y="915"/>
                    <a:pt x="2383" y="561"/>
                  </a:cubicBezTo>
                  <a:lnTo>
                    <a:pt x="1908" y="85"/>
                  </a:lnTo>
                  <a:cubicBezTo>
                    <a:pt x="1851" y="29"/>
                    <a:pt x="1787"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46"/>
            <p:cNvSpPr/>
            <p:nvPr/>
          </p:nvSpPr>
          <p:spPr>
            <a:xfrm>
              <a:off x="4876908" y="4307117"/>
              <a:ext cx="90417" cy="88049"/>
            </a:xfrm>
            <a:custGeom>
              <a:avLst/>
              <a:gdLst/>
              <a:ahLst/>
              <a:cxnLst/>
              <a:rect l="l" t="t" r="r" b="b"/>
              <a:pathLst>
                <a:path w="3284" h="3198" extrusionOk="0">
                  <a:moveTo>
                    <a:pt x="1760" y="0"/>
                  </a:moveTo>
                  <a:cubicBezTo>
                    <a:pt x="1709" y="0"/>
                    <a:pt x="1656" y="21"/>
                    <a:pt x="1605" y="71"/>
                  </a:cubicBezTo>
                  <a:lnTo>
                    <a:pt x="67" y="1611"/>
                  </a:lnTo>
                  <a:cubicBezTo>
                    <a:pt x="0" y="1678"/>
                    <a:pt x="52" y="1799"/>
                    <a:pt x="141" y="1887"/>
                  </a:cubicBezTo>
                  <a:cubicBezTo>
                    <a:pt x="200" y="1946"/>
                    <a:pt x="277" y="1991"/>
                    <a:pt x="342" y="1991"/>
                  </a:cubicBezTo>
                  <a:cubicBezTo>
                    <a:pt x="370" y="1991"/>
                    <a:pt x="396" y="1982"/>
                    <a:pt x="417" y="1961"/>
                  </a:cubicBezTo>
                  <a:lnTo>
                    <a:pt x="1496" y="880"/>
                  </a:lnTo>
                  <a:lnTo>
                    <a:pt x="1273" y="1723"/>
                  </a:lnTo>
                  <a:cubicBezTo>
                    <a:pt x="1254" y="1801"/>
                    <a:pt x="1283" y="1858"/>
                    <a:pt x="1325" y="1902"/>
                  </a:cubicBezTo>
                  <a:cubicBezTo>
                    <a:pt x="1359" y="1935"/>
                    <a:pt x="1404" y="1961"/>
                    <a:pt x="1460" y="1961"/>
                  </a:cubicBezTo>
                  <a:cubicBezTo>
                    <a:pt x="1475" y="1961"/>
                    <a:pt x="1491" y="1959"/>
                    <a:pt x="1507" y="1955"/>
                  </a:cubicBezTo>
                  <a:lnTo>
                    <a:pt x="2333" y="1759"/>
                  </a:lnTo>
                  <a:lnTo>
                    <a:pt x="1275" y="2818"/>
                  </a:lnTo>
                  <a:cubicBezTo>
                    <a:pt x="1209" y="2884"/>
                    <a:pt x="1260" y="3006"/>
                    <a:pt x="1349" y="3093"/>
                  </a:cubicBezTo>
                  <a:cubicBezTo>
                    <a:pt x="1409" y="3153"/>
                    <a:pt x="1486" y="3197"/>
                    <a:pt x="1550" y="3197"/>
                  </a:cubicBezTo>
                  <a:cubicBezTo>
                    <a:pt x="1579" y="3197"/>
                    <a:pt x="1605" y="3188"/>
                    <a:pt x="1625" y="3168"/>
                  </a:cubicBezTo>
                  <a:lnTo>
                    <a:pt x="3163" y="1628"/>
                  </a:lnTo>
                  <a:cubicBezTo>
                    <a:pt x="3283" y="1508"/>
                    <a:pt x="3239" y="1383"/>
                    <a:pt x="3150" y="1293"/>
                  </a:cubicBezTo>
                  <a:cubicBezTo>
                    <a:pt x="3063" y="1205"/>
                    <a:pt x="2997" y="1162"/>
                    <a:pt x="2887" y="1162"/>
                  </a:cubicBezTo>
                  <a:cubicBezTo>
                    <a:pt x="2837" y="1162"/>
                    <a:pt x="2778" y="1171"/>
                    <a:pt x="2705" y="1188"/>
                  </a:cubicBezTo>
                  <a:lnTo>
                    <a:pt x="1821" y="1409"/>
                  </a:lnTo>
                  <a:lnTo>
                    <a:pt x="2044" y="526"/>
                  </a:lnTo>
                  <a:cubicBezTo>
                    <a:pt x="2099" y="294"/>
                    <a:pt x="2069" y="212"/>
                    <a:pt x="1941" y="87"/>
                  </a:cubicBezTo>
                  <a:cubicBezTo>
                    <a:pt x="1891" y="37"/>
                    <a:pt x="1828" y="0"/>
                    <a:pt x="1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46"/>
            <p:cNvSpPr/>
            <p:nvPr/>
          </p:nvSpPr>
          <p:spPr>
            <a:xfrm>
              <a:off x="4928724" y="4358273"/>
              <a:ext cx="57460" cy="55395"/>
            </a:xfrm>
            <a:custGeom>
              <a:avLst/>
              <a:gdLst/>
              <a:ahLst/>
              <a:cxnLst/>
              <a:rect l="l" t="t" r="r" b="b"/>
              <a:pathLst>
                <a:path w="2087" h="2012" extrusionOk="0">
                  <a:moveTo>
                    <a:pt x="1742" y="0"/>
                  </a:moveTo>
                  <a:cubicBezTo>
                    <a:pt x="1714" y="0"/>
                    <a:pt x="1689" y="10"/>
                    <a:pt x="1668" y="31"/>
                  </a:cubicBezTo>
                  <a:lnTo>
                    <a:pt x="67" y="1633"/>
                  </a:lnTo>
                  <a:cubicBezTo>
                    <a:pt x="0" y="1700"/>
                    <a:pt x="52" y="1820"/>
                    <a:pt x="139" y="1909"/>
                  </a:cubicBezTo>
                  <a:cubicBezTo>
                    <a:pt x="198" y="1968"/>
                    <a:pt x="275" y="2012"/>
                    <a:pt x="339" y="2012"/>
                  </a:cubicBezTo>
                  <a:cubicBezTo>
                    <a:pt x="368" y="2012"/>
                    <a:pt x="394" y="2002"/>
                    <a:pt x="415" y="1982"/>
                  </a:cubicBezTo>
                  <a:lnTo>
                    <a:pt x="2018" y="381"/>
                  </a:lnTo>
                  <a:cubicBezTo>
                    <a:pt x="2086" y="311"/>
                    <a:pt x="2027" y="193"/>
                    <a:pt x="1942" y="107"/>
                  </a:cubicBezTo>
                  <a:cubicBezTo>
                    <a:pt x="1880" y="46"/>
                    <a:pt x="1805" y="0"/>
                    <a:pt x="17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46"/>
            <p:cNvSpPr/>
            <p:nvPr/>
          </p:nvSpPr>
          <p:spPr>
            <a:xfrm>
              <a:off x="4838858" y="4388889"/>
              <a:ext cx="49531" cy="47851"/>
            </a:xfrm>
            <a:custGeom>
              <a:avLst/>
              <a:gdLst/>
              <a:ahLst/>
              <a:cxnLst/>
              <a:rect l="l" t="t" r="r" b="b"/>
              <a:pathLst>
                <a:path w="1799" h="1738" extrusionOk="0">
                  <a:moveTo>
                    <a:pt x="333" y="1"/>
                  </a:moveTo>
                  <a:cubicBezTo>
                    <a:pt x="256" y="1"/>
                    <a:pt x="178" y="30"/>
                    <a:pt x="118" y="89"/>
                  </a:cubicBezTo>
                  <a:cubicBezTo>
                    <a:pt x="0" y="209"/>
                    <a:pt x="0" y="399"/>
                    <a:pt x="118" y="517"/>
                  </a:cubicBezTo>
                  <a:lnTo>
                    <a:pt x="1251" y="1650"/>
                  </a:lnTo>
                  <a:cubicBezTo>
                    <a:pt x="1310" y="1711"/>
                    <a:pt x="1386" y="1737"/>
                    <a:pt x="1466" y="1737"/>
                  </a:cubicBezTo>
                  <a:cubicBezTo>
                    <a:pt x="1544" y="1737"/>
                    <a:pt x="1620" y="1711"/>
                    <a:pt x="1679" y="1650"/>
                  </a:cubicBezTo>
                  <a:cubicBezTo>
                    <a:pt x="1799" y="1532"/>
                    <a:pt x="1799" y="1342"/>
                    <a:pt x="1679" y="1222"/>
                  </a:cubicBezTo>
                  <a:lnTo>
                    <a:pt x="547" y="89"/>
                  </a:lnTo>
                  <a:cubicBezTo>
                    <a:pt x="488" y="30"/>
                    <a:pt x="411" y="1"/>
                    <a:pt x="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46"/>
            <p:cNvSpPr/>
            <p:nvPr/>
          </p:nvSpPr>
          <p:spPr>
            <a:xfrm>
              <a:off x="4753287" y="4303345"/>
              <a:ext cx="72383" cy="70731"/>
            </a:xfrm>
            <a:custGeom>
              <a:avLst/>
              <a:gdLst/>
              <a:ahLst/>
              <a:cxnLst/>
              <a:rect l="l" t="t" r="r" b="b"/>
              <a:pathLst>
                <a:path w="2629" h="2569" extrusionOk="0">
                  <a:moveTo>
                    <a:pt x="334" y="0"/>
                  </a:moveTo>
                  <a:cubicBezTo>
                    <a:pt x="257" y="0"/>
                    <a:pt x="179" y="30"/>
                    <a:pt x="120" y="90"/>
                  </a:cubicBezTo>
                  <a:cubicBezTo>
                    <a:pt x="1" y="208"/>
                    <a:pt x="1" y="399"/>
                    <a:pt x="120" y="519"/>
                  </a:cubicBezTo>
                  <a:lnTo>
                    <a:pt x="2083" y="2481"/>
                  </a:lnTo>
                  <a:cubicBezTo>
                    <a:pt x="2142" y="2540"/>
                    <a:pt x="2218" y="2568"/>
                    <a:pt x="2296" y="2568"/>
                  </a:cubicBezTo>
                  <a:cubicBezTo>
                    <a:pt x="2376" y="2568"/>
                    <a:pt x="2452" y="2540"/>
                    <a:pt x="2511" y="2481"/>
                  </a:cubicBezTo>
                  <a:cubicBezTo>
                    <a:pt x="2629" y="2363"/>
                    <a:pt x="2629" y="2172"/>
                    <a:pt x="2511" y="2052"/>
                  </a:cubicBezTo>
                  <a:lnTo>
                    <a:pt x="549" y="90"/>
                  </a:lnTo>
                  <a:cubicBezTo>
                    <a:pt x="489" y="30"/>
                    <a:pt x="411" y="0"/>
                    <a:pt x="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46"/>
            <p:cNvSpPr/>
            <p:nvPr/>
          </p:nvSpPr>
          <p:spPr>
            <a:xfrm>
              <a:off x="4732803" y="4348554"/>
              <a:ext cx="110433" cy="108781"/>
            </a:xfrm>
            <a:custGeom>
              <a:avLst/>
              <a:gdLst/>
              <a:ahLst/>
              <a:cxnLst/>
              <a:rect l="l" t="t" r="r" b="b"/>
              <a:pathLst>
                <a:path w="4011" h="3951" extrusionOk="0">
                  <a:moveTo>
                    <a:pt x="333" y="0"/>
                  </a:moveTo>
                  <a:cubicBezTo>
                    <a:pt x="256" y="0"/>
                    <a:pt x="178" y="30"/>
                    <a:pt x="118" y="89"/>
                  </a:cubicBezTo>
                  <a:cubicBezTo>
                    <a:pt x="0" y="209"/>
                    <a:pt x="0" y="399"/>
                    <a:pt x="118" y="517"/>
                  </a:cubicBezTo>
                  <a:lnTo>
                    <a:pt x="3464" y="3863"/>
                  </a:lnTo>
                  <a:cubicBezTo>
                    <a:pt x="3523" y="3922"/>
                    <a:pt x="3599" y="3950"/>
                    <a:pt x="3677" y="3950"/>
                  </a:cubicBezTo>
                  <a:cubicBezTo>
                    <a:pt x="3757" y="3950"/>
                    <a:pt x="3833" y="3922"/>
                    <a:pt x="3892" y="3863"/>
                  </a:cubicBezTo>
                  <a:cubicBezTo>
                    <a:pt x="4010" y="3743"/>
                    <a:pt x="4010" y="3551"/>
                    <a:pt x="3892" y="3435"/>
                  </a:cubicBezTo>
                  <a:lnTo>
                    <a:pt x="547" y="89"/>
                  </a:lnTo>
                  <a:cubicBezTo>
                    <a:pt x="488" y="30"/>
                    <a:pt x="411" y="0"/>
                    <a:pt x="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46"/>
            <p:cNvSpPr/>
            <p:nvPr/>
          </p:nvSpPr>
          <p:spPr>
            <a:xfrm>
              <a:off x="4587073" y="4056930"/>
              <a:ext cx="549218" cy="546245"/>
            </a:xfrm>
            <a:custGeom>
              <a:avLst/>
              <a:gdLst/>
              <a:ahLst/>
              <a:cxnLst/>
              <a:rect l="l" t="t" r="r" b="b"/>
              <a:pathLst>
                <a:path w="19948" h="19840" extrusionOk="0">
                  <a:moveTo>
                    <a:pt x="13671" y="606"/>
                  </a:moveTo>
                  <a:cubicBezTo>
                    <a:pt x="13730" y="606"/>
                    <a:pt x="13788" y="628"/>
                    <a:pt x="13833" y="674"/>
                  </a:cubicBezTo>
                  <a:lnTo>
                    <a:pt x="19194" y="6033"/>
                  </a:lnTo>
                  <a:cubicBezTo>
                    <a:pt x="19284" y="6121"/>
                    <a:pt x="19284" y="6269"/>
                    <a:pt x="19194" y="6359"/>
                  </a:cubicBezTo>
                  <a:lnTo>
                    <a:pt x="16672" y="8880"/>
                  </a:lnTo>
                  <a:lnTo>
                    <a:pt x="10986" y="3196"/>
                  </a:lnTo>
                  <a:lnTo>
                    <a:pt x="13507" y="674"/>
                  </a:lnTo>
                  <a:cubicBezTo>
                    <a:pt x="13553" y="628"/>
                    <a:pt x="13612" y="606"/>
                    <a:pt x="13671" y="606"/>
                  </a:cubicBezTo>
                  <a:close/>
                  <a:moveTo>
                    <a:pt x="4515" y="12557"/>
                  </a:moveTo>
                  <a:lnTo>
                    <a:pt x="7305" y="15349"/>
                  </a:lnTo>
                  <a:lnTo>
                    <a:pt x="6466" y="16194"/>
                  </a:lnTo>
                  <a:cubicBezTo>
                    <a:pt x="6374" y="16286"/>
                    <a:pt x="6254" y="16331"/>
                    <a:pt x="6133" y="16331"/>
                  </a:cubicBezTo>
                  <a:cubicBezTo>
                    <a:pt x="6011" y="16331"/>
                    <a:pt x="5890" y="16286"/>
                    <a:pt x="5798" y="16194"/>
                  </a:cubicBezTo>
                  <a:lnTo>
                    <a:pt x="3674" y="14068"/>
                  </a:lnTo>
                  <a:cubicBezTo>
                    <a:pt x="3489" y="13886"/>
                    <a:pt x="3489" y="13585"/>
                    <a:pt x="3674" y="13400"/>
                  </a:cubicBezTo>
                  <a:lnTo>
                    <a:pt x="4515" y="12557"/>
                  </a:lnTo>
                  <a:close/>
                  <a:moveTo>
                    <a:pt x="13670" y="0"/>
                  </a:moveTo>
                  <a:cubicBezTo>
                    <a:pt x="13456" y="0"/>
                    <a:pt x="13242" y="82"/>
                    <a:pt x="13079" y="246"/>
                  </a:cubicBezTo>
                  <a:lnTo>
                    <a:pt x="10558" y="2768"/>
                  </a:lnTo>
                  <a:lnTo>
                    <a:pt x="10042" y="2250"/>
                  </a:lnTo>
                  <a:cubicBezTo>
                    <a:pt x="9825" y="2035"/>
                    <a:pt x="9538" y="1915"/>
                    <a:pt x="9233" y="1915"/>
                  </a:cubicBezTo>
                  <a:cubicBezTo>
                    <a:pt x="8928" y="1915"/>
                    <a:pt x="8641" y="2035"/>
                    <a:pt x="8424" y="2250"/>
                  </a:cubicBezTo>
                  <a:lnTo>
                    <a:pt x="7520" y="3154"/>
                  </a:lnTo>
                  <a:cubicBezTo>
                    <a:pt x="7400" y="3274"/>
                    <a:pt x="7400" y="3464"/>
                    <a:pt x="7520" y="3582"/>
                  </a:cubicBezTo>
                  <a:cubicBezTo>
                    <a:pt x="7579" y="3642"/>
                    <a:pt x="7656" y="3672"/>
                    <a:pt x="7734" y="3672"/>
                  </a:cubicBezTo>
                  <a:cubicBezTo>
                    <a:pt x="7811" y="3672"/>
                    <a:pt x="7888" y="3642"/>
                    <a:pt x="7948" y="3582"/>
                  </a:cubicBezTo>
                  <a:lnTo>
                    <a:pt x="8852" y="2678"/>
                  </a:lnTo>
                  <a:cubicBezTo>
                    <a:pt x="8955" y="2577"/>
                    <a:pt x="9090" y="2522"/>
                    <a:pt x="9233" y="2522"/>
                  </a:cubicBezTo>
                  <a:cubicBezTo>
                    <a:pt x="9376" y="2522"/>
                    <a:pt x="9511" y="2579"/>
                    <a:pt x="9614" y="2678"/>
                  </a:cubicBezTo>
                  <a:lnTo>
                    <a:pt x="17188" y="10253"/>
                  </a:lnTo>
                  <a:cubicBezTo>
                    <a:pt x="17398" y="10462"/>
                    <a:pt x="17398" y="10805"/>
                    <a:pt x="17188" y="11014"/>
                  </a:cubicBezTo>
                  <a:lnTo>
                    <a:pt x="13610" y="14592"/>
                  </a:lnTo>
                  <a:cubicBezTo>
                    <a:pt x="13546" y="14656"/>
                    <a:pt x="13468" y="14698"/>
                    <a:pt x="13380" y="14719"/>
                  </a:cubicBezTo>
                  <a:lnTo>
                    <a:pt x="8814" y="15698"/>
                  </a:lnTo>
                  <a:cubicBezTo>
                    <a:pt x="8781" y="15705"/>
                    <a:pt x="8748" y="15708"/>
                    <a:pt x="8715" y="15708"/>
                  </a:cubicBezTo>
                  <a:cubicBezTo>
                    <a:pt x="8594" y="15708"/>
                    <a:pt x="8476" y="15660"/>
                    <a:pt x="8388" y="15572"/>
                  </a:cubicBezTo>
                  <a:lnTo>
                    <a:pt x="4294" y="11478"/>
                  </a:lnTo>
                  <a:cubicBezTo>
                    <a:pt x="4182" y="11366"/>
                    <a:pt x="4134" y="11206"/>
                    <a:pt x="4169" y="11052"/>
                  </a:cubicBezTo>
                  <a:lnTo>
                    <a:pt x="5149" y="6488"/>
                  </a:lnTo>
                  <a:cubicBezTo>
                    <a:pt x="5168" y="6399"/>
                    <a:pt x="5210" y="6319"/>
                    <a:pt x="5274" y="6256"/>
                  </a:cubicBezTo>
                  <a:lnTo>
                    <a:pt x="6808" y="4722"/>
                  </a:lnTo>
                  <a:cubicBezTo>
                    <a:pt x="6928" y="4604"/>
                    <a:pt x="6928" y="4414"/>
                    <a:pt x="6808" y="4294"/>
                  </a:cubicBezTo>
                  <a:cubicBezTo>
                    <a:pt x="6749" y="4235"/>
                    <a:pt x="6672" y="4205"/>
                    <a:pt x="6595" y="4205"/>
                  </a:cubicBezTo>
                  <a:cubicBezTo>
                    <a:pt x="6518" y="4205"/>
                    <a:pt x="6440" y="4235"/>
                    <a:pt x="6380" y="4294"/>
                  </a:cubicBezTo>
                  <a:lnTo>
                    <a:pt x="4846" y="5828"/>
                  </a:lnTo>
                  <a:cubicBezTo>
                    <a:pt x="4702" y="5974"/>
                    <a:pt x="4601" y="6159"/>
                    <a:pt x="4555" y="6361"/>
                  </a:cubicBezTo>
                  <a:lnTo>
                    <a:pt x="3575" y="10926"/>
                  </a:lnTo>
                  <a:cubicBezTo>
                    <a:pt x="3499" y="11282"/>
                    <a:pt x="3607" y="11650"/>
                    <a:pt x="3866" y="11906"/>
                  </a:cubicBezTo>
                  <a:lnTo>
                    <a:pt x="4089" y="12129"/>
                  </a:lnTo>
                  <a:lnTo>
                    <a:pt x="3248" y="12972"/>
                  </a:lnTo>
                  <a:cubicBezTo>
                    <a:pt x="2829" y="13391"/>
                    <a:pt x="2829" y="14076"/>
                    <a:pt x="3248" y="14495"/>
                  </a:cubicBezTo>
                  <a:lnTo>
                    <a:pt x="4096" y="15344"/>
                  </a:lnTo>
                  <a:lnTo>
                    <a:pt x="119" y="19321"/>
                  </a:lnTo>
                  <a:cubicBezTo>
                    <a:pt x="1" y="19441"/>
                    <a:pt x="1" y="19631"/>
                    <a:pt x="119" y="19749"/>
                  </a:cubicBezTo>
                  <a:cubicBezTo>
                    <a:pt x="179" y="19809"/>
                    <a:pt x="256" y="19839"/>
                    <a:pt x="334" y="19839"/>
                  </a:cubicBezTo>
                  <a:cubicBezTo>
                    <a:pt x="411" y="19839"/>
                    <a:pt x="488" y="19809"/>
                    <a:pt x="547" y="19749"/>
                  </a:cubicBezTo>
                  <a:lnTo>
                    <a:pt x="4525" y="15772"/>
                  </a:lnTo>
                  <a:lnTo>
                    <a:pt x="5373" y="16621"/>
                  </a:lnTo>
                  <a:cubicBezTo>
                    <a:pt x="5583" y="16830"/>
                    <a:pt x="5859" y="16935"/>
                    <a:pt x="6135" y="16935"/>
                  </a:cubicBezTo>
                  <a:cubicBezTo>
                    <a:pt x="6411" y="16935"/>
                    <a:pt x="6687" y="16830"/>
                    <a:pt x="6896" y="16621"/>
                  </a:cubicBezTo>
                  <a:lnTo>
                    <a:pt x="7739" y="15779"/>
                  </a:lnTo>
                  <a:lnTo>
                    <a:pt x="7962" y="16002"/>
                  </a:lnTo>
                  <a:cubicBezTo>
                    <a:pt x="8165" y="16206"/>
                    <a:pt x="8436" y="16316"/>
                    <a:pt x="8717" y="16316"/>
                  </a:cubicBezTo>
                  <a:cubicBezTo>
                    <a:pt x="8793" y="16316"/>
                    <a:pt x="8868" y="16310"/>
                    <a:pt x="8942" y="16293"/>
                  </a:cubicBezTo>
                  <a:lnTo>
                    <a:pt x="13507" y="15313"/>
                  </a:lnTo>
                  <a:cubicBezTo>
                    <a:pt x="13709" y="15269"/>
                    <a:pt x="13892" y="15170"/>
                    <a:pt x="14040" y="15022"/>
                  </a:cubicBezTo>
                  <a:lnTo>
                    <a:pt x="17618" y="11444"/>
                  </a:lnTo>
                  <a:cubicBezTo>
                    <a:pt x="18064" y="11001"/>
                    <a:pt x="18064" y="10274"/>
                    <a:pt x="17618" y="9826"/>
                  </a:cubicBezTo>
                  <a:lnTo>
                    <a:pt x="17103" y="9311"/>
                  </a:lnTo>
                  <a:lnTo>
                    <a:pt x="19624" y="6789"/>
                  </a:lnTo>
                  <a:cubicBezTo>
                    <a:pt x="19948" y="6460"/>
                    <a:pt x="19948" y="5931"/>
                    <a:pt x="19622" y="5605"/>
                  </a:cubicBezTo>
                  <a:lnTo>
                    <a:pt x="14261" y="246"/>
                  </a:lnTo>
                  <a:cubicBezTo>
                    <a:pt x="14098" y="82"/>
                    <a:pt x="13884" y="0"/>
                    <a:pt x="13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7" name="Google Shape;5167;p46"/>
          <p:cNvGrpSpPr/>
          <p:nvPr/>
        </p:nvGrpSpPr>
        <p:grpSpPr>
          <a:xfrm>
            <a:off x="3640603" y="3161839"/>
            <a:ext cx="548888" cy="546272"/>
            <a:chOff x="5410378" y="4052001"/>
            <a:chExt cx="548888" cy="546272"/>
          </a:xfrm>
        </p:grpSpPr>
        <p:sp>
          <p:nvSpPr>
            <p:cNvPr id="5168" name="Google Shape;5168;p46"/>
            <p:cNvSpPr/>
            <p:nvPr/>
          </p:nvSpPr>
          <p:spPr>
            <a:xfrm>
              <a:off x="5551206" y="4353042"/>
              <a:ext cx="105670" cy="104073"/>
            </a:xfrm>
            <a:custGeom>
              <a:avLst/>
              <a:gdLst/>
              <a:ahLst/>
              <a:cxnLst/>
              <a:rect l="l" t="t" r="r" b="b"/>
              <a:pathLst>
                <a:path w="3838" h="3780" extrusionOk="0">
                  <a:moveTo>
                    <a:pt x="322" y="0"/>
                  </a:moveTo>
                  <a:cubicBezTo>
                    <a:pt x="247" y="0"/>
                    <a:pt x="172" y="29"/>
                    <a:pt x="115" y="86"/>
                  </a:cubicBezTo>
                  <a:cubicBezTo>
                    <a:pt x="1" y="200"/>
                    <a:pt x="1" y="386"/>
                    <a:pt x="115" y="499"/>
                  </a:cubicBezTo>
                  <a:lnTo>
                    <a:pt x="3309" y="3694"/>
                  </a:lnTo>
                  <a:cubicBezTo>
                    <a:pt x="3366" y="3751"/>
                    <a:pt x="3440" y="3780"/>
                    <a:pt x="3516" y="3780"/>
                  </a:cubicBezTo>
                  <a:cubicBezTo>
                    <a:pt x="3590" y="3780"/>
                    <a:pt x="3666" y="3751"/>
                    <a:pt x="3723" y="3694"/>
                  </a:cubicBezTo>
                  <a:cubicBezTo>
                    <a:pt x="3838" y="3580"/>
                    <a:pt x="3838" y="3395"/>
                    <a:pt x="3723" y="3281"/>
                  </a:cubicBezTo>
                  <a:lnTo>
                    <a:pt x="528" y="86"/>
                  </a:lnTo>
                  <a:cubicBezTo>
                    <a:pt x="471" y="29"/>
                    <a:pt x="396" y="0"/>
                    <a:pt x="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46"/>
            <p:cNvSpPr/>
            <p:nvPr/>
          </p:nvSpPr>
          <p:spPr>
            <a:xfrm>
              <a:off x="5538899" y="4399406"/>
              <a:ext cx="71612" cy="70015"/>
            </a:xfrm>
            <a:custGeom>
              <a:avLst/>
              <a:gdLst/>
              <a:ahLst/>
              <a:cxnLst/>
              <a:rect l="l" t="t" r="r" b="b"/>
              <a:pathLst>
                <a:path w="2601" h="2543" extrusionOk="0">
                  <a:moveTo>
                    <a:pt x="321" y="0"/>
                  </a:moveTo>
                  <a:cubicBezTo>
                    <a:pt x="246" y="0"/>
                    <a:pt x="171" y="29"/>
                    <a:pt x="115" y="86"/>
                  </a:cubicBezTo>
                  <a:cubicBezTo>
                    <a:pt x="1" y="200"/>
                    <a:pt x="1" y="387"/>
                    <a:pt x="115" y="499"/>
                  </a:cubicBezTo>
                  <a:lnTo>
                    <a:pt x="2071" y="2457"/>
                  </a:lnTo>
                  <a:cubicBezTo>
                    <a:pt x="2128" y="2514"/>
                    <a:pt x="2203" y="2543"/>
                    <a:pt x="2279" y="2543"/>
                  </a:cubicBezTo>
                  <a:cubicBezTo>
                    <a:pt x="2353" y="2543"/>
                    <a:pt x="2429" y="2514"/>
                    <a:pt x="2486" y="2457"/>
                  </a:cubicBezTo>
                  <a:cubicBezTo>
                    <a:pt x="2600" y="2343"/>
                    <a:pt x="2600" y="2159"/>
                    <a:pt x="2486" y="2044"/>
                  </a:cubicBezTo>
                  <a:lnTo>
                    <a:pt x="528" y="86"/>
                  </a:lnTo>
                  <a:cubicBezTo>
                    <a:pt x="471" y="29"/>
                    <a:pt x="396" y="0"/>
                    <a:pt x="3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46"/>
            <p:cNvSpPr/>
            <p:nvPr/>
          </p:nvSpPr>
          <p:spPr>
            <a:xfrm>
              <a:off x="5571718" y="4314771"/>
              <a:ext cx="36370" cy="34829"/>
            </a:xfrm>
            <a:custGeom>
              <a:avLst/>
              <a:gdLst/>
              <a:ahLst/>
              <a:cxnLst/>
              <a:rect l="l" t="t" r="r" b="b"/>
              <a:pathLst>
                <a:path w="1321" h="1265" extrusionOk="0">
                  <a:moveTo>
                    <a:pt x="321" y="1"/>
                  </a:moveTo>
                  <a:cubicBezTo>
                    <a:pt x="246" y="1"/>
                    <a:pt x="171" y="29"/>
                    <a:pt x="114" y="86"/>
                  </a:cubicBezTo>
                  <a:cubicBezTo>
                    <a:pt x="0" y="201"/>
                    <a:pt x="0" y="387"/>
                    <a:pt x="114" y="501"/>
                  </a:cubicBezTo>
                  <a:lnTo>
                    <a:pt x="792" y="1179"/>
                  </a:lnTo>
                  <a:cubicBezTo>
                    <a:pt x="849" y="1236"/>
                    <a:pt x="923" y="1264"/>
                    <a:pt x="999" y="1264"/>
                  </a:cubicBezTo>
                  <a:cubicBezTo>
                    <a:pt x="1075" y="1264"/>
                    <a:pt x="1150" y="1236"/>
                    <a:pt x="1207" y="1179"/>
                  </a:cubicBezTo>
                  <a:cubicBezTo>
                    <a:pt x="1321" y="1065"/>
                    <a:pt x="1321" y="878"/>
                    <a:pt x="1207" y="764"/>
                  </a:cubicBezTo>
                  <a:lnTo>
                    <a:pt x="527" y="86"/>
                  </a:lnTo>
                  <a:cubicBezTo>
                    <a:pt x="470" y="29"/>
                    <a:pt x="395" y="1"/>
                    <a:pt x="3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46"/>
            <p:cNvSpPr/>
            <p:nvPr/>
          </p:nvSpPr>
          <p:spPr>
            <a:xfrm>
              <a:off x="5620698" y="4363779"/>
              <a:ext cx="74475" cy="72906"/>
            </a:xfrm>
            <a:custGeom>
              <a:avLst/>
              <a:gdLst/>
              <a:ahLst/>
              <a:cxnLst/>
              <a:rect l="l" t="t" r="r" b="b"/>
              <a:pathLst>
                <a:path w="2705" h="2648" extrusionOk="0">
                  <a:moveTo>
                    <a:pt x="321" y="0"/>
                  </a:moveTo>
                  <a:cubicBezTo>
                    <a:pt x="246" y="0"/>
                    <a:pt x="172" y="29"/>
                    <a:pt x="115" y="86"/>
                  </a:cubicBezTo>
                  <a:cubicBezTo>
                    <a:pt x="1" y="200"/>
                    <a:pt x="1" y="387"/>
                    <a:pt x="115" y="501"/>
                  </a:cubicBezTo>
                  <a:lnTo>
                    <a:pt x="2178" y="2562"/>
                  </a:lnTo>
                  <a:cubicBezTo>
                    <a:pt x="2235" y="2619"/>
                    <a:pt x="2307" y="2647"/>
                    <a:pt x="2383" y="2647"/>
                  </a:cubicBezTo>
                  <a:cubicBezTo>
                    <a:pt x="2457" y="2647"/>
                    <a:pt x="2534" y="2619"/>
                    <a:pt x="2591" y="2562"/>
                  </a:cubicBezTo>
                  <a:cubicBezTo>
                    <a:pt x="2705" y="2448"/>
                    <a:pt x="2705" y="2263"/>
                    <a:pt x="2591" y="2149"/>
                  </a:cubicBezTo>
                  <a:lnTo>
                    <a:pt x="528" y="86"/>
                  </a:lnTo>
                  <a:cubicBezTo>
                    <a:pt x="471" y="29"/>
                    <a:pt x="396" y="0"/>
                    <a:pt x="3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46"/>
            <p:cNvSpPr/>
            <p:nvPr/>
          </p:nvSpPr>
          <p:spPr>
            <a:xfrm>
              <a:off x="5667008" y="4198860"/>
              <a:ext cx="143444" cy="143444"/>
            </a:xfrm>
            <a:custGeom>
              <a:avLst/>
              <a:gdLst/>
              <a:ahLst/>
              <a:cxnLst/>
              <a:rect l="l" t="t" r="r" b="b"/>
              <a:pathLst>
                <a:path w="5210" h="5210" extrusionOk="0">
                  <a:moveTo>
                    <a:pt x="3550" y="625"/>
                  </a:moveTo>
                  <a:lnTo>
                    <a:pt x="4582" y="1659"/>
                  </a:lnTo>
                  <a:lnTo>
                    <a:pt x="1830" y="4411"/>
                  </a:lnTo>
                  <a:cubicBezTo>
                    <a:pt x="1687" y="4553"/>
                    <a:pt x="1500" y="4625"/>
                    <a:pt x="1312" y="4625"/>
                  </a:cubicBezTo>
                  <a:cubicBezTo>
                    <a:pt x="1125" y="4625"/>
                    <a:pt x="938" y="4553"/>
                    <a:pt x="796" y="4411"/>
                  </a:cubicBezTo>
                  <a:cubicBezTo>
                    <a:pt x="659" y="4274"/>
                    <a:pt x="583" y="4089"/>
                    <a:pt x="583" y="3895"/>
                  </a:cubicBezTo>
                  <a:cubicBezTo>
                    <a:pt x="583" y="3699"/>
                    <a:pt x="659" y="3516"/>
                    <a:pt x="796" y="3379"/>
                  </a:cubicBezTo>
                  <a:lnTo>
                    <a:pt x="3550" y="625"/>
                  </a:lnTo>
                  <a:close/>
                  <a:moveTo>
                    <a:pt x="3550" y="1"/>
                  </a:moveTo>
                  <a:cubicBezTo>
                    <a:pt x="3421" y="1"/>
                    <a:pt x="3297" y="50"/>
                    <a:pt x="3208" y="144"/>
                  </a:cubicBezTo>
                  <a:lnTo>
                    <a:pt x="385" y="2964"/>
                  </a:lnTo>
                  <a:cubicBezTo>
                    <a:pt x="138" y="3212"/>
                    <a:pt x="1" y="3543"/>
                    <a:pt x="1" y="3895"/>
                  </a:cubicBezTo>
                  <a:cubicBezTo>
                    <a:pt x="1" y="4247"/>
                    <a:pt x="138" y="4574"/>
                    <a:pt x="385" y="4825"/>
                  </a:cubicBezTo>
                  <a:cubicBezTo>
                    <a:pt x="642" y="5082"/>
                    <a:pt x="977" y="5210"/>
                    <a:pt x="1316" y="5210"/>
                  </a:cubicBezTo>
                  <a:cubicBezTo>
                    <a:pt x="1653" y="5210"/>
                    <a:pt x="1990" y="5082"/>
                    <a:pt x="2247" y="4825"/>
                  </a:cubicBezTo>
                  <a:lnTo>
                    <a:pt x="5067" y="2003"/>
                  </a:lnTo>
                  <a:cubicBezTo>
                    <a:pt x="5160" y="1910"/>
                    <a:pt x="5210" y="1790"/>
                    <a:pt x="5210" y="1661"/>
                  </a:cubicBezTo>
                  <a:cubicBezTo>
                    <a:pt x="5206" y="1529"/>
                    <a:pt x="5155" y="1405"/>
                    <a:pt x="5065" y="1316"/>
                  </a:cubicBezTo>
                  <a:lnTo>
                    <a:pt x="3893" y="144"/>
                  </a:lnTo>
                  <a:cubicBezTo>
                    <a:pt x="3800" y="50"/>
                    <a:pt x="3678" y="1"/>
                    <a:pt x="35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46"/>
            <p:cNvSpPr/>
            <p:nvPr/>
          </p:nvSpPr>
          <p:spPr>
            <a:xfrm>
              <a:off x="5410378" y="4052001"/>
              <a:ext cx="548888" cy="546272"/>
            </a:xfrm>
            <a:custGeom>
              <a:avLst/>
              <a:gdLst/>
              <a:ahLst/>
              <a:cxnLst/>
              <a:rect l="l" t="t" r="r" b="b"/>
              <a:pathLst>
                <a:path w="19936" h="19841" extrusionOk="0">
                  <a:moveTo>
                    <a:pt x="15016" y="1382"/>
                  </a:moveTo>
                  <a:lnTo>
                    <a:pt x="15385" y="1751"/>
                  </a:lnTo>
                  <a:lnTo>
                    <a:pt x="13680" y="3457"/>
                  </a:lnTo>
                  <a:lnTo>
                    <a:pt x="13425" y="3203"/>
                  </a:lnTo>
                  <a:cubicBezTo>
                    <a:pt x="13360" y="3139"/>
                    <a:pt x="13360" y="3036"/>
                    <a:pt x="13425" y="2971"/>
                  </a:cubicBezTo>
                  <a:lnTo>
                    <a:pt x="15016" y="1382"/>
                  </a:lnTo>
                  <a:close/>
                  <a:moveTo>
                    <a:pt x="15798" y="2162"/>
                  </a:moveTo>
                  <a:lnTo>
                    <a:pt x="16156" y="2520"/>
                  </a:lnTo>
                  <a:lnTo>
                    <a:pt x="14451" y="4225"/>
                  </a:lnTo>
                  <a:lnTo>
                    <a:pt x="14093" y="3868"/>
                  </a:lnTo>
                  <a:lnTo>
                    <a:pt x="15798" y="2162"/>
                  </a:lnTo>
                  <a:close/>
                  <a:moveTo>
                    <a:pt x="16569" y="2933"/>
                  </a:moveTo>
                  <a:lnTo>
                    <a:pt x="16927" y="3291"/>
                  </a:lnTo>
                  <a:lnTo>
                    <a:pt x="15222" y="4996"/>
                  </a:lnTo>
                  <a:lnTo>
                    <a:pt x="14864" y="4640"/>
                  </a:lnTo>
                  <a:lnTo>
                    <a:pt x="16569" y="2933"/>
                  </a:lnTo>
                  <a:close/>
                  <a:moveTo>
                    <a:pt x="17340" y="3704"/>
                  </a:moveTo>
                  <a:lnTo>
                    <a:pt x="17698" y="4062"/>
                  </a:lnTo>
                  <a:lnTo>
                    <a:pt x="15992" y="5767"/>
                  </a:lnTo>
                  <a:lnTo>
                    <a:pt x="15635" y="5409"/>
                  </a:lnTo>
                  <a:lnTo>
                    <a:pt x="17340" y="3704"/>
                  </a:lnTo>
                  <a:close/>
                  <a:moveTo>
                    <a:pt x="18109" y="4475"/>
                  </a:moveTo>
                  <a:lnTo>
                    <a:pt x="18478" y="4844"/>
                  </a:lnTo>
                  <a:lnTo>
                    <a:pt x="16887" y="6435"/>
                  </a:lnTo>
                  <a:cubicBezTo>
                    <a:pt x="16855" y="6467"/>
                    <a:pt x="16815" y="6483"/>
                    <a:pt x="16773" y="6483"/>
                  </a:cubicBezTo>
                  <a:cubicBezTo>
                    <a:pt x="16729" y="6483"/>
                    <a:pt x="16689" y="6467"/>
                    <a:pt x="16659" y="6435"/>
                  </a:cubicBezTo>
                  <a:lnTo>
                    <a:pt x="16404" y="6182"/>
                  </a:lnTo>
                  <a:lnTo>
                    <a:pt x="18109" y="4475"/>
                  </a:lnTo>
                  <a:close/>
                  <a:moveTo>
                    <a:pt x="14133" y="583"/>
                  </a:moveTo>
                  <a:cubicBezTo>
                    <a:pt x="14190" y="583"/>
                    <a:pt x="14243" y="604"/>
                    <a:pt x="14283" y="646"/>
                  </a:cubicBezTo>
                  <a:lnTo>
                    <a:pt x="14605" y="965"/>
                  </a:lnTo>
                  <a:lnTo>
                    <a:pt x="13014" y="2558"/>
                  </a:lnTo>
                  <a:cubicBezTo>
                    <a:pt x="12723" y="2848"/>
                    <a:pt x="12723" y="3323"/>
                    <a:pt x="13014" y="3615"/>
                  </a:cubicBezTo>
                  <a:lnTo>
                    <a:pt x="16246" y="6846"/>
                  </a:lnTo>
                  <a:cubicBezTo>
                    <a:pt x="16386" y="6987"/>
                    <a:pt x="16575" y="7065"/>
                    <a:pt x="16775" y="7065"/>
                  </a:cubicBezTo>
                  <a:cubicBezTo>
                    <a:pt x="16975" y="7065"/>
                    <a:pt x="17163" y="6987"/>
                    <a:pt x="17302" y="6846"/>
                  </a:cubicBezTo>
                  <a:lnTo>
                    <a:pt x="18893" y="5255"/>
                  </a:lnTo>
                  <a:lnTo>
                    <a:pt x="19215" y="5577"/>
                  </a:lnTo>
                  <a:cubicBezTo>
                    <a:pt x="19296" y="5660"/>
                    <a:pt x="19296" y="5794"/>
                    <a:pt x="19213" y="5877"/>
                  </a:cubicBezTo>
                  <a:lnTo>
                    <a:pt x="15109" y="9981"/>
                  </a:lnTo>
                  <a:lnTo>
                    <a:pt x="14320" y="9191"/>
                  </a:lnTo>
                  <a:cubicBezTo>
                    <a:pt x="14263" y="9134"/>
                    <a:pt x="14187" y="9105"/>
                    <a:pt x="14112" y="9105"/>
                  </a:cubicBezTo>
                  <a:cubicBezTo>
                    <a:pt x="14037" y="9105"/>
                    <a:pt x="13962" y="9134"/>
                    <a:pt x="13905" y="9191"/>
                  </a:cubicBezTo>
                  <a:cubicBezTo>
                    <a:pt x="13791" y="9305"/>
                    <a:pt x="13791" y="9490"/>
                    <a:pt x="13905" y="9604"/>
                  </a:cubicBezTo>
                  <a:lnTo>
                    <a:pt x="15186" y="10885"/>
                  </a:lnTo>
                  <a:cubicBezTo>
                    <a:pt x="15246" y="10945"/>
                    <a:pt x="15246" y="11048"/>
                    <a:pt x="15186" y="11113"/>
                  </a:cubicBezTo>
                  <a:lnTo>
                    <a:pt x="11825" y="14472"/>
                  </a:lnTo>
                  <a:lnTo>
                    <a:pt x="7061" y="16349"/>
                  </a:lnTo>
                  <a:cubicBezTo>
                    <a:pt x="7009" y="16369"/>
                    <a:pt x="6954" y="16380"/>
                    <a:pt x="6900" y="16380"/>
                  </a:cubicBezTo>
                  <a:cubicBezTo>
                    <a:pt x="6787" y="16380"/>
                    <a:pt x="6677" y="16335"/>
                    <a:pt x="6595" y="16251"/>
                  </a:cubicBezTo>
                  <a:lnTo>
                    <a:pt x="3607" y="13263"/>
                  </a:lnTo>
                  <a:cubicBezTo>
                    <a:pt x="3485" y="13142"/>
                    <a:pt x="3447" y="12959"/>
                    <a:pt x="3510" y="12797"/>
                  </a:cubicBezTo>
                  <a:lnTo>
                    <a:pt x="5388" y="8032"/>
                  </a:lnTo>
                  <a:lnTo>
                    <a:pt x="8747" y="4673"/>
                  </a:lnTo>
                  <a:cubicBezTo>
                    <a:pt x="8779" y="4641"/>
                    <a:pt x="8819" y="4626"/>
                    <a:pt x="8861" y="4626"/>
                  </a:cubicBezTo>
                  <a:cubicBezTo>
                    <a:pt x="8902" y="4626"/>
                    <a:pt x="8943" y="4641"/>
                    <a:pt x="8976" y="4673"/>
                  </a:cubicBezTo>
                  <a:lnTo>
                    <a:pt x="10256" y="5952"/>
                  </a:lnTo>
                  <a:cubicBezTo>
                    <a:pt x="10313" y="6009"/>
                    <a:pt x="10388" y="6037"/>
                    <a:pt x="10463" y="6037"/>
                  </a:cubicBezTo>
                  <a:cubicBezTo>
                    <a:pt x="10538" y="6037"/>
                    <a:pt x="10612" y="6009"/>
                    <a:pt x="10669" y="5952"/>
                  </a:cubicBezTo>
                  <a:cubicBezTo>
                    <a:pt x="10784" y="5837"/>
                    <a:pt x="10784" y="5653"/>
                    <a:pt x="10669" y="5539"/>
                  </a:cubicBezTo>
                  <a:lnTo>
                    <a:pt x="9880" y="4749"/>
                  </a:lnTo>
                  <a:lnTo>
                    <a:pt x="13983" y="646"/>
                  </a:lnTo>
                  <a:cubicBezTo>
                    <a:pt x="14025" y="604"/>
                    <a:pt x="14076" y="583"/>
                    <a:pt x="14133" y="583"/>
                  </a:cubicBezTo>
                  <a:close/>
                  <a:moveTo>
                    <a:pt x="3945" y="14428"/>
                  </a:moveTo>
                  <a:lnTo>
                    <a:pt x="5432" y="15916"/>
                  </a:lnTo>
                  <a:lnTo>
                    <a:pt x="4967" y="16379"/>
                  </a:lnTo>
                  <a:cubicBezTo>
                    <a:pt x="4920" y="16427"/>
                    <a:pt x="4857" y="16450"/>
                    <a:pt x="4794" y="16450"/>
                  </a:cubicBezTo>
                  <a:cubicBezTo>
                    <a:pt x="4731" y="16450"/>
                    <a:pt x="4669" y="16427"/>
                    <a:pt x="4621" y="16379"/>
                  </a:cubicBezTo>
                  <a:lnTo>
                    <a:pt x="3481" y="15241"/>
                  </a:lnTo>
                  <a:cubicBezTo>
                    <a:pt x="3386" y="15146"/>
                    <a:pt x="3386" y="14988"/>
                    <a:pt x="3481" y="14893"/>
                  </a:cubicBezTo>
                  <a:lnTo>
                    <a:pt x="3945" y="14428"/>
                  </a:lnTo>
                  <a:close/>
                  <a:moveTo>
                    <a:pt x="14133" y="0"/>
                  </a:moveTo>
                  <a:cubicBezTo>
                    <a:pt x="13922" y="0"/>
                    <a:pt x="13722" y="84"/>
                    <a:pt x="13572" y="235"/>
                  </a:cubicBezTo>
                  <a:lnTo>
                    <a:pt x="9468" y="4338"/>
                  </a:lnTo>
                  <a:lnTo>
                    <a:pt x="9392" y="4262"/>
                  </a:lnTo>
                  <a:cubicBezTo>
                    <a:pt x="9248" y="4116"/>
                    <a:pt x="9057" y="4043"/>
                    <a:pt x="8866" y="4043"/>
                  </a:cubicBezTo>
                  <a:cubicBezTo>
                    <a:pt x="8675" y="4043"/>
                    <a:pt x="8484" y="4116"/>
                    <a:pt x="8338" y="4262"/>
                  </a:cubicBezTo>
                  <a:lnTo>
                    <a:pt x="4979" y="7621"/>
                  </a:lnTo>
                  <a:cubicBezTo>
                    <a:pt x="4922" y="7678"/>
                    <a:pt x="4876" y="7746"/>
                    <a:pt x="4848" y="7820"/>
                  </a:cubicBezTo>
                  <a:lnTo>
                    <a:pt x="2971" y="12582"/>
                  </a:lnTo>
                  <a:cubicBezTo>
                    <a:pt x="2823" y="12961"/>
                    <a:pt x="2912" y="13389"/>
                    <a:pt x="3199" y="13676"/>
                  </a:cubicBezTo>
                  <a:lnTo>
                    <a:pt x="3538" y="14015"/>
                  </a:lnTo>
                  <a:lnTo>
                    <a:pt x="3074" y="14478"/>
                  </a:lnTo>
                  <a:cubicBezTo>
                    <a:pt x="2750" y="14803"/>
                    <a:pt x="2750" y="15330"/>
                    <a:pt x="3074" y="15654"/>
                  </a:cubicBezTo>
                  <a:lnTo>
                    <a:pt x="3437" y="16017"/>
                  </a:lnTo>
                  <a:lnTo>
                    <a:pt x="114" y="19340"/>
                  </a:lnTo>
                  <a:cubicBezTo>
                    <a:pt x="0" y="19454"/>
                    <a:pt x="0" y="19641"/>
                    <a:pt x="114" y="19755"/>
                  </a:cubicBezTo>
                  <a:cubicBezTo>
                    <a:pt x="172" y="19812"/>
                    <a:pt x="247" y="19841"/>
                    <a:pt x="322" y="19841"/>
                  </a:cubicBezTo>
                  <a:cubicBezTo>
                    <a:pt x="397" y="19841"/>
                    <a:pt x="472" y="19812"/>
                    <a:pt x="529" y="19755"/>
                  </a:cubicBezTo>
                  <a:lnTo>
                    <a:pt x="3852" y="16432"/>
                  </a:lnTo>
                  <a:lnTo>
                    <a:pt x="4216" y="16796"/>
                  </a:lnTo>
                  <a:cubicBezTo>
                    <a:pt x="4377" y="16958"/>
                    <a:pt x="4589" y="17037"/>
                    <a:pt x="4804" y="17037"/>
                  </a:cubicBezTo>
                  <a:cubicBezTo>
                    <a:pt x="5015" y="17037"/>
                    <a:pt x="5228" y="16958"/>
                    <a:pt x="5392" y="16796"/>
                  </a:cubicBezTo>
                  <a:lnTo>
                    <a:pt x="5854" y="16331"/>
                  </a:lnTo>
                  <a:lnTo>
                    <a:pt x="6191" y="16670"/>
                  </a:lnTo>
                  <a:cubicBezTo>
                    <a:pt x="6385" y="16864"/>
                    <a:pt x="6644" y="16967"/>
                    <a:pt x="6911" y="16967"/>
                  </a:cubicBezTo>
                  <a:cubicBezTo>
                    <a:pt x="7038" y="16967"/>
                    <a:pt x="7164" y="16942"/>
                    <a:pt x="7286" y="16895"/>
                  </a:cubicBezTo>
                  <a:lnTo>
                    <a:pt x="12047" y="15018"/>
                  </a:lnTo>
                  <a:cubicBezTo>
                    <a:pt x="12123" y="14988"/>
                    <a:pt x="12190" y="14944"/>
                    <a:pt x="12249" y="14887"/>
                  </a:cubicBezTo>
                  <a:lnTo>
                    <a:pt x="15608" y="11528"/>
                  </a:lnTo>
                  <a:cubicBezTo>
                    <a:pt x="15899" y="11239"/>
                    <a:pt x="15899" y="10765"/>
                    <a:pt x="15608" y="10475"/>
                  </a:cubicBezTo>
                  <a:lnTo>
                    <a:pt x="15532" y="10399"/>
                  </a:lnTo>
                  <a:lnTo>
                    <a:pt x="19637" y="6294"/>
                  </a:lnTo>
                  <a:cubicBezTo>
                    <a:pt x="19936" y="5978"/>
                    <a:pt x="19936" y="5474"/>
                    <a:pt x="19628" y="5166"/>
                  </a:cubicBezTo>
                  <a:lnTo>
                    <a:pt x="14695" y="235"/>
                  </a:lnTo>
                  <a:cubicBezTo>
                    <a:pt x="14546" y="84"/>
                    <a:pt x="14346" y="0"/>
                    <a:pt x="141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46"/>
          <p:cNvGrpSpPr/>
          <p:nvPr/>
        </p:nvGrpSpPr>
        <p:grpSpPr>
          <a:xfrm>
            <a:off x="1202590" y="1397617"/>
            <a:ext cx="548640" cy="546107"/>
            <a:chOff x="6232415" y="4052139"/>
            <a:chExt cx="548640" cy="546107"/>
          </a:xfrm>
        </p:grpSpPr>
        <p:sp>
          <p:nvSpPr>
            <p:cNvPr id="5175" name="Google Shape;5175;p46"/>
            <p:cNvSpPr/>
            <p:nvPr/>
          </p:nvSpPr>
          <p:spPr>
            <a:xfrm>
              <a:off x="6346620" y="4253209"/>
              <a:ext cx="232319" cy="230640"/>
            </a:xfrm>
            <a:custGeom>
              <a:avLst/>
              <a:gdLst/>
              <a:ahLst/>
              <a:cxnLst/>
              <a:rect l="l" t="t" r="r" b="b"/>
              <a:pathLst>
                <a:path w="8438" h="8377" extrusionOk="0">
                  <a:moveTo>
                    <a:pt x="327" y="1"/>
                  </a:moveTo>
                  <a:cubicBezTo>
                    <a:pt x="251" y="1"/>
                    <a:pt x="175" y="29"/>
                    <a:pt x="117" y="86"/>
                  </a:cubicBezTo>
                  <a:cubicBezTo>
                    <a:pt x="1" y="200"/>
                    <a:pt x="1" y="389"/>
                    <a:pt x="117" y="505"/>
                  </a:cubicBezTo>
                  <a:lnTo>
                    <a:pt x="7903" y="8291"/>
                  </a:lnTo>
                  <a:cubicBezTo>
                    <a:pt x="7960" y="8348"/>
                    <a:pt x="8036" y="8376"/>
                    <a:pt x="8112" y="8376"/>
                  </a:cubicBezTo>
                  <a:cubicBezTo>
                    <a:pt x="8188" y="8376"/>
                    <a:pt x="8264" y="8348"/>
                    <a:pt x="8322" y="8291"/>
                  </a:cubicBezTo>
                  <a:cubicBezTo>
                    <a:pt x="8438" y="8175"/>
                    <a:pt x="8438" y="7986"/>
                    <a:pt x="8322" y="7872"/>
                  </a:cubicBezTo>
                  <a:lnTo>
                    <a:pt x="536" y="86"/>
                  </a:lnTo>
                  <a:cubicBezTo>
                    <a:pt x="479" y="29"/>
                    <a:pt x="403" y="1"/>
                    <a:pt x="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46"/>
            <p:cNvSpPr/>
            <p:nvPr/>
          </p:nvSpPr>
          <p:spPr>
            <a:xfrm>
              <a:off x="6382302" y="4217444"/>
              <a:ext cx="232374" cy="230667"/>
            </a:xfrm>
            <a:custGeom>
              <a:avLst/>
              <a:gdLst/>
              <a:ahLst/>
              <a:cxnLst/>
              <a:rect l="l" t="t" r="r" b="b"/>
              <a:pathLst>
                <a:path w="8440" h="8378" extrusionOk="0">
                  <a:moveTo>
                    <a:pt x="327" y="0"/>
                  </a:moveTo>
                  <a:cubicBezTo>
                    <a:pt x="251" y="0"/>
                    <a:pt x="175" y="29"/>
                    <a:pt x="117" y="87"/>
                  </a:cubicBezTo>
                  <a:cubicBezTo>
                    <a:pt x="1" y="201"/>
                    <a:pt x="3" y="388"/>
                    <a:pt x="117" y="506"/>
                  </a:cubicBezTo>
                  <a:lnTo>
                    <a:pt x="7903" y="8292"/>
                  </a:lnTo>
                  <a:cubicBezTo>
                    <a:pt x="7960" y="8349"/>
                    <a:pt x="8036" y="8377"/>
                    <a:pt x="8112" y="8377"/>
                  </a:cubicBezTo>
                  <a:cubicBezTo>
                    <a:pt x="8188" y="8377"/>
                    <a:pt x="8264" y="8349"/>
                    <a:pt x="8322" y="8292"/>
                  </a:cubicBezTo>
                  <a:cubicBezTo>
                    <a:pt x="8440" y="8176"/>
                    <a:pt x="8440" y="7989"/>
                    <a:pt x="8322" y="7873"/>
                  </a:cubicBezTo>
                  <a:lnTo>
                    <a:pt x="536" y="87"/>
                  </a:lnTo>
                  <a:cubicBezTo>
                    <a:pt x="479" y="29"/>
                    <a:pt x="403" y="0"/>
                    <a:pt x="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46"/>
            <p:cNvSpPr/>
            <p:nvPr/>
          </p:nvSpPr>
          <p:spPr>
            <a:xfrm>
              <a:off x="6417434" y="4182478"/>
              <a:ext cx="170316" cy="168692"/>
            </a:xfrm>
            <a:custGeom>
              <a:avLst/>
              <a:gdLst/>
              <a:ahLst/>
              <a:cxnLst/>
              <a:rect l="l" t="t" r="r" b="b"/>
              <a:pathLst>
                <a:path w="6186" h="6127" extrusionOk="0">
                  <a:moveTo>
                    <a:pt x="326" y="0"/>
                  </a:moveTo>
                  <a:cubicBezTo>
                    <a:pt x="250" y="0"/>
                    <a:pt x="174" y="29"/>
                    <a:pt x="116" y="86"/>
                  </a:cubicBezTo>
                  <a:cubicBezTo>
                    <a:pt x="0" y="200"/>
                    <a:pt x="0" y="389"/>
                    <a:pt x="116" y="505"/>
                  </a:cubicBezTo>
                  <a:lnTo>
                    <a:pt x="5652" y="6041"/>
                  </a:lnTo>
                  <a:cubicBezTo>
                    <a:pt x="5710" y="6098"/>
                    <a:pt x="5786" y="6127"/>
                    <a:pt x="5862" y="6127"/>
                  </a:cubicBezTo>
                  <a:cubicBezTo>
                    <a:pt x="5938" y="6127"/>
                    <a:pt x="6014" y="6098"/>
                    <a:pt x="6071" y="6041"/>
                  </a:cubicBezTo>
                  <a:cubicBezTo>
                    <a:pt x="6185" y="5925"/>
                    <a:pt x="6185" y="5736"/>
                    <a:pt x="6071" y="5622"/>
                  </a:cubicBezTo>
                  <a:lnTo>
                    <a:pt x="535" y="86"/>
                  </a:lnTo>
                  <a:cubicBezTo>
                    <a:pt x="478" y="29"/>
                    <a:pt x="402" y="0"/>
                    <a:pt x="3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46"/>
            <p:cNvSpPr/>
            <p:nvPr/>
          </p:nvSpPr>
          <p:spPr>
            <a:xfrm>
              <a:off x="6600552" y="4365541"/>
              <a:ext cx="49118" cy="47521"/>
            </a:xfrm>
            <a:custGeom>
              <a:avLst/>
              <a:gdLst/>
              <a:ahLst/>
              <a:cxnLst/>
              <a:rect l="l" t="t" r="r" b="b"/>
              <a:pathLst>
                <a:path w="1784" h="1726" extrusionOk="0">
                  <a:moveTo>
                    <a:pt x="324" y="0"/>
                  </a:moveTo>
                  <a:cubicBezTo>
                    <a:pt x="248" y="0"/>
                    <a:pt x="173" y="29"/>
                    <a:pt x="115" y="87"/>
                  </a:cubicBezTo>
                  <a:cubicBezTo>
                    <a:pt x="1" y="201"/>
                    <a:pt x="1" y="389"/>
                    <a:pt x="115" y="505"/>
                  </a:cubicBezTo>
                  <a:lnTo>
                    <a:pt x="1249" y="1640"/>
                  </a:lnTo>
                  <a:cubicBezTo>
                    <a:pt x="1306" y="1697"/>
                    <a:pt x="1382" y="1725"/>
                    <a:pt x="1458" y="1725"/>
                  </a:cubicBezTo>
                  <a:cubicBezTo>
                    <a:pt x="1535" y="1725"/>
                    <a:pt x="1611" y="1697"/>
                    <a:pt x="1668" y="1640"/>
                  </a:cubicBezTo>
                  <a:cubicBezTo>
                    <a:pt x="1784" y="1523"/>
                    <a:pt x="1784" y="1337"/>
                    <a:pt x="1668" y="1221"/>
                  </a:cubicBezTo>
                  <a:lnTo>
                    <a:pt x="533" y="87"/>
                  </a:lnTo>
                  <a:cubicBezTo>
                    <a:pt x="476" y="29"/>
                    <a:pt x="400" y="0"/>
                    <a:pt x="3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46"/>
            <p:cNvSpPr/>
            <p:nvPr/>
          </p:nvSpPr>
          <p:spPr>
            <a:xfrm>
              <a:off x="6232415" y="4052139"/>
              <a:ext cx="548640" cy="546107"/>
            </a:xfrm>
            <a:custGeom>
              <a:avLst/>
              <a:gdLst/>
              <a:ahLst/>
              <a:cxnLst/>
              <a:rect l="l" t="t" r="r" b="b"/>
              <a:pathLst>
                <a:path w="19927" h="19835" extrusionOk="0">
                  <a:moveTo>
                    <a:pt x="11733" y="1352"/>
                  </a:moveTo>
                  <a:cubicBezTo>
                    <a:pt x="11743" y="1352"/>
                    <a:pt x="11754" y="1356"/>
                    <a:pt x="11762" y="1364"/>
                  </a:cubicBezTo>
                  <a:lnTo>
                    <a:pt x="18495" y="8099"/>
                  </a:lnTo>
                  <a:cubicBezTo>
                    <a:pt x="18503" y="8105"/>
                    <a:pt x="18508" y="8114"/>
                    <a:pt x="18508" y="8128"/>
                  </a:cubicBezTo>
                  <a:cubicBezTo>
                    <a:pt x="18508" y="8137"/>
                    <a:pt x="18503" y="8147"/>
                    <a:pt x="18495" y="8156"/>
                  </a:cubicBezTo>
                  <a:lnTo>
                    <a:pt x="17344" y="9306"/>
                  </a:lnTo>
                  <a:lnTo>
                    <a:pt x="10555" y="2517"/>
                  </a:lnTo>
                  <a:lnTo>
                    <a:pt x="11706" y="1364"/>
                  </a:lnTo>
                  <a:cubicBezTo>
                    <a:pt x="11713" y="1356"/>
                    <a:pt x="11723" y="1352"/>
                    <a:pt x="11733" y="1352"/>
                  </a:cubicBezTo>
                  <a:close/>
                  <a:moveTo>
                    <a:pt x="2328" y="9140"/>
                  </a:moveTo>
                  <a:lnTo>
                    <a:pt x="2933" y="9745"/>
                  </a:lnTo>
                  <a:lnTo>
                    <a:pt x="2236" y="10442"/>
                  </a:lnTo>
                  <a:cubicBezTo>
                    <a:pt x="2221" y="10455"/>
                    <a:pt x="2204" y="10459"/>
                    <a:pt x="2194" y="10459"/>
                  </a:cubicBezTo>
                  <a:cubicBezTo>
                    <a:pt x="2183" y="10459"/>
                    <a:pt x="2168" y="10455"/>
                    <a:pt x="2154" y="10442"/>
                  </a:cubicBezTo>
                  <a:lnTo>
                    <a:pt x="1631" y="9918"/>
                  </a:lnTo>
                  <a:cubicBezTo>
                    <a:pt x="1616" y="9903"/>
                    <a:pt x="1614" y="9888"/>
                    <a:pt x="1614" y="9878"/>
                  </a:cubicBezTo>
                  <a:cubicBezTo>
                    <a:pt x="1614" y="9865"/>
                    <a:pt x="1616" y="9852"/>
                    <a:pt x="1631" y="9837"/>
                  </a:cubicBezTo>
                  <a:lnTo>
                    <a:pt x="2328" y="9140"/>
                  </a:lnTo>
                  <a:close/>
                  <a:moveTo>
                    <a:pt x="7767" y="587"/>
                  </a:moveTo>
                  <a:cubicBezTo>
                    <a:pt x="7782" y="587"/>
                    <a:pt x="7797" y="595"/>
                    <a:pt x="7809" y="606"/>
                  </a:cubicBezTo>
                  <a:lnTo>
                    <a:pt x="19252" y="12050"/>
                  </a:lnTo>
                  <a:cubicBezTo>
                    <a:pt x="19279" y="12073"/>
                    <a:pt x="19279" y="12111"/>
                    <a:pt x="19254" y="12136"/>
                  </a:cubicBezTo>
                  <a:lnTo>
                    <a:pt x="18542" y="12847"/>
                  </a:lnTo>
                  <a:cubicBezTo>
                    <a:pt x="18531" y="12859"/>
                    <a:pt x="18515" y="12865"/>
                    <a:pt x="18499" y="12865"/>
                  </a:cubicBezTo>
                  <a:cubicBezTo>
                    <a:pt x="18483" y="12865"/>
                    <a:pt x="18466" y="12859"/>
                    <a:pt x="18455" y="12847"/>
                  </a:cubicBezTo>
                  <a:lnTo>
                    <a:pt x="7011" y="1404"/>
                  </a:lnTo>
                  <a:cubicBezTo>
                    <a:pt x="6998" y="1389"/>
                    <a:pt x="6994" y="1373"/>
                    <a:pt x="6994" y="1360"/>
                  </a:cubicBezTo>
                  <a:cubicBezTo>
                    <a:pt x="6994" y="1349"/>
                    <a:pt x="6996" y="1333"/>
                    <a:pt x="7011" y="1318"/>
                  </a:cubicBezTo>
                  <a:lnTo>
                    <a:pt x="7723" y="606"/>
                  </a:lnTo>
                  <a:cubicBezTo>
                    <a:pt x="7734" y="595"/>
                    <a:pt x="7752" y="587"/>
                    <a:pt x="7767" y="587"/>
                  </a:cubicBezTo>
                  <a:close/>
                  <a:moveTo>
                    <a:pt x="3974" y="14418"/>
                  </a:moveTo>
                  <a:lnTo>
                    <a:pt x="5441" y="15885"/>
                  </a:lnTo>
                  <a:lnTo>
                    <a:pt x="5066" y="16260"/>
                  </a:lnTo>
                  <a:cubicBezTo>
                    <a:pt x="5020" y="16306"/>
                    <a:pt x="4958" y="16330"/>
                    <a:pt x="4897" y="16330"/>
                  </a:cubicBezTo>
                  <a:cubicBezTo>
                    <a:pt x="4835" y="16330"/>
                    <a:pt x="4774" y="16306"/>
                    <a:pt x="4727" y="16260"/>
                  </a:cubicBezTo>
                  <a:lnTo>
                    <a:pt x="3599" y="15131"/>
                  </a:lnTo>
                  <a:cubicBezTo>
                    <a:pt x="3506" y="15038"/>
                    <a:pt x="3506" y="14886"/>
                    <a:pt x="3599" y="14792"/>
                  </a:cubicBezTo>
                  <a:lnTo>
                    <a:pt x="3974" y="14418"/>
                  </a:lnTo>
                  <a:close/>
                  <a:moveTo>
                    <a:pt x="4021" y="10832"/>
                  </a:moveTo>
                  <a:lnTo>
                    <a:pt x="9025" y="15835"/>
                  </a:lnTo>
                  <a:lnTo>
                    <a:pt x="7243" y="16648"/>
                  </a:lnTo>
                  <a:cubicBezTo>
                    <a:pt x="7215" y="16661"/>
                    <a:pt x="7184" y="16667"/>
                    <a:pt x="7154" y="16667"/>
                  </a:cubicBezTo>
                  <a:cubicBezTo>
                    <a:pt x="7097" y="16667"/>
                    <a:pt x="7040" y="16645"/>
                    <a:pt x="6998" y="16602"/>
                  </a:cubicBezTo>
                  <a:lnTo>
                    <a:pt x="3256" y="12861"/>
                  </a:lnTo>
                  <a:cubicBezTo>
                    <a:pt x="3192" y="12796"/>
                    <a:pt x="3173" y="12697"/>
                    <a:pt x="3211" y="12613"/>
                  </a:cubicBezTo>
                  <a:lnTo>
                    <a:pt x="4021" y="10832"/>
                  </a:lnTo>
                  <a:close/>
                  <a:moveTo>
                    <a:pt x="10113" y="16926"/>
                  </a:moveTo>
                  <a:lnTo>
                    <a:pt x="10719" y="17531"/>
                  </a:lnTo>
                  <a:lnTo>
                    <a:pt x="10022" y="18228"/>
                  </a:lnTo>
                  <a:cubicBezTo>
                    <a:pt x="10007" y="18243"/>
                    <a:pt x="9992" y="18245"/>
                    <a:pt x="9980" y="18245"/>
                  </a:cubicBezTo>
                  <a:cubicBezTo>
                    <a:pt x="9969" y="18245"/>
                    <a:pt x="9955" y="18241"/>
                    <a:pt x="9940" y="18228"/>
                  </a:cubicBezTo>
                  <a:lnTo>
                    <a:pt x="9417" y="17704"/>
                  </a:lnTo>
                  <a:cubicBezTo>
                    <a:pt x="9404" y="17689"/>
                    <a:pt x="9400" y="17674"/>
                    <a:pt x="9400" y="17664"/>
                  </a:cubicBezTo>
                  <a:cubicBezTo>
                    <a:pt x="9400" y="17653"/>
                    <a:pt x="9404" y="17638"/>
                    <a:pt x="9417" y="17624"/>
                  </a:cubicBezTo>
                  <a:lnTo>
                    <a:pt x="10113" y="16926"/>
                  </a:lnTo>
                  <a:close/>
                  <a:moveTo>
                    <a:pt x="7768" y="0"/>
                  </a:moveTo>
                  <a:cubicBezTo>
                    <a:pt x="7601" y="0"/>
                    <a:pt x="7434" y="64"/>
                    <a:pt x="7306" y="191"/>
                  </a:cubicBezTo>
                  <a:lnTo>
                    <a:pt x="6596" y="901"/>
                  </a:lnTo>
                  <a:cubicBezTo>
                    <a:pt x="6473" y="1025"/>
                    <a:pt x="6406" y="1191"/>
                    <a:pt x="6406" y="1364"/>
                  </a:cubicBezTo>
                  <a:cubicBezTo>
                    <a:pt x="6406" y="1537"/>
                    <a:pt x="6475" y="1701"/>
                    <a:pt x="6596" y="1824"/>
                  </a:cubicBezTo>
                  <a:lnTo>
                    <a:pt x="6910" y="2138"/>
                  </a:lnTo>
                  <a:lnTo>
                    <a:pt x="3799" y="5250"/>
                  </a:lnTo>
                  <a:cubicBezTo>
                    <a:pt x="3685" y="5364"/>
                    <a:pt x="3685" y="5553"/>
                    <a:pt x="3799" y="5669"/>
                  </a:cubicBezTo>
                  <a:cubicBezTo>
                    <a:pt x="3856" y="5727"/>
                    <a:pt x="3931" y="5755"/>
                    <a:pt x="4006" y="5755"/>
                  </a:cubicBezTo>
                  <a:cubicBezTo>
                    <a:pt x="4083" y="5755"/>
                    <a:pt x="4159" y="5726"/>
                    <a:pt x="4217" y="5669"/>
                  </a:cubicBezTo>
                  <a:lnTo>
                    <a:pt x="7329" y="2557"/>
                  </a:lnTo>
                  <a:lnTo>
                    <a:pt x="17307" y="12537"/>
                  </a:lnTo>
                  <a:lnTo>
                    <a:pt x="12203" y="17636"/>
                  </a:lnTo>
                  <a:cubicBezTo>
                    <a:pt x="12129" y="17710"/>
                    <a:pt x="12034" y="17748"/>
                    <a:pt x="11933" y="17748"/>
                  </a:cubicBezTo>
                  <a:cubicBezTo>
                    <a:pt x="11830" y="17748"/>
                    <a:pt x="11733" y="17706"/>
                    <a:pt x="11661" y="17636"/>
                  </a:cubicBezTo>
                  <a:lnTo>
                    <a:pt x="2223" y="8198"/>
                  </a:lnTo>
                  <a:cubicBezTo>
                    <a:pt x="2151" y="8124"/>
                    <a:pt x="2111" y="8029"/>
                    <a:pt x="2111" y="7928"/>
                  </a:cubicBezTo>
                  <a:cubicBezTo>
                    <a:pt x="2111" y="7825"/>
                    <a:pt x="2152" y="7728"/>
                    <a:pt x="2223" y="7656"/>
                  </a:cubicBezTo>
                  <a:lnTo>
                    <a:pt x="3102" y="6778"/>
                  </a:lnTo>
                  <a:cubicBezTo>
                    <a:pt x="3214" y="6664"/>
                    <a:pt x="3214" y="6476"/>
                    <a:pt x="3102" y="6360"/>
                  </a:cubicBezTo>
                  <a:cubicBezTo>
                    <a:pt x="3045" y="6302"/>
                    <a:pt x="2970" y="6273"/>
                    <a:pt x="2894" y="6273"/>
                  </a:cubicBezTo>
                  <a:cubicBezTo>
                    <a:pt x="2818" y="6273"/>
                    <a:pt x="2741" y="6302"/>
                    <a:pt x="2682" y="6360"/>
                  </a:cubicBezTo>
                  <a:lnTo>
                    <a:pt x="1804" y="7237"/>
                  </a:lnTo>
                  <a:cubicBezTo>
                    <a:pt x="1621" y="7420"/>
                    <a:pt x="1519" y="7665"/>
                    <a:pt x="1519" y="7928"/>
                  </a:cubicBezTo>
                  <a:cubicBezTo>
                    <a:pt x="1519" y="8189"/>
                    <a:pt x="1621" y="8432"/>
                    <a:pt x="1804" y="8617"/>
                  </a:cubicBezTo>
                  <a:lnTo>
                    <a:pt x="1909" y="8721"/>
                  </a:lnTo>
                  <a:lnTo>
                    <a:pt x="1212" y="9418"/>
                  </a:lnTo>
                  <a:cubicBezTo>
                    <a:pt x="1091" y="9540"/>
                    <a:pt x="1022" y="9703"/>
                    <a:pt x="1022" y="9878"/>
                  </a:cubicBezTo>
                  <a:cubicBezTo>
                    <a:pt x="1022" y="10052"/>
                    <a:pt x="1089" y="10213"/>
                    <a:pt x="1212" y="10337"/>
                  </a:cubicBezTo>
                  <a:lnTo>
                    <a:pt x="1736" y="10861"/>
                  </a:lnTo>
                  <a:cubicBezTo>
                    <a:pt x="1857" y="10982"/>
                    <a:pt x="2021" y="11051"/>
                    <a:pt x="2194" y="11051"/>
                  </a:cubicBezTo>
                  <a:cubicBezTo>
                    <a:pt x="2368" y="11051"/>
                    <a:pt x="2531" y="10984"/>
                    <a:pt x="2653" y="10861"/>
                  </a:cubicBezTo>
                  <a:lnTo>
                    <a:pt x="3351" y="10164"/>
                  </a:lnTo>
                  <a:lnTo>
                    <a:pt x="3576" y="10389"/>
                  </a:lnTo>
                  <a:lnTo>
                    <a:pt x="2676" y="12372"/>
                  </a:lnTo>
                  <a:cubicBezTo>
                    <a:pt x="2535" y="12678"/>
                    <a:pt x="2602" y="13042"/>
                    <a:pt x="2840" y="13279"/>
                  </a:cubicBezTo>
                  <a:lnTo>
                    <a:pt x="3557" y="13999"/>
                  </a:lnTo>
                  <a:lnTo>
                    <a:pt x="3182" y="14374"/>
                  </a:lnTo>
                  <a:cubicBezTo>
                    <a:pt x="2859" y="14697"/>
                    <a:pt x="2859" y="15223"/>
                    <a:pt x="3182" y="15546"/>
                  </a:cubicBezTo>
                  <a:lnTo>
                    <a:pt x="3538" y="15904"/>
                  </a:lnTo>
                  <a:lnTo>
                    <a:pt x="112" y="19330"/>
                  </a:lnTo>
                  <a:cubicBezTo>
                    <a:pt x="0" y="19444"/>
                    <a:pt x="0" y="19632"/>
                    <a:pt x="112" y="19748"/>
                  </a:cubicBezTo>
                  <a:cubicBezTo>
                    <a:pt x="169" y="19806"/>
                    <a:pt x="244" y="19835"/>
                    <a:pt x="320" y="19835"/>
                  </a:cubicBezTo>
                  <a:cubicBezTo>
                    <a:pt x="397" y="19835"/>
                    <a:pt x="474" y="19806"/>
                    <a:pt x="533" y="19748"/>
                  </a:cubicBezTo>
                  <a:lnTo>
                    <a:pt x="3959" y="16323"/>
                  </a:lnTo>
                  <a:lnTo>
                    <a:pt x="4314" y="16678"/>
                  </a:lnTo>
                  <a:cubicBezTo>
                    <a:pt x="4476" y="16840"/>
                    <a:pt x="4687" y="16922"/>
                    <a:pt x="4903" y="16922"/>
                  </a:cubicBezTo>
                  <a:cubicBezTo>
                    <a:pt x="5114" y="16922"/>
                    <a:pt x="5329" y="16840"/>
                    <a:pt x="5491" y="16678"/>
                  </a:cubicBezTo>
                  <a:lnTo>
                    <a:pt x="5866" y="16304"/>
                  </a:lnTo>
                  <a:lnTo>
                    <a:pt x="6585" y="17021"/>
                  </a:lnTo>
                  <a:cubicBezTo>
                    <a:pt x="6739" y="17177"/>
                    <a:pt x="6948" y="17257"/>
                    <a:pt x="7160" y="17257"/>
                  </a:cubicBezTo>
                  <a:cubicBezTo>
                    <a:pt x="7274" y="17257"/>
                    <a:pt x="7388" y="17234"/>
                    <a:pt x="7493" y="17187"/>
                  </a:cubicBezTo>
                  <a:lnTo>
                    <a:pt x="9474" y="16285"/>
                  </a:lnTo>
                  <a:lnTo>
                    <a:pt x="9700" y="16511"/>
                  </a:lnTo>
                  <a:lnTo>
                    <a:pt x="9004" y="17208"/>
                  </a:lnTo>
                  <a:cubicBezTo>
                    <a:pt x="8882" y="17329"/>
                    <a:pt x="8814" y="17493"/>
                    <a:pt x="8814" y="17666"/>
                  </a:cubicBezTo>
                  <a:cubicBezTo>
                    <a:pt x="8814" y="17839"/>
                    <a:pt x="8880" y="18001"/>
                    <a:pt x="9004" y="18125"/>
                  </a:cubicBezTo>
                  <a:lnTo>
                    <a:pt x="9527" y="18648"/>
                  </a:lnTo>
                  <a:cubicBezTo>
                    <a:pt x="9649" y="18770"/>
                    <a:pt x="9813" y="18839"/>
                    <a:pt x="9986" y="18839"/>
                  </a:cubicBezTo>
                  <a:cubicBezTo>
                    <a:pt x="10159" y="18839"/>
                    <a:pt x="10321" y="18772"/>
                    <a:pt x="10445" y="18648"/>
                  </a:cubicBezTo>
                  <a:lnTo>
                    <a:pt x="11143" y="17952"/>
                  </a:lnTo>
                  <a:lnTo>
                    <a:pt x="11246" y="18056"/>
                  </a:lnTo>
                  <a:cubicBezTo>
                    <a:pt x="11430" y="18239"/>
                    <a:pt x="11674" y="18342"/>
                    <a:pt x="11937" y="18342"/>
                  </a:cubicBezTo>
                  <a:cubicBezTo>
                    <a:pt x="12197" y="18342"/>
                    <a:pt x="12441" y="18239"/>
                    <a:pt x="12626" y="18056"/>
                  </a:cubicBezTo>
                  <a:lnTo>
                    <a:pt x="17730" y="12954"/>
                  </a:lnTo>
                  <a:lnTo>
                    <a:pt x="18044" y="13268"/>
                  </a:lnTo>
                  <a:cubicBezTo>
                    <a:pt x="18171" y="13394"/>
                    <a:pt x="18339" y="13458"/>
                    <a:pt x="18504" y="13458"/>
                  </a:cubicBezTo>
                  <a:cubicBezTo>
                    <a:pt x="18672" y="13458"/>
                    <a:pt x="18841" y="13394"/>
                    <a:pt x="18967" y="13268"/>
                  </a:cubicBezTo>
                  <a:lnTo>
                    <a:pt x="19677" y="12556"/>
                  </a:lnTo>
                  <a:cubicBezTo>
                    <a:pt x="19926" y="12299"/>
                    <a:pt x="19926" y="11886"/>
                    <a:pt x="19671" y="11631"/>
                  </a:cubicBezTo>
                  <a:lnTo>
                    <a:pt x="17762" y="9722"/>
                  </a:lnTo>
                  <a:lnTo>
                    <a:pt x="18914" y="8571"/>
                  </a:lnTo>
                  <a:cubicBezTo>
                    <a:pt x="19034" y="8453"/>
                    <a:pt x="19100" y="8295"/>
                    <a:pt x="19100" y="8128"/>
                  </a:cubicBezTo>
                  <a:cubicBezTo>
                    <a:pt x="19100" y="7958"/>
                    <a:pt x="19034" y="7800"/>
                    <a:pt x="18914" y="7682"/>
                  </a:cubicBezTo>
                  <a:lnTo>
                    <a:pt x="12178" y="947"/>
                  </a:lnTo>
                  <a:cubicBezTo>
                    <a:pt x="12060" y="829"/>
                    <a:pt x="11902" y="762"/>
                    <a:pt x="11735" y="762"/>
                  </a:cubicBezTo>
                  <a:cubicBezTo>
                    <a:pt x="11566" y="762"/>
                    <a:pt x="11408" y="829"/>
                    <a:pt x="11290" y="947"/>
                  </a:cubicBezTo>
                  <a:lnTo>
                    <a:pt x="10138" y="2098"/>
                  </a:lnTo>
                  <a:lnTo>
                    <a:pt x="8229" y="191"/>
                  </a:lnTo>
                  <a:cubicBezTo>
                    <a:pt x="8103" y="64"/>
                    <a:pt x="7936" y="0"/>
                    <a:pt x="7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46"/>
            <p:cNvSpPr/>
            <p:nvPr/>
          </p:nvSpPr>
          <p:spPr>
            <a:xfrm>
              <a:off x="6551187" y="4119621"/>
              <a:ext cx="28551" cy="26927"/>
            </a:xfrm>
            <a:custGeom>
              <a:avLst/>
              <a:gdLst/>
              <a:ahLst/>
              <a:cxnLst/>
              <a:rect l="l" t="t" r="r" b="b"/>
              <a:pathLst>
                <a:path w="1037" h="978" extrusionOk="0">
                  <a:moveTo>
                    <a:pt x="712" y="1"/>
                  </a:moveTo>
                  <a:cubicBezTo>
                    <a:pt x="637" y="1"/>
                    <a:pt x="561" y="29"/>
                    <a:pt x="503" y="87"/>
                  </a:cubicBezTo>
                  <a:lnTo>
                    <a:pt x="119" y="473"/>
                  </a:lnTo>
                  <a:cubicBezTo>
                    <a:pt x="1" y="588"/>
                    <a:pt x="1" y="774"/>
                    <a:pt x="119" y="892"/>
                  </a:cubicBezTo>
                  <a:cubicBezTo>
                    <a:pt x="176" y="949"/>
                    <a:pt x="252" y="978"/>
                    <a:pt x="328" y="978"/>
                  </a:cubicBezTo>
                  <a:cubicBezTo>
                    <a:pt x="404" y="978"/>
                    <a:pt x="480" y="949"/>
                    <a:pt x="538" y="892"/>
                  </a:cubicBezTo>
                  <a:lnTo>
                    <a:pt x="922" y="506"/>
                  </a:lnTo>
                  <a:cubicBezTo>
                    <a:pt x="1036" y="390"/>
                    <a:pt x="1036" y="205"/>
                    <a:pt x="922" y="87"/>
                  </a:cubicBezTo>
                  <a:cubicBezTo>
                    <a:pt x="865" y="30"/>
                    <a:pt x="789" y="1"/>
                    <a:pt x="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46"/>
            <p:cNvSpPr/>
            <p:nvPr/>
          </p:nvSpPr>
          <p:spPr>
            <a:xfrm>
              <a:off x="6617595" y="4185974"/>
              <a:ext cx="28524" cy="26927"/>
            </a:xfrm>
            <a:custGeom>
              <a:avLst/>
              <a:gdLst/>
              <a:ahLst/>
              <a:cxnLst/>
              <a:rect l="l" t="t" r="r" b="b"/>
              <a:pathLst>
                <a:path w="1036" h="978" extrusionOk="0">
                  <a:moveTo>
                    <a:pt x="711" y="1"/>
                  </a:moveTo>
                  <a:cubicBezTo>
                    <a:pt x="636" y="1"/>
                    <a:pt x="559" y="30"/>
                    <a:pt x="501" y="88"/>
                  </a:cubicBezTo>
                  <a:lnTo>
                    <a:pt x="116" y="473"/>
                  </a:lnTo>
                  <a:cubicBezTo>
                    <a:pt x="0" y="587"/>
                    <a:pt x="0" y="775"/>
                    <a:pt x="116" y="891"/>
                  </a:cubicBezTo>
                  <a:cubicBezTo>
                    <a:pt x="173" y="949"/>
                    <a:pt x="249" y="977"/>
                    <a:pt x="326" y="977"/>
                  </a:cubicBezTo>
                  <a:cubicBezTo>
                    <a:pt x="402" y="977"/>
                    <a:pt x="478" y="949"/>
                    <a:pt x="535" y="891"/>
                  </a:cubicBezTo>
                  <a:lnTo>
                    <a:pt x="919" y="507"/>
                  </a:lnTo>
                  <a:cubicBezTo>
                    <a:pt x="1035" y="389"/>
                    <a:pt x="1035" y="204"/>
                    <a:pt x="919" y="88"/>
                  </a:cubicBezTo>
                  <a:cubicBezTo>
                    <a:pt x="863" y="30"/>
                    <a:pt x="787" y="1"/>
                    <a:pt x="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46"/>
            <p:cNvSpPr/>
            <p:nvPr/>
          </p:nvSpPr>
          <p:spPr>
            <a:xfrm>
              <a:off x="6683921" y="4252355"/>
              <a:ext cx="28524" cy="26872"/>
            </a:xfrm>
            <a:custGeom>
              <a:avLst/>
              <a:gdLst/>
              <a:ahLst/>
              <a:cxnLst/>
              <a:rect l="l" t="t" r="r" b="b"/>
              <a:pathLst>
                <a:path w="1036" h="976" extrusionOk="0">
                  <a:moveTo>
                    <a:pt x="712" y="0"/>
                  </a:moveTo>
                  <a:cubicBezTo>
                    <a:pt x="636" y="0"/>
                    <a:pt x="559" y="29"/>
                    <a:pt x="501" y="87"/>
                  </a:cubicBezTo>
                  <a:lnTo>
                    <a:pt x="115" y="471"/>
                  </a:lnTo>
                  <a:cubicBezTo>
                    <a:pt x="1" y="587"/>
                    <a:pt x="1" y="774"/>
                    <a:pt x="115" y="890"/>
                  </a:cubicBezTo>
                  <a:cubicBezTo>
                    <a:pt x="172" y="947"/>
                    <a:pt x="248" y="975"/>
                    <a:pt x="324" y="975"/>
                  </a:cubicBezTo>
                  <a:cubicBezTo>
                    <a:pt x="400" y="975"/>
                    <a:pt x="476" y="947"/>
                    <a:pt x="533" y="890"/>
                  </a:cubicBezTo>
                  <a:lnTo>
                    <a:pt x="918" y="505"/>
                  </a:lnTo>
                  <a:cubicBezTo>
                    <a:pt x="1036" y="389"/>
                    <a:pt x="1036" y="201"/>
                    <a:pt x="920" y="87"/>
                  </a:cubicBezTo>
                  <a:cubicBezTo>
                    <a:pt x="863" y="29"/>
                    <a:pt x="788" y="0"/>
                    <a:pt x="7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3" name="Google Shape;5183;p46"/>
          <p:cNvGrpSpPr/>
          <p:nvPr/>
        </p:nvGrpSpPr>
        <p:grpSpPr>
          <a:xfrm>
            <a:off x="6136077" y="3161866"/>
            <a:ext cx="549356" cy="546245"/>
            <a:chOff x="7009327" y="4047954"/>
            <a:chExt cx="549356" cy="546245"/>
          </a:xfrm>
        </p:grpSpPr>
        <p:sp>
          <p:nvSpPr>
            <p:cNvPr id="5184" name="Google Shape;5184;p46"/>
            <p:cNvSpPr/>
            <p:nvPr/>
          </p:nvSpPr>
          <p:spPr>
            <a:xfrm>
              <a:off x="7179781" y="4275896"/>
              <a:ext cx="188873" cy="108120"/>
            </a:xfrm>
            <a:custGeom>
              <a:avLst/>
              <a:gdLst/>
              <a:ahLst/>
              <a:cxnLst/>
              <a:rect l="l" t="t" r="r" b="b"/>
              <a:pathLst>
                <a:path w="6860" h="3927" extrusionOk="0">
                  <a:moveTo>
                    <a:pt x="6535" y="0"/>
                  </a:moveTo>
                  <a:cubicBezTo>
                    <a:pt x="6515" y="0"/>
                    <a:pt x="6495" y="2"/>
                    <a:pt x="6475" y="6"/>
                  </a:cubicBezTo>
                  <a:lnTo>
                    <a:pt x="2826" y="785"/>
                  </a:lnTo>
                  <a:cubicBezTo>
                    <a:pt x="2727" y="806"/>
                    <a:pt x="2649" y="872"/>
                    <a:pt x="2611" y="965"/>
                  </a:cubicBezTo>
                  <a:cubicBezTo>
                    <a:pt x="2575" y="1059"/>
                    <a:pt x="2585" y="1160"/>
                    <a:pt x="2642" y="1241"/>
                  </a:cubicBezTo>
                  <a:lnTo>
                    <a:pt x="3477" y="2459"/>
                  </a:lnTo>
                  <a:lnTo>
                    <a:pt x="249" y="3346"/>
                  </a:lnTo>
                  <a:cubicBezTo>
                    <a:pt x="91" y="3390"/>
                    <a:pt x="0" y="3554"/>
                    <a:pt x="42" y="3712"/>
                  </a:cubicBezTo>
                  <a:cubicBezTo>
                    <a:pt x="78" y="3841"/>
                    <a:pt x="196" y="3927"/>
                    <a:pt x="327" y="3927"/>
                  </a:cubicBezTo>
                  <a:cubicBezTo>
                    <a:pt x="354" y="3927"/>
                    <a:pt x="381" y="3925"/>
                    <a:pt x="406" y="3917"/>
                  </a:cubicBezTo>
                  <a:lnTo>
                    <a:pt x="4033" y="2922"/>
                  </a:lnTo>
                  <a:cubicBezTo>
                    <a:pt x="4126" y="2895"/>
                    <a:pt x="4200" y="2829"/>
                    <a:pt x="4233" y="2737"/>
                  </a:cubicBezTo>
                  <a:cubicBezTo>
                    <a:pt x="4267" y="2648"/>
                    <a:pt x="4256" y="2547"/>
                    <a:pt x="4200" y="2469"/>
                  </a:cubicBezTo>
                  <a:lnTo>
                    <a:pt x="3380" y="1272"/>
                  </a:lnTo>
                  <a:lnTo>
                    <a:pt x="6596" y="587"/>
                  </a:lnTo>
                  <a:cubicBezTo>
                    <a:pt x="6758" y="554"/>
                    <a:pt x="6859" y="396"/>
                    <a:pt x="6827" y="235"/>
                  </a:cubicBezTo>
                  <a:cubicBezTo>
                    <a:pt x="6798" y="96"/>
                    <a:pt x="6674" y="0"/>
                    <a:pt x="6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46"/>
            <p:cNvSpPr/>
            <p:nvPr/>
          </p:nvSpPr>
          <p:spPr>
            <a:xfrm>
              <a:off x="7009327" y="4327271"/>
              <a:ext cx="419458" cy="266928"/>
            </a:xfrm>
            <a:custGeom>
              <a:avLst/>
              <a:gdLst/>
              <a:ahLst/>
              <a:cxnLst/>
              <a:rect l="l" t="t" r="r" b="b"/>
              <a:pathLst>
                <a:path w="15235" h="9695" extrusionOk="0">
                  <a:moveTo>
                    <a:pt x="3683" y="3686"/>
                  </a:moveTo>
                  <a:lnTo>
                    <a:pt x="6035" y="6038"/>
                  </a:lnTo>
                  <a:lnTo>
                    <a:pt x="5375" y="6701"/>
                  </a:lnTo>
                  <a:cubicBezTo>
                    <a:pt x="5290" y="6785"/>
                    <a:pt x="5179" y="6828"/>
                    <a:pt x="5069" y="6828"/>
                  </a:cubicBezTo>
                  <a:cubicBezTo>
                    <a:pt x="4958" y="6828"/>
                    <a:pt x="4848" y="6785"/>
                    <a:pt x="4764" y="6701"/>
                  </a:cubicBezTo>
                  <a:lnTo>
                    <a:pt x="3020" y="4959"/>
                  </a:lnTo>
                  <a:cubicBezTo>
                    <a:pt x="2853" y="4790"/>
                    <a:pt x="2853" y="4516"/>
                    <a:pt x="3020" y="4348"/>
                  </a:cubicBezTo>
                  <a:lnTo>
                    <a:pt x="3683" y="3686"/>
                  </a:lnTo>
                  <a:close/>
                  <a:moveTo>
                    <a:pt x="3159" y="0"/>
                  </a:moveTo>
                  <a:cubicBezTo>
                    <a:pt x="3084" y="0"/>
                    <a:pt x="3008" y="29"/>
                    <a:pt x="2950" y="87"/>
                  </a:cubicBezTo>
                  <a:lnTo>
                    <a:pt x="2120" y="917"/>
                  </a:lnTo>
                  <a:cubicBezTo>
                    <a:pt x="1959" y="1079"/>
                    <a:pt x="1869" y="1292"/>
                    <a:pt x="1869" y="1520"/>
                  </a:cubicBezTo>
                  <a:cubicBezTo>
                    <a:pt x="1869" y="1749"/>
                    <a:pt x="1959" y="1964"/>
                    <a:pt x="2120" y="2126"/>
                  </a:cubicBezTo>
                  <a:lnTo>
                    <a:pt x="3264" y="3269"/>
                  </a:lnTo>
                  <a:lnTo>
                    <a:pt x="2604" y="3932"/>
                  </a:lnTo>
                  <a:cubicBezTo>
                    <a:pt x="2204" y="4331"/>
                    <a:pt x="2204" y="4980"/>
                    <a:pt x="2604" y="5380"/>
                  </a:cubicBezTo>
                  <a:lnTo>
                    <a:pt x="3264" y="6040"/>
                  </a:lnTo>
                  <a:lnTo>
                    <a:pt x="116" y="9188"/>
                  </a:lnTo>
                  <a:cubicBezTo>
                    <a:pt x="0" y="9304"/>
                    <a:pt x="0" y="9491"/>
                    <a:pt x="116" y="9607"/>
                  </a:cubicBezTo>
                  <a:cubicBezTo>
                    <a:pt x="175" y="9666"/>
                    <a:pt x="250" y="9695"/>
                    <a:pt x="325" y="9695"/>
                  </a:cubicBezTo>
                  <a:cubicBezTo>
                    <a:pt x="401" y="9695"/>
                    <a:pt x="477" y="9665"/>
                    <a:pt x="535" y="9607"/>
                  </a:cubicBezTo>
                  <a:lnTo>
                    <a:pt x="3683" y="6459"/>
                  </a:lnTo>
                  <a:lnTo>
                    <a:pt x="4343" y="7121"/>
                  </a:lnTo>
                  <a:cubicBezTo>
                    <a:pt x="4543" y="7321"/>
                    <a:pt x="4806" y="7422"/>
                    <a:pt x="5066" y="7422"/>
                  </a:cubicBezTo>
                  <a:cubicBezTo>
                    <a:pt x="5329" y="7422"/>
                    <a:pt x="5590" y="7321"/>
                    <a:pt x="5790" y="7121"/>
                  </a:cubicBezTo>
                  <a:lnTo>
                    <a:pt x="6452" y="6459"/>
                  </a:lnTo>
                  <a:lnTo>
                    <a:pt x="7596" y="7605"/>
                  </a:lnTo>
                  <a:cubicBezTo>
                    <a:pt x="7763" y="7770"/>
                    <a:pt x="7982" y="7854"/>
                    <a:pt x="8201" y="7854"/>
                  </a:cubicBezTo>
                  <a:cubicBezTo>
                    <a:pt x="8420" y="7854"/>
                    <a:pt x="8639" y="7770"/>
                    <a:pt x="8804" y="7605"/>
                  </a:cubicBezTo>
                  <a:lnTo>
                    <a:pt x="15115" y="1292"/>
                  </a:lnTo>
                  <a:cubicBezTo>
                    <a:pt x="15235" y="1176"/>
                    <a:pt x="15235" y="989"/>
                    <a:pt x="15121" y="871"/>
                  </a:cubicBezTo>
                  <a:cubicBezTo>
                    <a:pt x="15063" y="813"/>
                    <a:pt x="14987" y="784"/>
                    <a:pt x="14911" y="784"/>
                  </a:cubicBezTo>
                  <a:cubicBezTo>
                    <a:pt x="14836" y="784"/>
                    <a:pt x="14760" y="813"/>
                    <a:pt x="14702" y="871"/>
                  </a:cubicBezTo>
                  <a:lnTo>
                    <a:pt x="8391" y="7184"/>
                  </a:lnTo>
                  <a:cubicBezTo>
                    <a:pt x="8340" y="7235"/>
                    <a:pt x="8273" y="7260"/>
                    <a:pt x="8206" y="7260"/>
                  </a:cubicBezTo>
                  <a:cubicBezTo>
                    <a:pt x="8139" y="7260"/>
                    <a:pt x="8071" y="7235"/>
                    <a:pt x="8020" y="7184"/>
                  </a:cubicBezTo>
                  <a:lnTo>
                    <a:pt x="2539" y="1707"/>
                  </a:lnTo>
                  <a:cubicBezTo>
                    <a:pt x="2488" y="1657"/>
                    <a:pt x="2463" y="1591"/>
                    <a:pt x="2463" y="1522"/>
                  </a:cubicBezTo>
                  <a:cubicBezTo>
                    <a:pt x="2463" y="1450"/>
                    <a:pt x="2491" y="1385"/>
                    <a:pt x="2539" y="1336"/>
                  </a:cubicBezTo>
                  <a:lnTo>
                    <a:pt x="3369" y="506"/>
                  </a:lnTo>
                  <a:cubicBezTo>
                    <a:pt x="3485" y="390"/>
                    <a:pt x="3485" y="203"/>
                    <a:pt x="3369" y="87"/>
                  </a:cubicBezTo>
                  <a:cubicBezTo>
                    <a:pt x="3311" y="29"/>
                    <a:pt x="3235" y="0"/>
                    <a:pt x="31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46"/>
            <p:cNvSpPr/>
            <p:nvPr/>
          </p:nvSpPr>
          <p:spPr>
            <a:xfrm>
              <a:off x="7118191" y="4047954"/>
              <a:ext cx="440492" cy="286503"/>
            </a:xfrm>
            <a:custGeom>
              <a:avLst/>
              <a:gdLst/>
              <a:ahLst/>
              <a:cxnLst/>
              <a:rect l="l" t="t" r="r" b="b"/>
              <a:pathLst>
                <a:path w="15999" h="10406" extrusionOk="0">
                  <a:moveTo>
                    <a:pt x="11624" y="591"/>
                  </a:moveTo>
                  <a:cubicBezTo>
                    <a:pt x="11692" y="591"/>
                    <a:pt x="11759" y="619"/>
                    <a:pt x="11808" y="667"/>
                  </a:cubicBezTo>
                  <a:lnTo>
                    <a:pt x="15247" y="4104"/>
                  </a:lnTo>
                  <a:cubicBezTo>
                    <a:pt x="15350" y="4209"/>
                    <a:pt x="15350" y="4374"/>
                    <a:pt x="15247" y="4477"/>
                  </a:cubicBezTo>
                  <a:lnTo>
                    <a:pt x="12339" y="7385"/>
                  </a:lnTo>
                  <a:lnTo>
                    <a:pt x="8531" y="3573"/>
                  </a:lnTo>
                  <a:lnTo>
                    <a:pt x="11437" y="667"/>
                  </a:lnTo>
                  <a:cubicBezTo>
                    <a:pt x="11488" y="616"/>
                    <a:pt x="11555" y="591"/>
                    <a:pt x="11624" y="591"/>
                  </a:cubicBezTo>
                  <a:close/>
                  <a:moveTo>
                    <a:pt x="11624" y="1"/>
                  </a:moveTo>
                  <a:cubicBezTo>
                    <a:pt x="11395" y="1"/>
                    <a:pt x="11182" y="88"/>
                    <a:pt x="11020" y="250"/>
                  </a:cubicBezTo>
                  <a:lnTo>
                    <a:pt x="8112" y="3156"/>
                  </a:lnTo>
                  <a:lnTo>
                    <a:pt x="7695" y="2741"/>
                  </a:lnTo>
                  <a:cubicBezTo>
                    <a:pt x="7529" y="2575"/>
                    <a:pt x="7310" y="2492"/>
                    <a:pt x="7091" y="2492"/>
                  </a:cubicBezTo>
                  <a:cubicBezTo>
                    <a:pt x="6872" y="2492"/>
                    <a:pt x="6653" y="2575"/>
                    <a:pt x="6487" y="2741"/>
                  </a:cubicBezTo>
                  <a:lnTo>
                    <a:pt x="117" y="9111"/>
                  </a:lnTo>
                  <a:cubicBezTo>
                    <a:pt x="1" y="9227"/>
                    <a:pt x="1" y="9414"/>
                    <a:pt x="117" y="9530"/>
                  </a:cubicBezTo>
                  <a:cubicBezTo>
                    <a:pt x="175" y="9588"/>
                    <a:pt x="251" y="9617"/>
                    <a:pt x="326" y="9617"/>
                  </a:cubicBezTo>
                  <a:cubicBezTo>
                    <a:pt x="402" y="9617"/>
                    <a:pt x="478" y="9588"/>
                    <a:pt x="536" y="9530"/>
                  </a:cubicBezTo>
                  <a:lnTo>
                    <a:pt x="6906" y="3160"/>
                  </a:lnTo>
                  <a:cubicBezTo>
                    <a:pt x="6957" y="3109"/>
                    <a:pt x="7025" y="3083"/>
                    <a:pt x="7092" y="3083"/>
                  </a:cubicBezTo>
                  <a:cubicBezTo>
                    <a:pt x="7159" y="3083"/>
                    <a:pt x="7226" y="3109"/>
                    <a:pt x="7277" y="3160"/>
                  </a:cubicBezTo>
                  <a:lnTo>
                    <a:pt x="12756" y="8637"/>
                  </a:lnTo>
                  <a:cubicBezTo>
                    <a:pt x="12805" y="8689"/>
                    <a:pt x="12832" y="8755"/>
                    <a:pt x="12832" y="8824"/>
                  </a:cubicBezTo>
                  <a:cubicBezTo>
                    <a:pt x="12832" y="8894"/>
                    <a:pt x="12803" y="8959"/>
                    <a:pt x="12756" y="9009"/>
                  </a:cubicBezTo>
                  <a:lnTo>
                    <a:pt x="11863" y="9901"/>
                  </a:lnTo>
                  <a:cubicBezTo>
                    <a:pt x="11747" y="10017"/>
                    <a:pt x="11747" y="10204"/>
                    <a:pt x="11863" y="10320"/>
                  </a:cubicBezTo>
                  <a:cubicBezTo>
                    <a:pt x="11920" y="10377"/>
                    <a:pt x="11997" y="10405"/>
                    <a:pt x="12073" y="10405"/>
                  </a:cubicBezTo>
                  <a:cubicBezTo>
                    <a:pt x="12149" y="10405"/>
                    <a:pt x="12225" y="10377"/>
                    <a:pt x="12282" y="10320"/>
                  </a:cubicBezTo>
                  <a:lnTo>
                    <a:pt x="13175" y="9427"/>
                  </a:lnTo>
                  <a:cubicBezTo>
                    <a:pt x="13336" y="9265"/>
                    <a:pt x="13424" y="9052"/>
                    <a:pt x="13424" y="8824"/>
                  </a:cubicBezTo>
                  <a:cubicBezTo>
                    <a:pt x="13424" y="8596"/>
                    <a:pt x="13336" y="8380"/>
                    <a:pt x="13175" y="8219"/>
                  </a:cubicBezTo>
                  <a:lnTo>
                    <a:pt x="12758" y="7804"/>
                  </a:lnTo>
                  <a:lnTo>
                    <a:pt x="15666" y="4896"/>
                  </a:lnTo>
                  <a:cubicBezTo>
                    <a:pt x="15999" y="4563"/>
                    <a:pt x="15999" y="4020"/>
                    <a:pt x="15666" y="3687"/>
                  </a:cubicBezTo>
                  <a:lnTo>
                    <a:pt x="12229" y="250"/>
                  </a:lnTo>
                  <a:cubicBezTo>
                    <a:pt x="12067" y="88"/>
                    <a:pt x="11852" y="1"/>
                    <a:pt x="11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46"/>
          <p:cNvGrpSpPr/>
          <p:nvPr/>
        </p:nvGrpSpPr>
        <p:grpSpPr>
          <a:xfrm>
            <a:off x="6135996" y="1397535"/>
            <a:ext cx="549494" cy="546190"/>
            <a:chOff x="7850996" y="4052029"/>
            <a:chExt cx="549494" cy="546190"/>
          </a:xfrm>
        </p:grpSpPr>
        <p:sp>
          <p:nvSpPr>
            <p:cNvPr id="5188" name="Google Shape;5188;p46"/>
            <p:cNvSpPr/>
            <p:nvPr/>
          </p:nvSpPr>
          <p:spPr>
            <a:xfrm>
              <a:off x="7958786" y="4052029"/>
              <a:ext cx="441704" cy="306464"/>
            </a:xfrm>
            <a:custGeom>
              <a:avLst/>
              <a:gdLst/>
              <a:ahLst/>
              <a:cxnLst/>
              <a:rect l="l" t="t" r="r" b="b"/>
              <a:pathLst>
                <a:path w="16043" h="11131" extrusionOk="0">
                  <a:moveTo>
                    <a:pt x="11062" y="582"/>
                  </a:moveTo>
                  <a:cubicBezTo>
                    <a:pt x="11152" y="582"/>
                    <a:pt x="11242" y="616"/>
                    <a:pt x="11311" y="685"/>
                  </a:cubicBezTo>
                  <a:lnTo>
                    <a:pt x="15264" y="4639"/>
                  </a:lnTo>
                  <a:cubicBezTo>
                    <a:pt x="15330" y="4706"/>
                    <a:pt x="15367" y="4793"/>
                    <a:pt x="15367" y="4889"/>
                  </a:cubicBezTo>
                  <a:cubicBezTo>
                    <a:pt x="15367" y="4984"/>
                    <a:pt x="15332" y="5071"/>
                    <a:pt x="15266" y="5138"/>
                  </a:cubicBezTo>
                  <a:lnTo>
                    <a:pt x="12424" y="7981"/>
                  </a:lnTo>
                  <a:lnTo>
                    <a:pt x="7971" y="3528"/>
                  </a:lnTo>
                  <a:lnTo>
                    <a:pt x="10812" y="685"/>
                  </a:lnTo>
                  <a:cubicBezTo>
                    <a:pt x="10882" y="616"/>
                    <a:pt x="10972" y="582"/>
                    <a:pt x="11062" y="582"/>
                  </a:cubicBezTo>
                  <a:close/>
                  <a:moveTo>
                    <a:pt x="11064" y="1"/>
                  </a:moveTo>
                  <a:cubicBezTo>
                    <a:pt x="10824" y="1"/>
                    <a:pt x="10585" y="92"/>
                    <a:pt x="10403" y="273"/>
                  </a:cubicBezTo>
                  <a:lnTo>
                    <a:pt x="7560" y="3117"/>
                  </a:lnTo>
                  <a:lnTo>
                    <a:pt x="7046" y="2601"/>
                  </a:lnTo>
                  <a:cubicBezTo>
                    <a:pt x="6864" y="2419"/>
                    <a:pt x="6625" y="2328"/>
                    <a:pt x="6386" y="2328"/>
                  </a:cubicBezTo>
                  <a:cubicBezTo>
                    <a:pt x="6148" y="2328"/>
                    <a:pt x="5909" y="2419"/>
                    <a:pt x="5727" y="2601"/>
                  </a:cubicBezTo>
                  <a:lnTo>
                    <a:pt x="115" y="8213"/>
                  </a:lnTo>
                  <a:cubicBezTo>
                    <a:pt x="0" y="8328"/>
                    <a:pt x="0" y="8510"/>
                    <a:pt x="115" y="8625"/>
                  </a:cubicBezTo>
                  <a:cubicBezTo>
                    <a:pt x="172" y="8682"/>
                    <a:pt x="246" y="8710"/>
                    <a:pt x="320" y="8710"/>
                  </a:cubicBezTo>
                  <a:cubicBezTo>
                    <a:pt x="394" y="8710"/>
                    <a:pt x="469" y="8682"/>
                    <a:pt x="526" y="8625"/>
                  </a:cubicBezTo>
                  <a:lnTo>
                    <a:pt x="6138" y="3014"/>
                  </a:lnTo>
                  <a:cubicBezTo>
                    <a:pt x="6207" y="2945"/>
                    <a:pt x="6297" y="2910"/>
                    <a:pt x="6387" y="2910"/>
                  </a:cubicBezTo>
                  <a:cubicBezTo>
                    <a:pt x="6477" y="2910"/>
                    <a:pt x="6567" y="2945"/>
                    <a:pt x="6635" y="3014"/>
                  </a:cubicBezTo>
                  <a:lnTo>
                    <a:pt x="12936" y="9315"/>
                  </a:lnTo>
                  <a:cubicBezTo>
                    <a:pt x="13003" y="9382"/>
                    <a:pt x="13039" y="9470"/>
                    <a:pt x="13039" y="9565"/>
                  </a:cubicBezTo>
                  <a:cubicBezTo>
                    <a:pt x="13039" y="9660"/>
                    <a:pt x="13003" y="9747"/>
                    <a:pt x="12936" y="9814"/>
                  </a:cubicBezTo>
                  <a:lnTo>
                    <a:pt x="12118" y="10632"/>
                  </a:lnTo>
                  <a:cubicBezTo>
                    <a:pt x="12004" y="10747"/>
                    <a:pt x="12004" y="10931"/>
                    <a:pt x="12118" y="11045"/>
                  </a:cubicBezTo>
                  <a:cubicBezTo>
                    <a:pt x="12175" y="11102"/>
                    <a:pt x="12249" y="11131"/>
                    <a:pt x="12323" y="11131"/>
                  </a:cubicBezTo>
                  <a:cubicBezTo>
                    <a:pt x="12398" y="11131"/>
                    <a:pt x="12474" y="11102"/>
                    <a:pt x="12531" y="11045"/>
                  </a:cubicBezTo>
                  <a:lnTo>
                    <a:pt x="13349" y="10227"/>
                  </a:lnTo>
                  <a:cubicBezTo>
                    <a:pt x="13524" y="10050"/>
                    <a:pt x="13621" y="9814"/>
                    <a:pt x="13621" y="9565"/>
                  </a:cubicBezTo>
                  <a:cubicBezTo>
                    <a:pt x="13621" y="9315"/>
                    <a:pt x="13524" y="9079"/>
                    <a:pt x="13349" y="8904"/>
                  </a:cubicBezTo>
                  <a:lnTo>
                    <a:pt x="12835" y="8390"/>
                  </a:lnTo>
                  <a:lnTo>
                    <a:pt x="15677" y="5547"/>
                  </a:lnTo>
                  <a:cubicBezTo>
                    <a:pt x="16042" y="5186"/>
                    <a:pt x="16042" y="4592"/>
                    <a:pt x="15679" y="4226"/>
                  </a:cubicBezTo>
                  <a:lnTo>
                    <a:pt x="11724" y="273"/>
                  </a:lnTo>
                  <a:cubicBezTo>
                    <a:pt x="11542" y="92"/>
                    <a:pt x="11303" y="1"/>
                    <a:pt x="110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46"/>
            <p:cNvSpPr/>
            <p:nvPr/>
          </p:nvSpPr>
          <p:spPr>
            <a:xfrm>
              <a:off x="8220400" y="4102606"/>
              <a:ext cx="70841" cy="68060"/>
            </a:xfrm>
            <a:custGeom>
              <a:avLst/>
              <a:gdLst/>
              <a:ahLst/>
              <a:cxnLst/>
              <a:rect l="l" t="t" r="r" b="b"/>
              <a:pathLst>
                <a:path w="2573" h="2472" extrusionOk="0">
                  <a:moveTo>
                    <a:pt x="1287" y="606"/>
                  </a:moveTo>
                  <a:lnTo>
                    <a:pt x="1917" y="1236"/>
                  </a:lnTo>
                  <a:lnTo>
                    <a:pt x="1287" y="1866"/>
                  </a:lnTo>
                  <a:lnTo>
                    <a:pt x="658" y="1236"/>
                  </a:lnTo>
                  <a:lnTo>
                    <a:pt x="1287" y="606"/>
                  </a:lnTo>
                  <a:close/>
                  <a:moveTo>
                    <a:pt x="1287" y="1"/>
                  </a:moveTo>
                  <a:cubicBezTo>
                    <a:pt x="1151" y="1"/>
                    <a:pt x="1014" y="52"/>
                    <a:pt x="911" y="155"/>
                  </a:cubicBezTo>
                  <a:lnTo>
                    <a:pt x="206" y="859"/>
                  </a:lnTo>
                  <a:cubicBezTo>
                    <a:pt x="1" y="1067"/>
                    <a:pt x="1" y="1405"/>
                    <a:pt x="206" y="1613"/>
                  </a:cubicBezTo>
                  <a:lnTo>
                    <a:pt x="911" y="2317"/>
                  </a:lnTo>
                  <a:cubicBezTo>
                    <a:pt x="1015" y="2422"/>
                    <a:pt x="1152" y="2471"/>
                    <a:pt x="1287" y="2471"/>
                  </a:cubicBezTo>
                  <a:cubicBezTo>
                    <a:pt x="1423" y="2471"/>
                    <a:pt x="1558" y="2418"/>
                    <a:pt x="1662" y="2317"/>
                  </a:cubicBezTo>
                  <a:lnTo>
                    <a:pt x="2365" y="1613"/>
                  </a:lnTo>
                  <a:cubicBezTo>
                    <a:pt x="2572" y="1405"/>
                    <a:pt x="2572" y="1067"/>
                    <a:pt x="2365" y="859"/>
                  </a:cubicBezTo>
                  <a:lnTo>
                    <a:pt x="1662" y="155"/>
                  </a:lnTo>
                  <a:cubicBezTo>
                    <a:pt x="1560" y="52"/>
                    <a:pt x="1424" y="1"/>
                    <a:pt x="12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46"/>
            <p:cNvSpPr/>
            <p:nvPr/>
          </p:nvSpPr>
          <p:spPr>
            <a:xfrm>
              <a:off x="8279347" y="4160149"/>
              <a:ext cx="69354" cy="67978"/>
            </a:xfrm>
            <a:custGeom>
              <a:avLst/>
              <a:gdLst/>
              <a:ahLst/>
              <a:cxnLst/>
              <a:rect l="l" t="t" r="r" b="b"/>
              <a:pathLst>
                <a:path w="2519" h="2469" extrusionOk="0">
                  <a:moveTo>
                    <a:pt x="1234" y="604"/>
                  </a:moveTo>
                  <a:lnTo>
                    <a:pt x="1866" y="1236"/>
                  </a:lnTo>
                  <a:lnTo>
                    <a:pt x="1234" y="1866"/>
                  </a:lnTo>
                  <a:lnTo>
                    <a:pt x="604" y="1236"/>
                  </a:lnTo>
                  <a:lnTo>
                    <a:pt x="1234" y="604"/>
                  </a:lnTo>
                  <a:close/>
                  <a:moveTo>
                    <a:pt x="1234" y="1"/>
                  </a:moveTo>
                  <a:cubicBezTo>
                    <a:pt x="1091" y="1"/>
                    <a:pt x="958" y="54"/>
                    <a:pt x="859" y="155"/>
                  </a:cubicBezTo>
                  <a:lnTo>
                    <a:pt x="155" y="859"/>
                  </a:lnTo>
                  <a:cubicBezTo>
                    <a:pt x="54" y="958"/>
                    <a:pt x="1" y="1093"/>
                    <a:pt x="1" y="1236"/>
                  </a:cubicBezTo>
                  <a:cubicBezTo>
                    <a:pt x="1" y="1378"/>
                    <a:pt x="54" y="1512"/>
                    <a:pt x="155" y="1611"/>
                  </a:cubicBezTo>
                  <a:lnTo>
                    <a:pt x="859" y="2315"/>
                  </a:lnTo>
                  <a:cubicBezTo>
                    <a:pt x="958" y="2416"/>
                    <a:pt x="1091" y="2469"/>
                    <a:pt x="1234" y="2469"/>
                  </a:cubicBezTo>
                  <a:cubicBezTo>
                    <a:pt x="1377" y="2469"/>
                    <a:pt x="1510" y="2416"/>
                    <a:pt x="1611" y="2315"/>
                  </a:cubicBezTo>
                  <a:lnTo>
                    <a:pt x="2313" y="1611"/>
                  </a:lnTo>
                  <a:cubicBezTo>
                    <a:pt x="2519" y="1403"/>
                    <a:pt x="2519" y="1066"/>
                    <a:pt x="2313" y="859"/>
                  </a:cubicBezTo>
                  <a:lnTo>
                    <a:pt x="1611" y="155"/>
                  </a:lnTo>
                  <a:cubicBezTo>
                    <a:pt x="1510" y="54"/>
                    <a:pt x="1377" y="1"/>
                    <a:pt x="12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46"/>
            <p:cNvSpPr/>
            <p:nvPr/>
          </p:nvSpPr>
          <p:spPr>
            <a:xfrm>
              <a:off x="8036290" y="4257614"/>
              <a:ext cx="186505" cy="155338"/>
            </a:xfrm>
            <a:custGeom>
              <a:avLst/>
              <a:gdLst/>
              <a:ahLst/>
              <a:cxnLst/>
              <a:rect l="l" t="t" r="r" b="b"/>
              <a:pathLst>
                <a:path w="6774" h="5642" extrusionOk="0">
                  <a:moveTo>
                    <a:pt x="2335" y="0"/>
                  </a:moveTo>
                  <a:cubicBezTo>
                    <a:pt x="2261" y="0"/>
                    <a:pt x="2187" y="29"/>
                    <a:pt x="2130" y="86"/>
                  </a:cubicBezTo>
                  <a:lnTo>
                    <a:pt x="927" y="1287"/>
                  </a:lnTo>
                  <a:cubicBezTo>
                    <a:pt x="866" y="1348"/>
                    <a:pt x="836" y="1439"/>
                    <a:pt x="845" y="1527"/>
                  </a:cubicBezTo>
                  <a:lnTo>
                    <a:pt x="1146" y="4111"/>
                  </a:lnTo>
                  <a:lnTo>
                    <a:pt x="114" y="5143"/>
                  </a:lnTo>
                  <a:cubicBezTo>
                    <a:pt x="0" y="5257"/>
                    <a:pt x="0" y="5440"/>
                    <a:pt x="114" y="5554"/>
                  </a:cubicBezTo>
                  <a:cubicBezTo>
                    <a:pt x="171" y="5611"/>
                    <a:pt x="246" y="5641"/>
                    <a:pt x="322" y="5641"/>
                  </a:cubicBezTo>
                  <a:cubicBezTo>
                    <a:pt x="394" y="5641"/>
                    <a:pt x="470" y="5613"/>
                    <a:pt x="525" y="5554"/>
                  </a:cubicBezTo>
                  <a:lnTo>
                    <a:pt x="2630" y="3449"/>
                  </a:lnTo>
                  <a:lnTo>
                    <a:pt x="5215" y="3752"/>
                  </a:lnTo>
                  <a:cubicBezTo>
                    <a:pt x="5226" y="3753"/>
                    <a:pt x="5238" y="3753"/>
                    <a:pt x="5247" y="3753"/>
                  </a:cubicBezTo>
                  <a:cubicBezTo>
                    <a:pt x="5323" y="3753"/>
                    <a:pt x="5398" y="3723"/>
                    <a:pt x="5455" y="3668"/>
                  </a:cubicBezTo>
                  <a:lnTo>
                    <a:pt x="6656" y="2467"/>
                  </a:lnTo>
                  <a:cubicBezTo>
                    <a:pt x="6774" y="2351"/>
                    <a:pt x="6774" y="2164"/>
                    <a:pt x="6659" y="2054"/>
                  </a:cubicBezTo>
                  <a:cubicBezTo>
                    <a:pt x="6602" y="1996"/>
                    <a:pt x="6528" y="1967"/>
                    <a:pt x="6453" y="1967"/>
                  </a:cubicBezTo>
                  <a:cubicBezTo>
                    <a:pt x="6378" y="1967"/>
                    <a:pt x="6303" y="1996"/>
                    <a:pt x="6246" y="2054"/>
                  </a:cubicBezTo>
                  <a:lnTo>
                    <a:pt x="5146" y="3154"/>
                  </a:lnTo>
                  <a:lnTo>
                    <a:pt x="3159" y="2922"/>
                  </a:lnTo>
                  <a:lnTo>
                    <a:pt x="5352" y="727"/>
                  </a:lnTo>
                  <a:cubicBezTo>
                    <a:pt x="5466" y="613"/>
                    <a:pt x="5466" y="431"/>
                    <a:pt x="5352" y="316"/>
                  </a:cubicBezTo>
                  <a:cubicBezTo>
                    <a:pt x="5295" y="259"/>
                    <a:pt x="5221" y="231"/>
                    <a:pt x="5146" y="231"/>
                  </a:cubicBezTo>
                  <a:cubicBezTo>
                    <a:pt x="5072" y="231"/>
                    <a:pt x="4998" y="259"/>
                    <a:pt x="4941" y="316"/>
                  </a:cubicBezTo>
                  <a:lnTo>
                    <a:pt x="1673" y="3584"/>
                  </a:lnTo>
                  <a:lnTo>
                    <a:pt x="1439" y="1599"/>
                  </a:lnTo>
                  <a:lnTo>
                    <a:pt x="2541" y="497"/>
                  </a:lnTo>
                  <a:cubicBezTo>
                    <a:pt x="2655" y="383"/>
                    <a:pt x="2655" y="200"/>
                    <a:pt x="2541" y="86"/>
                  </a:cubicBezTo>
                  <a:cubicBezTo>
                    <a:pt x="2484" y="29"/>
                    <a:pt x="2410" y="0"/>
                    <a:pt x="2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46"/>
            <p:cNvSpPr/>
            <p:nvPr/>
          </p:nvSpPr>
          <p:spPr>
            <a:xfrm>
              <a:off x="7850996" y="4306071"/>
              <a:ext cx="425652" cy="292147"/>
            </a:xfrm>
            <a:custGeom>
              <a:avLst/>
              <a:gdLst/>
              <a:ahLst/>
              <a:cxnLst/>
              <a:rect l="l" t="t" r="r" b="b"/>
              <a:pathLst>
                <a:path w="15460" h="10611" extrusionOk="0">
                  <a:moveTo>
                    <a:pt x="3759" y="4102"/>
                  </a:moveTo>
                  <a:lnTo>
                    <a:pt x="6534" y="6879"/>
                  </a:lnTo>
                  <a:lnTo>
                    <a:pt x="5238" y="8177"/>
                  </a:lnTo>
                  <a:cubicBezTo>
                    <a:pt x="5124" y="8291"/>
                    <a:pt x="4975" y="8348"/>
                    <a:pt x="4825" y="8348"/>
                  </a:cubicBezTo>
                  <a:cubicBezTo>
                    <a:pt x="4676" y="8348"/>
                    <a:pt x="4526" y="8291"/>
                    <a:pt x="4412" y="8177"/>
                  </a:cubicBezTo>
                  <a:lnTo>
                    <a:pt x="2461" y="6226"/>
                  </a:lnTo>
                  <a:cubicBezTo>
                    <a:pt x="2353" y="6118"/>
                    <a:pt x="2290" y="5969"/>
                    <a:pt x="2290" y="5813"/>
                  </a:cubicBezTo>
                  <a:cubicBezTo>
                    <a:pt x="2290" y="5655"/>
                    <a:pt x="2353" y="5510"/>
                    <a:pt x="2461" y="5398"/>
                  </a:cubicBezTo>
                  <a:lnTo>
                    <a:pt x="3759" y="4102"/>
                  </a:lnTo>
                  <a:close/>
                  <a:moveTo>
                    <a:pt x="3139" y="1"/>
                  </a:moveTo>
                  <a:cubicBezTo>
                    <a:pt x="3065" y="1"/>
                    <a:pt x="2990" y="29"/>
                    <a:pt x="2933" y="86"/>
                  </a:cubicBezTo>
                  <a:lnTo>
                    <a:pt x="1999" y="1021"/>
                  </a:lnTo>
                  <a:cubicBezTo>
                    <a:pt x="1634" y="1384"/>
                    <a:pt x="1634" y="1978"/>
                    <a:pt x="1999" y="2342"/>
                  </a:cubicBezTo>
                  <a:lnTo>
                    <a:pt x="3350" y="3693"/>
                  </a:lnTo>
                  <a:lnTo>
                    <a:pt x="2052" y="4989"/>
                  </a:lnTo>
                  <a:cubicBezTo>
                    <a:pt x="1599" y="5444"/>
                    <a:pt x="1599" y="6184"/>
                    <a:pt x="2052" y="6637"/>
                  </a:cubicBezTo>
                  <a:lnTo>
                    <a:pt x="2821" y="7406"/>
                  </a:lnTo>
                  <a:lnTo>
                    <a:pt x="115" y="10114"/>
                  </a:lnTo>
                  <a:cubicBezTo>
                    <a:pt x="1" y="10228"/>
                    <a:pt x="1" y="10411"/>
                    <a:pt x="115" y="10525"/>
                  </a:cubicBezTo>
                  <a:cubicBezTo>
                    <a:pt x="172" y="10582"/>
                    <a:pt x="246" y="10611"/>
                    <a:pt x="320" y="10611"/>
                  </a:cubicBezTo>
                  <a:cubicBezTo>
                    <a:pt x="395" y="10611"/>
                    <a:pt x="469" y="10582"/>
                    <a:pt x="526" y="10525"/>
                  </a:cubicBezTo>
                  <a:lnTo>
                    <a:pt x="3230" y="7821"/>
                  </a:lnTo>
                  <a:lnTo>
                    <a:pt x="3999" y="8588"/>
                  </a:lnTo>
                  <a:cubicBezTo>
                    <a:pt x="4228" y="8816"/>
                    <a:pt x="4524" y="8928"/>
                    <a:pt x="4825" y="8928"/>
                  </a:cubicBezTo>
                  <a:cubicBezTo>
                    <a:pt x="5124" y="8928"/>
                    <a:pt x="5421" y="8814"/>
                    <a:pt x="5649" y="8588"/>
                  </a:cubicBezTo>
                  <a:lnTo>
                    <a:pt x="6947" y="7292"/>
                  </a:lnTo>
                  <a:lnTo>
                    <a:pt x="8298" y="8643"/>
                  </a:lnTo>
                  <a:cubicBezTo>
                    <a:pt x="8481" y="8826"/>
                    <a:pt x="8719" y="8917"/>
                    <a:pt x="8959" y="8917"/>
                  </a:cubicBezTo>
                  <a:cubicBezTo>
                    <a:pt x="9199" y="8917"/>
                    <a:pt x="9436" y="8826"/>
                    <a:pt x="9619" y="8643"/>
                  </a:cubicBezTo>
                  <a:lnTo>
                    <a:pt x="15346" y="2916"/>
                  </a:lnTo>
                  <a:cubicBezTo>
                    <a:pt x="15460" y="2802"/>
                    <a:pt x="15460" y="2618"/>
                    <a:pt x="15346" y="2505"/>
                  </a:cubicBezTo>
                  <a:cubicBezTo>
                    <a:pt x="15289" y="2448"/>
                    <a:pt x="15214" y="2420"/>
                    <a:pt x="15140" y="2420"/>
                  </a:cubicBezTo>
                  <a:cubicBezTo>
                    <a:pt x="15066" y="2420"/>
                    <a:pt x="14992" y="2448"/>
                    <a:pt x="14935" y="2505"/>
                  </a:cubicBezTo>
                  <a:lnTo>
                    <a:pt x="9208" y="8232"/>
                  </a:lnTo>
                  <a:cubicBezTo>
                    <a:pt x="9140" y="8300"/>
                    <a:pt x="9049" y="8335"/>
                    <a:pt x="8959" y="8335"/>
                  </a:cubicBezTo>
                  <a:cubicBezTo>
                    <a:pt x="8869" y="8335"/>
                    <a:pt x="8779" y="8300"/>
                    <a:pt x="8711" y="8232"/>
                  </a:cubicBezTo>
                  <a:lnTo>
                    <a:pt x="2410" y="1931"/>
                  </a:lnTo>
                  <a:cubicBezTo>
                    <a:pt x="2271" y="1792"/>
                    <a:pt x="2271" y="1569"/>
                    <a:pt x="2410" y="1432"/>
                  </a:cubicBezTo>
                  <a:lnTo>
                    <a:pt x="3344" y="498"/>
                  </a:lnTo>
                  <a:cubicBezTo>
                    <a:pt x="3459" y="383"/>
                    <a:pt x="3459" y="201"/>
                    <a:pt x="3344" y="86"/>
                  </a:cubicBezTo>
                  <a:cubicBezTo>
                    <a:pt x="3287" y="29"/>
                    <a:pt x="3213" y="1"/>
                    <a:pt x="3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96"/>
        <p:cNvGrpSpPr/>
        <p:nvPr/>
      </p:nvGrpSpPr>
      <p:grpSpPr>
        <a:xfrm>
          <a:off x="0" y="0"/>
          <a:ext cx="0" cy="0"/>
          <a:chOff x="0" y="0"/>
          <a:chExt cx="0" cy="0"/>
        </a:xfrm>
      </p:grpSpPr>
      <p:sp>
        <p:nvSpPr>
          <p:cNvPr id="5197" name="Google Shape;5197;p47"/>
          <p:cNvSpPr txBox="1">
            <a:spLocks noGrp="1"/>
          </p:cNvSpPr>
          <p:nvPr>
            <p:ph type="title"/>
          </p:nvPr>
        </p:nvSpPr>
        <p:spPr>
          <a:xfrm>
            <a:off x="1109750" y="1744900"/>
            <a:ext cx="3810900" cy="166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Awesome words</a:t>
            </a:r>
            <a:endParaRPr/>
          </a:p>
        </p:txBody>
      </p:sp>
      <p:grpSp>
        <p:nvGrpSpPr>
          <p:cNvPr id="5198" name="Google Shape;5198;p47"/>
          <p:cNvGrpSpPr/>
          <p:nvPr/>
        </p:nvGrpSpPr>
        <p:grpSpPr>
          <a:xfrm>
            <a:off x="5309625" y="391075"/>
            <a:ext cx="3503100" cy="4383600"/>
            <a:chOff x="5309625" y="391075"/>
            <a:chExt cx="3503100" cy="4383600"/>
          </a:xfrm>
        </p:grpSpPr>
        <p:grpSp>
          <p:nvGrpSpPr>
            <p:cNvPr id="5199" name="Google Shape;5199;p47"/>
            <p:cNvGrpSpPr/>
            <p:nvPr/>
          </p:nvGrpSpPr>
          <p:grpSpPr>
            <a:xfrm>
              <a:off x="5309625" y="391075"/>
              <a:ext cx="3503100" cy="4383600"/>
              <a:chOff x="5309625" y="391075"/>
              <a:chExt cx="3503100" cy="4383600"/>
            </a:xfrm>
          </p:grpSpPr>
          <p:sp>
            <p:nvSpPr>
              <p:cNvPr id="5200" name="Google Shape;5200;p47"/>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1" name="Google Shape;5201;p47"/>
              <p:cNvGrpSpPr/>
              <p:nvPr/>
            </p:nvGrpSpPr>
            <p:grpSpPr>
              <a:xfrm rot="10800000">
                <a:off x="5314549" y="395586"/>
                <a:ext cx="3493047" cy="4375061"/>
                <a:chOff x="697175" y="461850"/>
                <a:chExt cx="1672675" cy="2098250"/>
              </a:xfrm>
            </p:grpSpPr>
            <p:sp>
              <p:nvSpPr>
                <p:cNvPr id="5202" name="Google Shape;5202;p47"/>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7"/>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47"/>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47"/>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7"/>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47"/>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47"/>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47"/>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7"/>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47"/>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7"/>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7"/>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7"/>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47"/>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7"/>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7"/>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7"/>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7"/>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47"/>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47"/>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7"/>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7"/>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7"/>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47"/>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7"/>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47"/>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47"/>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7"/>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7"/>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7"/>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7"/>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7"/>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7"/>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7"/>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7"/>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7"/>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47"/>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7"/>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7"/>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47"/>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7"/>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47"/>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47"/>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7"/>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7"/>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7"/>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7"/>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7"/>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47"/>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7"/>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7"/>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7"/>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47"/>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47"/>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7"/>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7"/>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7"/>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7"/>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7"/>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47"/>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47"/>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7"/>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7"/>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7"/>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7"/>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7"/>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7"/>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47"/>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47"/>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7"/>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47"/>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7"/>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7"/>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7"/>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7"/>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7"/>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7"/>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7"/>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7"/>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7"/>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7"/>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7"/>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47"/>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7"/>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7"/>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47"/>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7"/>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7"/>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47"/>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7"/>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47"/>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7"/>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7"/>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7"/>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7"/>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47"/>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47"/>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7"/>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47"/>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47"/>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7"/>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7"/>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47"/>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7"/>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7"/>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7"/>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7"/>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47"/>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7"/>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47"/>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7"/>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7"/>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7"/>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47"/>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7"/>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7"/>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7"/>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7"/>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47"/>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7"/>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7"/>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7"/>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7"/>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7"/>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7"/>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7"/>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7"/>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7"/>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7"/>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7"/>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7"/>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7"/>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7"/>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7"/>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7"/>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7"/>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7"/>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7"/>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7"/>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47"/>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47"/>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47"/>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7"/>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7"/>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47"/>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7"/>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7"/>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7"/>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7"/>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7"/>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47"/>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47"/>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7"/>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7"/>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7"/>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7"/>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7"/>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7"/>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7"/>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7"/>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7"/>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47"/>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7"/>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7"/>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7"/>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47"/>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7"/>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7"/>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47"/>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7"/>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7"/>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7"/>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7"/>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7"/>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7"/>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7"/>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7"/>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7"/>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7"/>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7"/>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7"/>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7"/>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7"/>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47"/>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47"/>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7"/>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7"/>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47"/>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7"/>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7"/>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7"/>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47"/>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7"/>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7"/>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7"/>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7"/>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7"/>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7"/>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7"/>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7"/>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7"/>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7"/>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7"/>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7"/>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7"/>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7"/>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7"/>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7"/>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7"/>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7"/>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7"/>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7"/>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7"/>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7"/>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7"/>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47"/>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7"/>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47"/>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47"/>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7"/>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7"/>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7"/>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7"/>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47"/>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47"/>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7"/>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7"/>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7"/>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7"/>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7"/>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47"/>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47"/>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7"/>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7"/>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7"/>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47"/>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7"/>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7"/>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7"/>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7"/>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7"/>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7"/>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7"/>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7"/>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7"/>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47"/>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47"/>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7"/>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7"/>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47"/>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47"/>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7"/>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7"/>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7"/>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47"/>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7"/>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7"/>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47"/>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7"/>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7"/>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7"/>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7"/>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7"/>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7"/>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7"/>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7"/>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47"/>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7"/>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7"/>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7"/>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7"/>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7"/>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7"/>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7"/>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7"/>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7"/>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7"/>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7"/>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7"/>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7"/>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7"/>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7"/>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7"/>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7"/>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6" name="Google Shape;5486;p47"/>
            <p:cNvGrpSpPr/>
            <p:nvPr/>
          </p:nvGrpSpPr>
          <p:grpSpPr>
            <a:xfrm>
              <a:off x="7811021" y="3410212"/>
              <a:ext cx="491637" cy="986062"/>
              <a:chOff x="4225370" y="-782119"/>
              <a:chExt cx="299250" cy="600196"/>
            </a:xfrm>
          </p:grpSpPr>
          <p:sp>
            <p:nvSpPr>
              <p:cNvPr id="5487" name="Google Shape;5487;p47"/>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7"/>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7"/>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7"/>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7"/>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7"/>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7"/>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7"/>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7"/>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7"/>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7"/>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7"/>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47"/>
            <p:cNvGrpSpPr/>
            <p:nvPr/>
          </p:nvGrpSpPr>
          <p:grpSpPr>
            <a:xfrm>
              <a:off x="6459400" y="1053677"/>
              <a:ext cx="364101" cy="822618"/>
              <a:chOff x="-4142100" y="577427"/>
              <a:chExt cx="364101" cy="822618"/>
            </a:xfrm>
          </p:grpSpPr>
          <p:sp>
            <p:nvSpPr>
              <p:cNvPr id="5500" name="Google Shape;5500;p47"/>
              <p:cNvSpPr/>
              <p:nvPr/>
            </p:nvSpPr>
            <p:spPr>
              <a:xfrm>
                <a:off x="-4015954" y="1244078"/>
                <a:ext cx="10906" cy="155967"/>
              </a:xfrm>
              <a:custGeom>
                <a:avLst/>
                <a:gdLst/>
                <a:ahLst/>
                <a:cxnLst/>
                <a:rect l="l" t="t" r="r" b="b"/>
                <a:pathLst>
                  <a:path w="143" h="2045" extrusionOk="0">
                    <a:moveTo>
                      <a:pt x="1" y="1"/>
                    </a:moveTo>
                    <a:lnTo>
                      <a:pt x="24" y="1974"/>
                    </a:lnTo>
                    <a:lnTo>
                      <a:pt x="143" y="2045"/>
                    </a:lnTo>
                    <a:lnTo>
                      <a:pt x="143" y="8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7"/>
              <p:cNvSpPr/>
              <p:nvPr/>
            </p:nvSpPr>
            <p:spPr>
              <a:xfrm>
                <a:off x="-4000624" y="1210749"/>
                <a:ext cx="9076" cy="31651"/>
              </a:xfrm>
              <a:custGeom>
                <a:avLst/>
                <a:gdLst/>
                <a:ahLst/>
                <a:cxnLst/>
                <a:rect l="l" t="t" r="r" b="b"/>
                <a:pathLst>
                  <a:path w="119" h="415" extrusionOk="0">
                    <a:moveTo>
                      <a:pt x="1" y="1"/>
                    </a:moveTo>
                    <a:lnTo>
                      <a:pt x="1" y="343"/>
                    </a:lnTo>
                    <a:lnTo>
                      <a:pt x="119" y="414"/>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7"/>
              <p:cNvSpPr/>
              <p:nvPr/>
            </p:nvSpPr>
            <p:spPr>
              <a:xfrm>
                <a:off x="-4015954" y="1219825"/>
                <a:ext cx="10906" cy="30660"/>
              </a:xfrm>
              <a:custGeom>
                <a:avLst/>
                <a:gdLst/>
                <a:ahLst/>
                <a:cxnLst/>
                <a:rect l="l" t="t" r="r" b="b"/>
                <a:pathLst>
                  <a:path w="143" h="402" extrusionOk="0">
                    <a:moveTo>
                      <a:pt x="1" y="0"/>
                    </a:moveTo>
                    <a:lnTo>
                      <a:pt x="1" y="319"/>
                    </a:lnTo>
                    <a:lnTo>
                      <a:pt x="143" y="402"/>
                    </a:lnTo>
                    <a:lnTo>
                      <a:pt x="143"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7"/>
              <p:cNvSpPr/>
              <p:nvPr/>
            </p:nvSpPr>
            <p:spPr>
              <a:xfrm>
                <a:off x="-4005124" y="1216164"/>
                <a:ext cx="14491" cy="183881"/>
              </a:xfrm>
              <a:custGeom>
                <a:avLst/>
                <a:gdLst/>
                <a:ahLst/>
                <a:cxnLst/>
                <a:rect l="l" t="t" r="r" b="b"/>
                <a:pathLst>
                  <a:path w="190" h="2411" extrusionOk="0">
                    <a:moveTo>
                      <a:pt x="178" y="1"/>
                    </a:moveTo>
                    <a:lnTo>
                      <a:pt x="1" y="119"/>
                    </a:lnTo>
                    <a:lnTo>
                      <a:pt x="1" y="450"/>
                    </a:lnTo>
                    <a:lnTo>
                      <a:pt x="1" y="2411"/>
                    </a:lnTo>
                    <a:lnTo>
                      <a:pt x="190" y="2304"/>
                    </a:lnTo>
                    <a:lnTo>
                      <a:pt x="178" y="343"/>
                    </a:lnTo>
                    <a:lnTo>
                      <a:pt x="178"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7"/>
              <p:cNvSpPr/>
              <p:nvPr/>
            </p:nvSpPr>
            <p:spPr>
              <a:xfrm>
                <a:off x="-4015954" y="1210749"/>
                <a:ext cx="24406" cy="14491"/>
              </a:xfrm>
              <a:custGeom>
                <a:avLst/>
                <a:gdLst/>
                <a:ahLst/>
                <a:cxnLst/>
                <a:rect l="l" t="t" r="r" b="b"/>
                <a:pathLst>
                  <a:path w="320" h="190" extrusionOk="0">
                    <a:moveTo>
                      <a:pt x="202" y="1"/>
                    </a:moveTo>
                    <a:lnTo>
                      <a:pt x="1" y="119"/>
                    </a:lnTo>
                    <a:lnTo>
                      <a:pt x="143" y="190"/>
                    </a:lnTo>
                    <a:lnTo>
                      <a:pt x="320" y="72"/>
                    </a:lnTo>
                    <a:lnTo>
                      <a:pt x="202"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7"/>
              <p:cNvSpPr/>
              <p:nvPr/>
            </p:nvSpPr>
            <p:spPr>
              <a:xfrm>
                <a:off x="-4030369" y="1054936"/>
                <a:ext cx="53235" cy="30660"/>
              </a:xfrm>
              <a:custGeom>
                <a:avLst/>
                <a:gdLst/>
                <a:ahLst/>
                <a:cxnLst/>
                <a:rect l="l" t="t" r="r" b="b"/>
                <a:pathLst>
                  <a:path w="698" h="402" extrusionOk="0">
                    <a:moveTo>
                      <a:pt x="568" y="0"/>
                    </a:moveTo>
                    <a:lnTo>
                      <a:pt x="1" y="331"/>
                    </a:lnTo>
                    <a:lnTo>
                      <a:pt x="119" y="402"/>
                    </a:lnTo>
                    <a:lnTo>
                      <a:pt x="698" y="83"/>
                    </a:lnTo>
                    <a:lnTo>
                      <a:pt x="568" y="0"/>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7"/>
              <p:cNvSpPr/>
              <p:nvPr/>
            </p:nvSpPr>
            <p:spPr>
              <a:xfrm>
                <a:off x="-4030369" y="1080104"/>
                <a:ext cx="9991" cy="168627"/>
              </a:xfrm>
              <a:custGeom>
                <a:avLst/>
                <a:gdLst/>
                <a:ahLst/>
                <a:cxnLst/>
                <a:rect l="l" t="t" r="r" b="b"/>
                <a:pathLst>
                  <a:path w="131" h="2211" extrusionOk="0">
                    <a:moveTo>
                      <a:pt x="1" y="1"/>
                    </a:moveTo>
                    <a:lnTo>
                      <a:pt x="1" y="2139"/>
                    </a:lnTo>
                    <a:lnTo>
                      <a:pt x="131" y="2210"/>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7"/>
              <p:cNvSpPr/>
              <p:nvPr/>
            </p:nvSpPr>
            <p:spPr>
              <a:xfrm>
                <a:off x="-4021369" y="1061189"/>
                <a:ext cx="44235" cy="189296"/>
              </a:xfrm>
              <a:custGeom>
                <a:avLst/>
                <a:gdLst/>
                <a:ahLst/>
                <a:cxnLst/>
                <a:rect l="l" t="t" r="r" b="b"/>
                <a:pathLst>
                  <a:path w="580" h="2482" extrusionOk="0">
                    <a:moveTo>
                      <a:pt x="580" y="1"/>
                    </a:moveTo>
                    <a:lnTo>
                      <a:pt x="1" y="320"/>
                    </a:lnTo>
                    <a:lnTo>
                      <a:pt x="13" y="2458"/>
                    </a:lnTo>
                    <a:lnTo>
                      <a:pt x="214" y="2482"/>
                    </a:lnTo>
                    <a:lnTo>
                      <a:pt x="214" y="2151"/>
                    </a:lnTo>
                    <a:lnTo>
                      <a:pt x="391" y="2033"/>
                    </a:lnTo>
                    <a:lnTo>
                      <a:pt x="391" y="2375"/>
                    </a:lnTo>
                    <a:lnTo>
                      <a:pt x="580" y="2139"/>
                    </a:lnTo>
                    <a:lnTo>
                      <a:pt x="58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7"/>
              <p:cNvSpPr/>
              <p:nvPr/>
            </p:nvSpPr>
            <p:spPr>
              <a:xfrm>
                <a:off x="-3915053" y="1187335"/>
                <a:ext cx="9991" cy="155052"/>
              </a:xfrm>
              <a:custGeom>
                <a:avLst/>
                <a:gdLst/>
                <a:ahLst/>
                <a:cxnLst/>
                <a:rect l="l" t="t" r="r" b="b"/>
                <a:pathLst>
                  <a:path w="131" h="2033" extrusionOk="0">
                    <a:moveTo>
                      <a:pt x="1" y="1"/>
                    </a:moveTo>
                    <a:lnTo>
                      <a:pt x="1" y="1962"/>
                    </a:lnTo>
                    <a:lnTo>
                      <a:pt x="131" y="2033"/>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7"/>
              <p:cNvSpPr/>
              <p:nvPr/>
            </p:nvSpPr>
            <p:spPr>
              <a:xfrm>
                <a:off x="-3901477" y="1153091"/>
                <a:ext cx="9991" cy="30736"/>
              </a:xfrm>
              <a:custGeom>
                <a:avLst/>
                <a:gdLst/>
                <a:ahLst/>
                <a:cxnLst/>
                <a:rect l="l" t="t" r="r" b="b"/>
                <a:pathLst>
                  <a:path w="131" h="403" extrusionOk="0">
                    <a:moveTo>
                      <a:pt x="0" y="1"/>
                    </a:moveTo>
                    <a:lnTo>
                      <a:pt x="0" y="332"/>
                    </a:lnTo>
                    <a:lnTo>
                      <a:pt x="130" y="402"/>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7"/>
              <p:cNvSpPr/>
              <p:nvPr/>
            </p:nvSpPr>
            <p:spPr>
              <a:xfrm>
                <a:off x="-3915053" y="1161252"/>
                <a:ext cx="9152" cy="31575"/>
              </a:xfrm>
              <a:custGeom>
                <a:avLst/>
                <a:gdLst/>
                <a:ahLst/>
                <a:cxnLst/>
                <a:rect l="l" t="t" r="r" b="b"/>
                <a:pathLst>
                  <a:path w="120" h="414" extrusionOk="0">
                    <a:moveTo>
                      <a:pt x="1" y="0"/>
                    </a:moveTo>
                    <a:lnTo>
                      <a:pt x="1" y="343"/>
                    </a:lnTo>
                    <a:lnTo>
                      <a:pt x="119" y="414"/>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7"/>
              <p:cNvSpPr/>
              <p:nvPr/>
            </p:nvSpPr>
            <p:spPr>
              <a:xfrm>
                <a:off x="-3905977" y="1158506"/>
                <a:ext cx="14491" cy="183881"/>
              </a:xfrm>
              <a:custGeom>
                <a:avLst/>
                <a:gdLst/>
                <a:ahLst/>
                <a:cxnLst/>
                <a:rect l="l" t="t" r="r" b="b"/>
                <a:pathLst>
                  <a:path w="190" h="2411" extrusionOk="0">
                    <a:moveTo>
                      <a:pt x="189" y="1"/>
                    </a:moveTo>
                    <a:lnTo>
                      <a:pt x="0" y="107"/>
                    </a:lnTo>
                    <a:lnTo>
                      <a:pt x="0" y="450"/>
                    </a:lnTo>
                    <a:lnTo>
                      <a:pt x="12" y="2411"/>
                    </a:lnTo>
                    <a:lnTo>
                      <a:pt x="189" y="2292"/>
                    </a:lnTo>
                    <a:lnTo>
                      <a:pt x="189" y="331"/>
                    </a:lnTo>
                    <a:lnTo>
                      <a:pt x="18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7"/>
              <p:cNvSpPr/>
              <p:nvPr/>
            </p:nvSpPr>
            <p:spPr>
              <a:xfrm>
                <a:off x="-3915053" y="1153091"/>
                <a:ext cx="23567" cy="13652"/>
              </a:xfrm>
              <a:custGeom>
                <a:avLst/>
                <a:gdLst/>
                <a:ahLst/>
                <a:cxnLst/>
                <a:rect l="l" t="t" r="r" b="b"/>
                <a:pathLst>
                  <a:path w="309" h="179" extrusionOk="0">
                    <a:moveTo>
                      <a:pt x="178" y="1"/>
                    </a:moveTo>
                    <a:lnTo>
                      <a:pt x="1" y="107"/>
                    </a:lnTo>
                    <a:lnTo>
                      <a:pt x="119" y="178"/>
                    </a:lnTo>
                    <a:lnTo>
                      <a:pt x="308" y="72"/>
                    </a:lnTo>
                    <a:lnTo>
                      <a:pt x="178"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7"/>
              <p:cNvSpPr/>
              <p:nvPr/>
            </p:nvSpPr>
            <p:spPr>
              <a:xfrm>
                <a:off x="-3931221" y="998117"/>
                <a:ext cx="53235" cy="29821"/>
              </a:xfrm>
              <a:custGeom>
                <a:avLst/>
                <a:gdLst/>
                <a:ahLst/>
                <a:cxnLst/>
                <a:rect l="l" t="t" r="r" b="b"/>
                <a:pathLst>
                  <a:path w="698" h="391" extrusionOk="0">
                    <a:moveTo>
                      <a:pt x="567" y="1"/>
                    </a:moveTo>
                    <a:lnTo>
                      <a:pt x="0" y="320"/>
                    </a:lnTo>
                    <a:lnTo>
                      <a:pt x="130" y="391"/>
                    </a:lnTo>
                    <a:lnTo>
                      <a:pt x="697" y="72"/>
                    </a:lnTo>
                    <a:lnTo>
                      <a:pt x="567"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7"/>
              <p:cNvSpPr/>
              <p:nvPr/>
            </p:nvSpPr>
            <p:spPr>
              <a:xfrm>
                <a:off x="-3931221" y="1022446"/>
                <a:ext cx="9991" cy="167712"/>
              </a:xfrm>
              <a:custGeom>
                <a:avLst/>
                <a:gdLst/>
                <a:ahLst/>
                <a:cxnLst/>
                <a:rect l="l" t="t" r="r" b="b"/>
                <a:pathLst>
                  <a:path w="131" h="2199" extrusionOk="0">
                    <a:moveTo>
                      <a:pt x="0" y="1"/>
                    </a:moveTo>
                    <a:lnTo>
                      <a:pt x="12" y="2127"/>
                    </a:lnTo>
                    <a:lnTo>
                      <a:pt x="130" y="2198"/>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7"/>
              <p:cNvSpPr/>
              <p:nvPr/>
            </p:nvSpPr>
            <p:spPr>
              <a:xfrm>
                <a:off x="-3921307" y="1003532"/>
                <a:ext cx="44235" cy="189296"/>
              </a:xfrm>
              <a:custGeom>
                <a:avLst/>
                <a:gdLst/>
                <a:ahLst/>
                <a:cxnLst/>
                <a:rect l="l" t="t" r="r" b="b"/>
                <a:pathLst>
                  <a:path w="580" h="2482" extrusionOk="0">
                    <a:moveTo>
                      <a:pt x="567" y="1"/>
                    </a:moveTo>
                    <a:lnTo>
                      <a:pt x="0" y="320"/>
                    </a:lnTo>
                    <a:lnTo>
                      <a:pt x="0" y="2446"/>
                    </a:lnTo>
                    <a:lnTo>
                      <a:pt x="201" y="2482"/>
                    </a:lnTo>
                    <a:lnTo>
                      <a:pt x="201" y="2139"/>
                    </a:lnTo>
                    <a:lnTo>
                      <a:pt x="390" y="2033"/>
                    </a:lnTo>
                    <a:lnTo>
                      <a:pt x="390" y="2363"/>
                    </a:lnTo>
                    <a:lnTo>
                      <a:pt x="579" y="2127"/>
                    </a:lnTo>
                    <a:lnTo>
                      <a:pt x="567"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7"/>
              <p:cNvSpPr/>
              <p:nvPr/>
            </p:nvSpPr>
            <p:spPr>
              <a:xfrm>
                <a:off x="-3828566" y="1135092"/>
                <a:ext cx="10906" cy="156882"/>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7"/>
              <p:cNvSpPr/>
              <p:nvPr/>
            </p:nvSpPr>
            <p:spPr>
              <a:xfrm>
                <a:off x="-3814151" y="1102679"/>
                <a:ext cx="9152" cy="30660"/>
              </a:xfrm>
              <a:custGeom>
                <a:avLst/>
                <a:gdLst/>
                <a:ahLst/>
                <a:cxnLst/>
                <a:rect l="l" t="t" r="r" b="b"/>
                <a:pathLst>
                  <a:path w="120" h="402" extrusionOk="0">
                    <a:moveTo>
                      <a:pt x="1" y="0"/>
                    </a:moveTo>
                    <a:lnTo>
                      <a:pt x="1" y="319"/>
                    </a:lnTo>
                    <a:lnTo>
                      <a:pt x="119" y="402"/>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7"/>
              <p:cNvSpPr/>
              <p:nvPr/>
            </p:nvSpPr>
            <p:spPr>
              <a:xfrm>
                <a:off x="-3828566" y="1110763"/>
                <a:ext cx="9991" cy="29821"/>
              </a:xfrm>
              <a:custGeom>
                <a:avLst/>
                <a:gdLst/>
                <a:ahLst/>
                <a:cxnLst/>
                <a:rect l="l" t="t" r="r" b="b"/>
                <a:pathLst>
                  <a:path w="131" h="391" extrusionOk="0">
                    <a:moveTo>
                      <a:pt x="1" y="1"/>
                    </a:moveTo>
                    <a:lnTo>
                      <a:pt x="1" y="320"/>
                    </a:lnTo>
                    <a:lnTo>
                      <a:pt x="131" y="390"/>
                    </a:lnTo>
                    <a:lnTo>
                      <a:pt x="131"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7"/>
              <p:cNvSpPr/>
              <p:nvPr/>
            </p:nvSpPr>
            <p:spPr>
              <a:xfrm>
                <a:off x="-3818651" y="1108094"/>
                <a:ext cx="14491" cy="183881"/>
              </a:xfrm>
              <a:custGeom>
                <a:avLst/>
                <a:gdLst/>
                <a:ahLst/>
                <a:cxnLst/>
                <a:rect l="l" t="t" r="r" b="b"/>
                <a:pathLst>
                  <a:path w="190" h="2411" extrusionOk="0">
                    <a:moveTo>
                      <a:pt x="178" y="0"/>
                    </a:moveTo>
                    <a:lnTo>
                      <a:pt x="1" y="107"/>
                    </a:lnTo>
                    <a:lnTo>
                      <a:pt x="1" y="425"/>
                    </a:lnTo>
                    <a:lnTo>
                      <a:pt x="13" y="2410"/>
                    </a:lnTo>
                    <a:lnTo>
                      <a:pt x="190" y="2292"/>
                    </a:lnTo>
                    <a:lnTo>
                      <a:pt x="178" y="331"/>
                    </a:lnTo>
                    <a:lnTo>
                      <a:pt x="178"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7"/>
              <p:cNvSpPr/>
              <p:nvPr/>
            </p:nvSpPr>
            <p:spPr>
              <a:xfrm>
                <a:off x="-3828566" y="1102679"/>
                <a:ext cx="23567" cy="13576"/>
              </a:xfrm>
              <a:custGeom>
                <a:avLst/>
                <a:gdLst/>
                <a:ahLst/>
                <a:cxnLst/>
                <a:rect l="l" t="t" r="r" b="b"/>
                <a:pathLst>
                  <a:path w="309" h="178" extrusionOk="0">
                    <a:moveTo>
                      <a:pt x="190" y="0"/>
                    </a:moveTo>
                    <a:lnTo>
                      <a:pt x="1" y="107"/>
                    </a:lnTo>
                    <a:lnTo>
                      <a:pt x="131" y="178"/>
                    </a:lnTo>
                    <a:lnTo>
                      <a:pt x="308" y="71"/>
                    </a:lnTo>
                    <a:lnTo>
                      <a:pt x="190"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7"/>
              <p:cNvSpPr/>
              <p:nvPr/>
            </p:nvSpPr>
            <p:spPr>
              <a:xfrm>
                <a:off x="-3842980" y="946789"/>
                <a:ext cx="52396" cy="30736"/>
              </a:xfrm>
              <a:custGeom>
                <a:avLst/>
                <a:gdLst/>
                <a:ahLst/>
                <a:cxnLst/>
                <a:rect l="l" t="t" r="r" b="b"/>
                <a:pathLst>
                  <a:path w="687" h="403" extrusionOk="0">
                    <a:moveTo>
                      <a:pt x="556" y="1"/>
                    </a:moveTo>
                    <a:lnTo>
                      <a:pt x="1" y="331"/>
                    </a:lnTo>
                    <a:lnTo>
                      <a:pt x="131" y="402"/>
                    </a:lnTo>
                    <a:lnTo>
                      <a:pt x="686" y="83"/>
                    </a:lnTo>
                    <a:lnTo>
                      <a:pt x="556"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7"/>
              <p:cNvSpPr/>
              <p:nvPr/>
            </p:nvSpPr>
            <p:spPr>
              <a:xfrm>
                <a:off x="-3842980" y="972033"/>
                <a:ext cx="9991" cy="167636"/>
              </a:xfrm>
              <a:custGeom>
                <a:avLst/>
                <a:gdLst/>
                <a:ahLst/>
                <a:cxnLst/>
                <a:rect l="l" t="t" r="r" b="b"/>
                <a:pathLst>
                  <a:path w="131" h="2198" extrusionOk="0">
                    <a:moveTo>
                      <a:pt x="1" y="0"/>
                    </a:moveTo>
                    <a:lnTo>
                      <a:pt x="1" y="2127"/>
                    </a:lnTo>
                    <a:lnTo>
                      <a:pt x="131" y="2198"/>
                    </a:lnTo>
                    <a:lnTo>
                      <a:pt x="131"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7"/>
              <p:cNvSpPr/>
              <p:nvPr/>
            </p:nvSpPr>
            <p:spPr>
              <a:xfrm>
                <a:off x="-3833066" y="953119"/>
                <a:ext cx="42481" cy="187466"/>
              </a:xfrm>
              <a:custGeom>
                <a:avLst/>
                <a:gdLst/>
                <a:ahLst/>
                <a:cxnLst/>
                <a:rect l="l" t="t" r="r" b="b"/>
                <a:pathLst>
                  <a:path w="557" h="2458" extrusionOk="0">
                    <a:moveTo>
                      <a:pt x="556" y="0"/>
                    </a:moveTo>
                    <a:lnTo>
                      <a:pt x="1" y="319"/>
                    </a:lnTo>
                    <a:lnTo>
                      <a:pt x="1" y="2446"/>
                    </a:lnTo>
                    <a:lnTo>
                      <a:pt x="190" y="2457"/>
                    </a:lnTo>
                    <a:lnTo>
                      <a:pt x="190" y="2139"/>
                    </a:lnTo>
                    <a:lnTo>
                      <a:pt x="367" y="2032"/>
                    </a:lnTo>
                    <a:lnTo>
                      <a:pt x="367" y="2363"/>
                    </a:lnTo>
                    <a:lnTo>
                      <a:pt x="556" y="2127"/>
                    </a:lnTo>
                    <a:lnTo>
                      <a:pt x="556"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7"/>
              <p:cNvSpPr/>
              <p:nvPr/>
            </p:nvSpPr>
            <p:spPr>
              <a:xfrm>
                <a:off x="-4142100" y="829642"/>
                <a:ext cx="85725" cy="368601"/>
              </a:xfrm>
              <a:custGeom>
                <a:avLst/>
                <a:gdLst/>
                <a:ahLst/>
                <a:cxnLst/>
                <a:rect l="l" t="t" r="r" b="b"/>
                <a:pathLst>
                  <a:path w="1124" h="4833" extrusionOk="0">
                    <a:moveTo>
                      <a:pt x="1" y="1"/>
                    </a:moveTo>
                    <a:lnTo>
                      <a:pt x="25" y="4183"/>
                    </a:lnTo>
                    <a:lnTo>
                      <a:pt x="1123" y="4833"/>
                    </a:lnTo>
                    <a:lnTo>
                      <a:pt x="1111" y="639"/>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7"/>
              <p:cNvSpPr/>
              <p:nvPr/>
            </p:nvSpPr>
            <p:spPr>
              <a:xfrm>
                <a:off x="-4110525" y="847718"/>
                <a:ext cx="16321" cy="328027"/>
              </a:xfrm>
              <a:custGeom>
                <a:avLst/>
                <a:gdLst/>
                <a:ahLst/>
                <a:cxnLst/>
                <a:rect l="l" t="t" r="r" b="b"/>
                <a:pathLst>
                  <a:path w="214" h="4301" extrusionOk="0">
                    <a:moveTo>
                      <a:pt x="0" y="0"/>
                    </a:moveTo>
                    <a:lnTo>
                      <a:pt x="0" y="4182"/>
                    </a:lnTo>
                    <a:lnTo>
                      <a:pt x="213" y="4300"/>
                    </a:lnTo>
                    <a:lnTo>
                      <a:pt x="213" y="118"/>
                    </a:lnTo>
                    <a:lnTo>
                      <a:pt x="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7"/>
              <p:cNvSpPr/>
              <p:nvPr/>
            </p:nvSpPr>
            <p:spPr>
              <a:xfrm>
                <a:off x="-4142100" y="669329"/>
                <a:ext cx="363186" cy="209049"/>
              </a:xfrm>
              <a:custGeom>
                <a:avLst/>
                <a:gdLst/>
                <a:ahLst/>
                <a:cxnLst/>
                <a:rect l="l" t="t" r="r" b="b"/>
                <a:pathLst>
                  <a:path w="4762" h="2741" extrusionOk="0">
                    <a:moveTo>
                      <a:pt x="3651" y="0"/>
                    </a:moveTo>
                    <a:lnTo>
                      <a:pt x="1" y="2103"/>
                    </a:lnTo>
                    <a:lnTo>
                      <a:pt x="1111" y="2741"/>
                    </a:lnTo>
                    <a:lnTo>
                      <a:pt x="4762" y="650"/>
                    </a:lnTo>
                    <a:lnTo>
                      <a:pt x="365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7"/>
              <p:cNvSpPr/>
              <p:nvPr/>
            </p:nvSpPr>
            <p:spPr>
              <a:xfrm>
                <a:off x="-4110525" y="688243"/>
                <a:ext cx="294698" cy="168551"/>
              </a:xfrm>
              <a:custGeom>
                <a:avLst/>
                <a:gdLst/>
                <a:ahLst/>
                <a:cxnLst/>
                <a:rect l="l" t="t" r="r" b="b"/>
                <a:pathLst>
                  <a:path w="3864" h="2210" extrusionOk="0">
                    <a:moveTo>
                      <a:pt x="3651" y="0"/>
                    </a:moveTo>
                    <a:lnTo>
                      <a:pt x="0" y="2091"/>
                    </a:lnTo>
                    <a:lnTo>
                      <a:pt x="213" y="2209"/>
                    </a:lnTo>
                    <a:lnTo>
                      <a:pt x="3863" y="107"/>
                    </a:lnTo>
                    <a:lnTo>
                      <a:pt x="365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7"/>
              <p:cNvSpPr/>
              <p:nvPr/>
            </p:nvSpPr>
            <p:spPr>
              <a:xfrm>
                <a:off x="-4057367" y="718826"/>
                <a:ext cx="279368" cy="479418"/>
              </a:xfrm>
              <a:custGeom>
                <a:avLst/>
                <a:gdLst/>
                <a:ahLst/>
                <a:cxnLst/>
                <a:rect l="l" t="t" r="r" b="b"/>
                <a:pathLst>
                  <a:path w="3663" h="6286" extrusionOk="0">
                    <a:moveTo>
                      <a:pt x="3651" y="1"/>
                    </a:moveTo>
                    <a:lnTo>
                      <a:pt x="0" y="2092"/>
                    </a:lnTo>
                    <a:lnTo>
                      <a:pt x="12" y="6286"/>
                    </a:lnTo>
                    <a:lnTo>
                      <a:pt x="3663" y="4171"/>
                    </a:lnTo>
                    <a:lnTo>
                      <a:pt x="365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7"/>
              <p:cNvSpPr/>
              <p:nvPr/>
            </p:nvSpPr>
            <p:spPr>
              <a:xfrm>
                <a:off x="-4049283" y="716157"/>
                <a:ext cx="59565" cy="18991"/>
              </a:xfrm>
              <a:custGeom>
                <a:avLst/>
                <a:gdLst/>
                <a:ahLst/>
                <a:cxnLst/>
                <a:rect l="l" t="t" r="r" b="b"/>
                <a:pathLst>
                  <a:path w="781" h="249" extrusionOk="0">
                    <a:moveTo>
                      <a:pt x="615" y="0"/>
                    </a:moveTo>
                    <a:cubicBezTo>
                      <a:pt x="450" y="95"/>
                      <a:pt x="290" y="142"/>
                      <a:pt x="163" y="142"/>
                    </a:cubicBezTo>
                    <a:cubicBezTo>
                      <a:pt x="99" y="142"/>
                      <a:pt x="44" y="130"/>
                      <a:pt x="1" y="107"/>
                    </a:cubicBezTo>
                    <a:lnTo>
                      <a:pt x="1" y="107"/>
                    </a:lnTo>
                    <a:lnTo>
                      <a:pt x="166" y="213"/>
                    </a:lnTo>
                    <a:cubicBezTo>
                      <a:pt x="209" y="237"/>
                      <a:pt x="263" y="249"/>
                      <a:pt x="325" y="249"/>
                    </a:cubicBezTo>
                    <a:cubicBezTo>
                      <a:pt x="450" y="249"/>
                      <a:pt x="607" y="201"/>
                      <a:pt x="780" y="107"/>
                    </a:cubicBezTo>
                    <a:lnTo>
                      <a:pt x="615" y="0"/>
                    </a:lnTo>
                    <a:close/>
                  </a:path>
                </a:pathLst>
              </a:custGeom>
              <a:solidFill>
                <a:srgbClr val="CDCDCD"/>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7"/>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7"/>
              <p:cNvSpPr/>
              <p:nvPr/>
            </p:nvSpPr>
            <p:spPr>
              <a:xfrm>
                <a:off x="-4142100" y="577427"/>
                <a:ext cx="152382" cy="169466"/>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7"/>
              <p:cNvSpPr/>
              <p:nvPr/>
            </p:nvSpPr>
            <p:spPr>
              <a:xfrm>
                <a:off x="-4142100" y="739571"/>
                <a:ext cx="13652" cy="98309"/>
              </a:xfrm>
              <a:custGeom>
                <a:avLst/>
                <a:gdLst/>
                <a:ahLst/>
                <a:cxnLst/>
                <a:rect l="l" t="t" r="r" b="b"/>
                <a:pathLst>
                  <a:path w="179" h="1289" extrusionOk="0">
                    <a:moveTo>
                      <a:pt x="1" y="1"/>
                    </a:moveTo>
                    <a:lnTo>
                      <a:pt x="25" y="1182"/>
                    </a:lnTo>
                    <a:lnTo>
                      <a:pt x="178" y="1288"/>
                    </a:lnTo>
                    <a:lnTo>
                      <a:pt x="178" y="95"/>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7"/>
              <p:cNvSpPr/>
              <p:nvPr/>
            </p:nvSpPr>
            <p:spPr>
              <a:xfrm>
                <a:off x="-4128524" y="584596"/>
                <a:ext cx="278453" cy="252369"/>
              </a:xfrm>
              <a:custGeom>
                <a:avLst/>
                <a:gdLst/>
                <a:ahLst/>
                <a:cxnLst/>
                <a:rect l="l" t="t" r="r" b="b"/>
                <a:pathLst>
                  <a:path w="3651" h="3309" extrusionOk="0">
                    <a:moveTo>
                      <a:pt x="2276" y="576"/>
                    </a:moveTo>
                    <a:cubicBezTo>
                      <a:pt x="2451" y="576"/>
                      <a:pt x="2564" y="667"/>
                      <a:pt x="2564" y="839"/>
                    </a:cubicBezTo>
                    <a:cubicBezTo>
                      <a:pt x="2564" y="1147"/>
                      <a:pt x="2233" y="1572"/>
                      <a:pt x="1819" y="1820"/>
                    </a:cubicBezTo>
                    <a:cubicBezTo>
                      <a:pt x="1649" y="1920"/>
                      <a:pt x="1491" y="1969"/>
                      <a:pt x="1366" y="1969"/>
                    </a:cubicBezTo>
                    <a:cubicBezTo>
                      <a:pt x="1197" y="1969"/>
                      <a:pt x="1087" y="1879"/>
                      <a:pt x="1087" y="1702"/>
                    </a:cubicBezTo>
                    <a:cubicBezTo>
                      <a:pt x="1087" y="1383"/>
                      <a:pt x="1406" y="958"/>
                      <a:pt x="1819" y="721"/>
                    </a:cubicBezTo>
                    <a:cubicBezTo>
                      <a:pt x="1992" y="623"/>
                      <a:pt x="2150" y="576"/>
                      <a:pt x="2276" y="576"/>
                    </a:cubicBezTo>
                    <a:close/>
                    <a:moveTo>
                      <a:pt x="1819" y="1"/>
                    </a:moveTo>
                    <a:lnTo>
                      <a:pt x="0" y="2115"/>
                    </a:lnTo>
                    <a:lnTo>
                      <a:pt x="0" y="3308"/>
                    </a:lnTo>
                    <a:lnTo>
                      <a:pt x="3650" y="1206"/>
                    </a:lnTo>
                    <a:lnTo>
                      <a:pt x="3650" y="13"/>
                    </a:lnTo>
                    <a:lnTo>
                      <a:pt x="181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7"/>
              <p:cNvSpPr/>
              <p:nvPr/>
            </p:nvSpPr>
            <p:spPr>
              <a:xfrm>
                <a:off x="-4022208" y="778315"/>
                <a:ext cx="209049" cy="149637"/>
              </a:xfrm>
              <a:custGeom>
                <a:avLst/>
                <a:gdLst/>
                <a:ahLst/>
                <a:cxnLst/>
                <a:rect l="l" t="t" r="r" b="b"/>
                <a:pathLst>
                  <a:path w="2741" h="1962" extrusionOk="0">
                    <a:moveTo>
                      <a:pt x="2729" y="1"/>
                    </a:moveTo>
                    <a:lnTo>
                      <a:pt x="0" y="1584"/>
                    </a:lnTo>
                    <a:lnTo>
                      <a:pt x="12" y="1962"/>
                    </a:lnTo>
                    <a:lnTo>
                      <a:pt x="2741" y="379"/>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7"/>
              <p:cNvSpPr/>
              <p:nvPr/>
            </p:nvSpPr>
            <p:spPr>
              <a:xfrm>
                <a:off x="-4022208" y="829642"/>
                <a:ext cx="209049" cy="150552"/>
              </a:xfrm>
              <a:custGeom>
                <a:avLst/>
                <a:gdLst/>
                <a:ahLst/>
                <a:cxnLst/>
                <a:rect l="l" t="t" r="r" b="b"/>
                <a:pathLst>
                  <a:path w="2741" h="1974" extrusionOk="0">
                    <a:moveTo>
                      <a:pt x="2729" y="1"/>
                    </a:moveTo>
                    <a:lnTo>
                      <a:pt x="0" y="1584"/>
                    </a:lnTo>
                    <a:lnTo>
                      <a:pt x="12" y="1974"/>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7"/>
              <p:cNvSpPr/>
              <p:nvPr/>
            </p:nvSpPr>
            <p:spPr>
              <a:xfrm>
                <a:off x="-4022208" y="882801"/>
                <a:ext cx="209049" cy="149637"/>
              </a:xfrm>
              <a:custGeom>
                <a:avLst/>
                <a:gdLst/>
                <a:ahLst/>
                <a:cxnLst/>
                <a:rect l="l" t="t" r="r" b="b"/>
                <a:pathLst>
                  <a:path w="2741" h="1962" extrusionOk="0">
                    <a:moveTo>
                      <a:pt x="2729" y="1"/>
                    </a:moveTo>
                    <a:lnTo>
                      <a:pt x="0" y="1584"/>
                    </a:lnTo>
                    <a:lnTo>
                      <a:pt x="12" y="1962"/>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7"/>
              <p:cNvSpPr/>
              <p:nvPr/>
            </p:nvSpPr>
            <p:spPr>
              <a:xfrm>
                <a:off x="-4015954" y="1244078"/>
                <a:ext cx="10906" cy="155967"/>
              </a:xfrm>
              <a:custGeom>
                <a:avLst/>
                <a:gdLst/>
                <a:ahLst/>
                <a:cxnLst/>
                <a:rect l="l" t="t" r="r" b="b"/>
                <a:pathLst>
                  <a:path w="143" h="2045" extrusionOk="0">
                    <a:moveTo>
                      <a:pt x="1" y="1"/>
                    </a:moveTo>
                    <a:lnTo>
                      <a:pt x="24" y="1974"/>
                    </a:lnTo>
                    <a:lnTo>
                      <a:pt x="143" y="2045"/>
                    </a:lnTo>
                    <a:lnTo>
                      <a:pt x="143" y="84"/>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7"/>
              <p:cNvSpPr/>
              <p:nvPr/>
            </p:nvSpPr>
            <p:spPr>
              <a:xfrm>
                <a:off x="-4030369" y="1080104"/>
                <a:ext cx="9991" cy="168627"/>
              </a:xfrm>
              <a:custGeom>
                <a:avLst/>
                <a:gdLst/>
                <a:ahLst/>
                <a:cxnLst/>
                <a:rect l="l" t="t" r="r" b="b"/>
                <a:pathLst>
                  <a:path w="131" h="2211" extrusionOk="0">
                    <a:moveTo>
                      <a:pt x="1" y="1"/>
                    </a:moveTo>
                    <a:lnTo>
                      <a:pt x="1" y="2139"/>
                    </a:lnTo>
                    <a:lnTo>
                      <a:pt x="131" y="2210"/>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7"/>
              <p:cNvSpPr/>
              <p:nvPr/>
            </p:nvSpPr>
            <p:spPr>
              <a:xfrm>
                <a:off x="-3915053" y="1187335"/>
                <a:ext cx="9991" cy="155052"/>
              </a:xfrm>
              <a:custGeom>
                <a:avLst/>
                <a:gdLst/>
                <a:ahLst/>
                <a:cxnLst/>
                <a:rect l="l" t="t" r="r" b="b"/>
                <a:pathLst>
                  <a:path w="131" h="2033" extrusionOk="0">
                    <a:moveTo>
                      <a:pt x="1" y="1"/>
                    </a:moveTo>
                    <a:lnTo>
                      <a:pt x="1" y="1962"/>
                    </a:lnTo>
                    <a:lnTo>
                      <a:pt x="131" y="2033"/>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7"/>
              <p:cNvSpPr/>
              <p:nvPr/>
            </p:nvSpPr>
            <p:spPr>
              <a:xfrm>
                <a:off x="-3931221" y="1022446"/>
                <a:ext cx="9991" cy="167712"/>
              </a:xfrm>
              <a:custGeom>
                <a:avLst/>
                <a:gdLst/>
                <a:ahLst/>
                <a:cxnLst/>
                <a:rect l="l" t="t" r="r" b="b"/>
                <a:pathLst>
                  <a:path w="131" h="2199" extrusionOk="0">
                    <a:moveTo>
                      <a:pt x="0" y="1"/>
                    </a:moveTo>
                    <a:lnTo>
                      <a:pt x="12" y="2127"/>
                    </a:lnTo>
                    <a:lnTo>
                      <a:pt x="130" y="2198"/>
                    </a:lnTo>
                    <a:lnTo>
                      <a:pt x="130" y="72"/>
                    </a:lnTo>
                    <a:lnTo>
                      <a:pt x="0"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7"/>
              <p:cNvSpPr/>
              <p:nvPr/>
            </p:nvSpPr>
            <p:spPr>
              <a:xfrm>
                <a:off x="-3828566" y="1135092"/>
                <a:ext cx="10906" cy="156882"/>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7"/>
              <p:cNvSpPr/>
              <p:nvPr/>
            </p:nvSpPr>
            <p:spPr>
              <a:xfrm>
                <a:off x="-3842980" y="972033"/>
                <a:ext cx="9991" cy="167636"/>
              </a:xfrm>
              <a:custGeom>
                <a:avLst/>
                <a:gdLst/>
                <a:ahLst/>
                <a:cxnLst/>
                <a:rect l="l" t="t" r="r" b="b"/>
                <a:pathLst>
                  <a:path w="131" h="2198" extrusionOk="0">
                    <a:moveTo>
                      <a:pt x="1" y="0"/>
                    </a:moveTo>
                    <a:lnTo>
                      <a:pt x="1" y="2127"/>
                    </a:lnTo>
                    <a:lnTo>
                      <a:pt x="131" y="2198"/>
                    </a:lnTo>
                    <a:lnTo>
                      <a:pt x="131" y="71"/>
                    </a:lnTo>
                    <a:lnTo>
                      <a:pt x="1"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7"/>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7"/>
              <p:cNvSpPr/>
              <p:nvPr/>
            </p:nvSpPr>
            <p:spPr>
              <a:xfrm>
                <a:off x="-4142100" y="577427"/>
                <a:ext cx="152382" cy="169466"/>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47"/>
            <p:cNvGrpSpPr/>
            <p:nvPr/>
          </p:nvGrpSpPr>
          <p:grpSpPr>
            <a:xfrm>
              <a:off x="6049017" y="3621184"/>
              <a:ext cx="304008" cy="564114"/>
              <a:chOff x="6058230" y="-2567239"/>
              <a:chExt cx="663194" cy="1230616"/>
            </a:xfrm>
          </p:grpSpPr>
          <p:sp>
            <p:nvSpPr>
              <p:cNvPr id="5546" name="Google Shape;5546;p47"/>
              <p:cNvSpPr/>
              <p:nvPr/>
            </p:nvSpPr>
            <p:spPr>
              <a:xfrm>
                <a:off x="6176683" y="-2305973"/>
                <a:ext cx="412195" cy="969350"/>
              </a:xfrm>
              <a:custGeom>
                <a:avLst/>
                <a:gdLst/>
                <a:ahLst/>
                <a:cxnLst/>
                <a:rect l="l" t="t" r="r" b="b"/>
                <a:pathLst>
                  <a:path w="1726" h="4059" extrusionOk="0">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7"/>
              <p:cNvSpPr/>
              <p:nvPr/>
            </p:nvSpPr>
            <p:spPr>
              <a:xfrm>
                <a:off x="6233060" y="-2053544"/>
                <a:ext cx="56599" cy="59465"/>
              </a:xfrm>
              <a:custGeom>
                <a:avLst/>
                <a:gdLst/>
                <a:ahLst/>
                <a:cxnLst/>
                <a:rect l="l" t="t" r="r" b="b"/>
                <a:pathLst>
                  <a:path w="237" h="249" extrusionOk="0">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7"/>
              <p:cNvSpPr/>
              <p:nvPr/>
            </p:nvSpPr>
            <p:spPr>
              <a:xfrm>
                <a:off x="6233044" y="-2053544"/>
                <a:ext cx="56599" cy="59465"/>
              </a:xfrm>
              <a:custGeom>
                <a:avLst/>
                <a:gdLst/>
                <a:ahLst/>
                <a:cxnLst/>
                <a:rect l="l" t="t" r="r" b="b"/>
                <a:pathLst>
                  <a:path w="237" h="249" extrusionOk="0">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7"/>
              <p:cNvSpPr/>
              <p:nvPr/>
            </p:nvSpPr>
            <p:spPr>
              <a:xfrm>
                <a:off x="6250000" y="-2073127"/>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7"/>
              <p:cNvSpPr/>
              <p:nvPr/>
            </p:nvSpPr>
            <p:spPr>
              <a:xfrm>
                <a:off x="6083545" y="-2567239"/>
                <a:ext cx="98869" cy="37255"/>
              </a:xfrm>
              <a:custGeom>
                <a:avLst/>
                <a:gdLst/>
                <a:ahLst/>
                <a:cxnLst/>
                <a:rect l="l" t="t" r="r" b="b"/>
                <a:pathLst>
                  <a:path w="414" h="156" extrusionOk="0">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7"/>
              <p:cNvSpPr/>
              <p:nvPr/>
            </p:nvSpPr>
            <p:spPr>
              <a:xfrm>
                <a:off x="6083545" y="-2567000"/>
                <a:ext cx="56599" cy="31285"/>
              </a:xfrm>
              <a:custGeom>
                <a:avLst/>
                <a:gdLst/>
                <a:ahLst/>
                <a:cxnLst/>
                <a:rect l="l" t="t" r="r" b="b"/>
                <a:pathLst>
                  <a:path w="237" h="131" extrusionOk="0">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7"/>
              <p:cNvSpPr/>
              <p:nvPr/>
            </p:nvSpPr>
            <p:spPr>
              <a:xfrm>
                <a:off x="6100501" y="-2567000"/>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7"/>
              <p:cNvSpPr/>
              <p:nvPr/>
            </p:nvSpPr>
            <p:spPr>
              <a:xfrm>
                <a:off x="6125815" y="-2564135"/>
                <a:ext cx="56599" cy="31285"/>
              </a:xfrm>
              <a:custGeom>
                <a:avLst/>
                <a:gdLst/>
                <a:ahLst/>
                <a:cxnLst/>
                <a:rect l="l" t="t" r="r" b="b"/>
                <a:pathLst>
                  <a:path w="237" h="131" extrusionOk="0">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47"/>
              <p:cNvSpPr/>
              <p:nvPr/>
            </p:nvSpPr>
            <p:spPr>
              <a:xfrm>
                <a:off x="6585777" y="-1847445"/>
                <a:ext cx="56599" cy="59465"/>
              </a:xfrm>
              <a:custGeom>
                <a:avLst/>
                <a:gdLst/>
                <a:ahLst/>
                <a:cxnLst/>
                <a:rect l="l" t="t" r="r" b="b"/>
                <a:pathLst>
                  <a:path w="237" h="249" extrusionOk="0">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7"/>
              <p:cNvSpPr/>
              <p:nvPr/>
            </p:nvSpPr>
            <p:spPr>
              <a:xfrm>
                <a:off x="6585777" y="-1853176"/>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7"/>
              <p:cNvSpPr/>
              <p:nvPr/>
            </p:nvSpPr>
            <p:spPr>
              <a:xfrm>
                <a:off x="6602733" y="-1870132"/>
                <a:ext cx="39643" cy="42509"/>
              </a:xfrm>
              <a:custGeom>
                <a:avLst/>
                <a:gdLst/>
                <a:ahLst/>
                <a:cxnLst/>
                <a:rect l="l" t="t" r="r" b="b"/>
                <a:pathLst>
                  <a:path w="166" h="178" extrusionOk="0">
                    <a:moveTo>
                      <a:pt x="165" y="1"/>
                    </a:moveTo>
                    <a:lnTo>
                      <a:pt x="0" y="95"/>
                    </a:lnTo>
                    <a:lnTo>
                      <a:pt x="0" y="178"/>
                    </a:lnTo>
                    <a:lnTo>
                      <a:pt x="165" y="95"/>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47"/>
              <p:cNvSpPr/>
              <p:nvPr/>
            </p:nvSpPr>
            <p:spPr>
              <a:xfrm>
                <a:off x="6659093" y="-1923627"/>
                <a:ext cx="62331" cy="79287"/>
              </a:xfrm>
              <a:custGeom>
                <a:avLst/>
                <a:gdLst/>
                <a:ahLst/>
                <a:cxnLst/>
                <a:rect l="l" t="t" r="r" b="b"/>
                <a:pathLst>
                  <a:path w="261" h="332" extrusionOk="0">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7"/>
              <p:cNvSpPr/>
              <p:nvPr/>
            </p:nvSpPr>
            <p:spPr>
              <a:xfrm>
                <a:off x="6659093" y="-1923627"/>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7"/>
              <p:cNvSpPr/>
              <p:nvPr/>
            </p:nvSpPr>
            <p:spPr>
              <a:xfrm>
                <a:off x="6585777" y="-1850314"/>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7"/>
              <p:cNvSpPr/>
              <p:nvPr/>
            </p:nvSpPr>
            <p:spPr>
              <a:xfrm>
                <a:off x="6684408" y="-2143817"/>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7"/>
              <p:cNvSpPr/>
              <p:nvPr/>
            </p:nvSpPr>
            <p:spPr>
              <a:xfrm>
                <a:off x="6250000" y="-2070264"/>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7"/>
              <p:cNvSpPr/>
              <p:nvPr/>
            </p:nvSpPr>
            <p:spPr>
              <a:xfrm>
                <a:off x="6142771" y="-2552910"/>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7"/>
              <p:cNvSpPr/>
              <p:nvPr/>
            </p:nvSpPr>
            <p:spPr>
              <a:xfrm>
                <a:off x="6058230" y="-2546940"/>
                <a:ext cx="626412" cy="759432"/>
              </a:xfrm>
              <a:custGeom>
                <a:avLst/>
                <a:gdLst/>
                <a:ahLst/>
                <a:cxnLst/>
                <a:rect l="l" t="t" r="r" b="b"/>
                <a:pathLst>
                  <a:path w="2623" h="3180" extrusionOk="0">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7"/>
              <p:cNvSpPr/>
              <p:nvPr/>
            </p:nvSpPr>
            <p:spPr>
              <a:xfrm>
                <a:off x="6599867" y="-2293316"/>
                <a:ext cx="121557" cy="169559"/>
              </a:xfrm>
              <a:custGeom>
                <a:avLst/>
                <a:gdLst/>
                <a:ahLst/>
                <a:cxnLst/>
                <a:rect l="l" t="t" r="r" b="b"/>
                <a:pathLst>
                  <a:path w="509" h="710" extrusionOk="0">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7"/>
              <p:cNvSpPr/>
              <p:nvPr/>
            </p:nvSpPr>
            <p:spPr>
              <a:xfrm>
                <a:off x="6599867" y="-2293316"/>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7"/>
              <p:cNvSpPr/>
              <p:nvPr/>
            </p:nvSpPr>
            <p:spPr>
              <a:xfrm>
                <a:off x="6670318" y="-2205909"/>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7"/>
              <p:cNvSpPr/>
              <p:nvPr/>
            </p:nvSpPr>
            <p:spPr>
              <a:xfrm>
                <a:off x="6678915" y="-2169131"/>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7"/>
              <p:cNvSpPr/>
              <p:nvPr/>
            </p:nvSpPr>
            <p:spPr>
              <a:xfrm>
                <a:off x="6506728" y="-2211402"/>
                <a:ext cx="239" cy="239"/>
              </a:xfrm>
              <a:custGeom>
                <a:avLst/>
                <a:gdLst/>
                <a:ahLst/>
                <a:cxnLst/>
                <a:rect l="l" t="t" r="r" b="b"/>
                <a:pathLst>
                  <a:path w="1" h="1" extrusionOk="0">
                    <a:moveTo>
                      <a:pt x="0" y="0"/>
                    </a:moveTo>
                    <a:lnTo>
                      <a:pt x="0"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7"/>
              <p:cNvSpPr/>
              <p:nvPr/>
            </p:nvSpPr>
            <p:spPr>
              <a:xfrm>
                <a:off x="6105993" y="-2445681"/>
                <a:ext cx="53972" cy="133020"/>
              </a:xfrm>
              <a:custGeom>
                <a:avLst/>
                <a:gdLst/>
                <a:ahLst/>
                <a:cxnLst/>
                <a:rect l="l" t="t" r="r" b="b"/>
                <a:pathLst>
                  <a:path w="226" h="557" extrusionOk="0">
                    <a:moveTo>
                      <a:pt x="1" y="1"/>
                    </a:moveTo>
                    <a:lnTo>
                      <a:pt x="1" y="402"/>
                    </a:lnTo>
                    <a:lnTo>
                      <a:pt x="225" y="556"/>
                    </a:lnTo>
                    <a:lnTo>
                      <a:pt x="225" y="154"/>
                    </a:lnTo>
                    <a:lnTo>
                      <a:pt x="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7"/>
              <p:cNvSpPr/>
              <p:nvPr/>
            </p:nvSpPr>
            <p:spPr>
              <a:xfrm>
                <a:off x="6182176" y="-2363767"/>
                <a:ext cx="68062" cy="65196"/>
              </a:xfrm>
              <a:custGeom>
                <a:avLst/>
                <a:gdLst/>
                <a:ahLst/>
                <a:cxnLst/>
                <a:rect l="l" t="t" r="r" b="b"/>
                <a:pathLst>
                  <a:path w="285" h="273" extrusionOk="0">
                    <a:moveTo>
                      <a:pt x="1" y="0"/>
                    </a:moveTo>
                    <a:lnTo>
                      <a:pt x="1" y="107"/>
                    </a:lnTo>
                    <a:lnTo>
                      <a:pt x="284" y="272"/>
                    </a:lnTo>
                    <a:lnTo>
                      <a:pt x="284" y="166"/>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7"/>
              <p:cNvSpPr/>
              <p:nvPr/>
            </p:nvSpPr>
            <p:spPr>
              <a:xfrm>
                <a:off x="6269822" y="-2349677"/>
                <a:ext cx="146871" cy="180783"/>
              </a:xfrm>
              <a:custGeom>
                <a:avLst/>
                <a:gdLst/>
                <a:ahLst/>
                <a:cxnLst/>
                <a:rect l="l" t="t" r="r" b="b"/>
                <a:pathLst>
                  <a:path w="615" h="757" extrusionOk="0">
                    <a:moveTo>
                      <a:pt x="0" y="0"/>
                    </a:moveTo>
                    <a:lnTo>
                      <a:pt x="0" y="402"/>
                    </a:lnTo>
                    <a:lnTo>
                      <a:pt x="614" y="757"/>
                    </a:lnTo>
                    <a:lnTo>
                      <a:pt x="614" y="367"/>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7"/>
              <p:cNvSpPr/>
              <p:nvPr/>
            </p:nvSpPr>
            <p:spPr>
              <a:xfrm>
                <a:off x="6105993" y="-2312899"/>
                <a:ext cx="313564" cy="273682"/>
              </a:xfrm>
              <a:custGeom>
                <a:avLst/>
                <a:gdLst/>
                <a:ahLst/>
                <a:cxnLst/>
                <a:rect l="l" t="t" r="r" b="b"/>
                <a:pathLst>
                  <a:path w="1313" h="1146" extrusionOk="0">
                    <a:moveTo>
                      <a:pt x="1" y="0"/>
                    </a:moveTo>
                    <a:lnTo>
                      <a:pt x="1" y="378"/>
                    </a:lnTo>
                    <a:lnTo>
                      <a:pt x="1312" y="1146"/>
                    </a:lnTo>
                    <a:lnTo>
                      <a:pt x="1312" y="744"/>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7"/>
              <p:cNvSpPr/>
              <p:nvPr/>
            </p:nvSpPr>
            <p:spPr>
              <a:xfrm>
                <a:off x="6100501" y="-2564138"/>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7"/>
              <p:cNvSpPr/>
              <p:nvPr/>
            </p:nvSpPr>
            <p:spPr>
              <a:xfrm>
                <a:off x="6659093" y="-1920765"/>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7"/>
              <p:cNvSpPr/>
              <p:nvPr/>
            </p:nvSpPr>
            <p:spPr>
              <a:xfrm>
                <a:off x="6684408" y="-2140954"/>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7"/>
              <p:cNvSpPr/>
              <p:nvPr/>
            </p:nvSpPr>
            <p:spPr>
              <a:xfrm>
                <a:off x="6142771" y="-2550048"/>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7"/>
              <p:cNvSpPr/>
              <p:nvPr/>
            </p:nvSpPr>
            <p:spPr>
              <a:xfrm>
                <a:off x="6599867" y="-2290454"/>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7"/>
              <p:cNvSpPr/>
              <p:nvPr/>
            </p:nvSpPr>
            <p:spPr>
              <a:xfrm>
                <a:off x="6670318" y="-2203047"/>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7"/>
              <p:cNvSpPr/>
              <p:nvPr/>
            </p:nvSpPr>
            <p:spPr>
              <a:xfrm>
                <a:off x="6678915" y="-2166269"/>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0" name="Google Shape;5580;p47"/>
            <p:cNvGrpSpPr/>
            <p:nvPr/>
          </p:nvGrpSpPr>
          <p:grpSpPr>
            <a:xfrm>
              <a:off x="7798664" y="783526"/>
              <a:ext cx="516340" cy="1362905"/>
              <a:chOff x="9791151" y="-1806999"/>
              <a:chExt cx="516340" cy="1362905"/>
            </a:xfrm>
          </p:grpSpPr>
          <p:sp>
            <p:nvSpPr>
              <p:cNvPr id="5581" name="Google Shape;5581;p47"/>
              <p:cNvSpPr/>
              <p:nvPr/>
            </p:nvSpPr>
            <p:spPr>
              <a:xfrm>
                <a:off x="9970536" y="-837882"/>
                <a:ext cx="15684" cy="393788"/>
              </a:xfrm>
              <a:custGeom>
                <a:avLst/>
                <a:gdLst/>
                <a:ahLst/>
                <a:cxnLst/>
                <a:rect l="l" t="t" r="r" b="b"/>
                <a:pathLst>
                  <a:path w="96" h="2410" extrusionOk="0">
                    <a:moveTo>
                      <a:pt x="1" y="0"/>
                    </a:moveTo>
                    <a:lnTo>
                      <a:pt x="25" y="2363"/>
                    </a:lnTo>
                    <a:lnTo>
                      <a:pt x="95" y="2410"/>
                    </a:lnTo>
                    <a:lnTo>
                      <a:pt x="95"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7"/>
              <p:cNvSpPr/>
              <p:nvPr/>
            </p:nvSpPr>
            <p:spPr>
              <a:xfrm>
                <a:off x="9989978" y="-884287"/>
                <a:ext cx="15520" cy="44608"/>
              </a:xfrm>
              <a:custGeom>
                <a:avLst/>
                <a:gdLst/>
                <a:ahLst/>
                <a:cxnLst/>
                <a:rect l="l" t="t" r="r" b="b"/>
                <a:pathLst>
                  <a:path w="95" h="273" extrusionOk="0">
                    <a:moveTo>
                      <a:pt x="0" y="1"/>
                    </a:moveTo>
                    <a:lnTo>
                      <a:pt x="0" y="213"/>
                    </a:lnTo>
                    <a:lnTo>
                      <a:pt x="95" y="272"/>
                    </a:lnTo>
                    <a:lnTo>
                      <a:pt x="95" y="48"/>
                    </a:lnTo>
                    <a:lnTo>
                      <a:pt x="0"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7"/>
              <p:cNvSpPr/>
              <p:nvPr/>
            </p:nvSpPr>
            <p:spPr>
              <a:xfrm>
                <a:off x="9970536" y="-872686"/>
                <a:ext cx="15684" cy="42647"/>
              </a:xfrm>
              <a:custGeom>
                <a:avLst/>
                <a:gdLst/>
                <a:ahLst/>
                <a:cxnLst/>
                <a:rect l="l" t="t" r="r" b="b"/>
                <a:pathLst>
                  <a:path w="96" h="261" extrusionOk="0">
                    <a:moveTo>
                      <a:pt x="1" y="0"/>
                    </a:moveTo>
                    <a:lnTo>
                      <a:pt x="1" y="213"/>
                    </a:lnTo>
                    <a:lnTo>
                      <a:pt x="95" y="260"/>
                    </a:lnTo>
                    <a:lnTo>
                      <a:pt x="95" y="48"/>
                    </a:lnTo>
                    <a:lnTo>
                      <a:pt x="1"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7"/>
              <p:cNvSpPr/>
              <p:nvPr/>
            </p:nvSpPr>
            <p:spPr>
              <a:xfrm>
                <a:off x="9986057" y="-876608"/>
                <a:ext cx="19441" cy="432513"/>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7"/>
              <p:cNvSpPr/>
              <p:nvPr/>
            </p:nvSpPr>
            <p:spPr>
              <a:xfrm>
                <a:off x="9970536" y="-884287"/>
                <a:ext cx="34962" cy="19444"/>
              </a:xfrm>
              <a:custGeom>
                <a:avLst/>
                <a:gdLst/>
                <a:ahLst/>
                <a:cxnLst/>
                <a:rect l="l" t="t" r="r" b="b"/>
                <a:pathLst>
                  <a:path w="214" h="119" extrusionOk="0">
                    <a:moveTo>
                      <a:pt x="119" y="1"/>
                    </a:moveTo>
                    <a:lnTo>
                      <a:pt x="1" y="71"/>
                    </a:lnTo>
                    <a:lnTo>
                      <a:pt x="95" y="119"/>
                    </a:lnTo>
                    <a:lnTo>
                      <a:pt x="214" y="48"/>
                    </a:lnTo>
                    <a:lnTo>
                      <a:pt x="119"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7"/>
              <p:cNvSpPr/>
              <p:nvPr/>
            </p:nvSpPr>
            <p:spPr>
              <a:xfrm>
                <a:off x="9951258" y="-1100464"/>
                <a:ext cx="73518" cy="42647"/>
              </a:xfrm>
              <a:custGeom>
                <a:avLst/>
                <a:gdLst/>
                <a:ahLst/>
                <a:cxnLst/>
                <a:rect l="l" t="t" r="r" b="b"/>
                <a:pathLst>
                  <a:path w="450" h="261" extrusionOk="0">
                    <a:moveTo>
                      <a:pt x="355" y="1"/>
                    </a:moveTo>
                    <a:lnTo>
                      <a:pt x="1" y="213"/>
                    </a:lnTo>
                    <a:lnTo>
                      <a:pt x="83" y="260"/>
                    </a:lnTo>
                    <a:lnTo>
                      <a:pt x="450" y="60"/>
                    </a:lnTo>
                    <a:lnTo>
                      <a:pt x="355"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7"/>
              <p:cNvSpPr/>
              <p:nvPr/>
            </p:nvSpPr>
            <p:spPr>
              <a:xfrm>
                <a:off x="9951258" y="-1065660"/>
                <a:ext cx="15684" cy="235619"/>
              </a:xfrm>
              <a:custGeom>
                <a:avLst/>
                <a:gdLst/>
                <a:ahLst/>
                <a:cxnLst/>
                <a:rect l="l" t="t" r="r" b="b"/>
                <a:pathLst>
                  <a:path w="96" h="1442" extrusionOk="0">
                    <a:moveTo>
                      <a:pt x="1" y="0"/>
                    </a:moveTo>
                    <a:lnTo>
                      <a:pt x="1" y="1382"/>
                    </a:lnTo>
                    <a:lnTo>
                      <a:pt x="95" y="1441"/>
                    </a:lnTo>
                    <a:lnTo>
                      <a:pt x="83"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7"/>
              <p:cNvSpPr/>
              <p:nvPr/>
            </p:nvSpPr>
            <p:spPr>
              <a:xfrm>
                <a:off x="9964818" y="-1090823"/>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7"/>
              <p:cNvSpPr/>
              <p:nvPr/>
            </p:nvSpPr>
            <p:spPr>
              <a:xfrm>
                <a:off x="10111529" y="-917130"/>
                <a:ext cx="13560" cy="393951"/>
              </a:xfrm>
              <a:custGeom>
                <a:avLst/>
                <a:gdLst/>
                <a:ahLst/>
                <a:cxnLst/>
                <a:rect l="l" t="t" r="r" b="b"/>
                <a:pathLst>
                  <a:path w="83" h="2411" extrusionOk="0">
                    <a:moveTo>
                      <a:pt x="0" y="1"/>
                    </a:moveTo>
                    <a:lnTo>
                      <a:pt x="0" y="2363"/>
                    </a:lnTo>
                    <a:lnTo>
                      <a:pt x="83" y="2411"/>
                    </a:lnTo>
                    <a:lnTo>
                      <a:pt x="71" y="48"/>
                    </a:lnTo>
                    <a:lnTo>
                      <a:pt x="0"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7"/>
              <p:cNvSpPr/>
              <p:nvPr/>
            </p:nvSpPr>
            <p:spPr>
              <a:xfrm>
                <a:off x="10130807" y="-963372"/>
                <a:ext cx="11763" cy="40686"/>
              </a:xfrm>
              <a:custGeom>
                <a:avLst/>
                <a:gdLst/>
                <a:ahLst/>
                <a:cxnLst/>
                <a:rect l="l" t="t" r="r" b="b"/>
                <a:pathLst>
                  <a:path w="72" h="249" extrusionOk="0">
                    <a:moveTo>
                      <a:pt x="0" y="0"/>
                    </a:moveTo>
                    <a:lnTo>
                      <a:pt x="0" y="213"/>
                    </a:lnTo>
                    <a:lnTo>
                      <a:pt x="71" y="248"/>
                    </a:lnTo>
                    <a:lnTo>
                      <a:pt x="71" y="48"/>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7"/>
              <p:cNvSpPr/>
              <p:nvPr/>
            </p:nvSpPr>
            <p:spPr>
              <a:xfrm>
                <a:off x="10111529" y="-953732"/>
                <a:ext cx="11763" cy="44608"/>
              </a:xfrm>
              <a:custGeom>
                <a:avLst/>
                <a:gdLst/>
                <a:ahLst/>
                <a:cxnLst/>
                <a:rect l="l" t="t" r="r" b="b"/>
                <a:pathLst>
                  <a:path w="72" h="273" extrusionOk="0">
                    <a:moveTo>
                      <a:pt x="0" y="0"/>
                    </a:moveTo>
                    <a:lnTo>
                      <a:pt x="0" y="225"/>
                    </a:lnTo>
                    <a:lnTo>
                      <a:pt x="71" y="272"/>
                    </a:lnTo>
                    <a:lnTo>
                      <a:pt x="71" y="59"/>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7"/>
              <p:cNvSpPr/>
              <p:nvPr/>
            </p:nvSpPr>
            <p:spPr>
              <a:xfrm>
                <a:off x="10123128" y="-955692"/>
                <a:ext cx="21402" cy="432513"/>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7"/>
              <p:cNvSpPr/>
              <p:nvPr/>
            </p:nvSpPr>
            <p:spPr>
              <a:xfrm>
                <a:off x="10111529" y="-963372"/>
                <a:ext cx="31041" cy="19444"/>
              </a:xfrm>
              <a:custGeom>
                <a:avLst/>
                <a:gdLst/>
                <a:ahLst/>
                <a:cxnLst/>
                <a:rect l="l" t="t" r="r" b="b"/>
                <a:pathLst>
                  <a:path w="190" h="119" extrusionOk="0">
                    <a:moveTo>
                      <a:pt x="118" y="0"/>
                    </a:moveTo>
                    <a:lnTo>
                      <a:pt x="0" y="59"/>
                    </a:lnTo>
                    <a:lnTo>
                      <a:pt x="71" y="118"/>
                    </a:lnTo>
                    <a:lnTo>
                      <a:pt x="189" y="48"/>
                    </a:lnTo>
                    <a:lnTo>
                      <a:pt x="118"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7"/>
              <p:cNvSpPr/>
              <p:nvPr/>
            </p:nvSpPr>
            <p:spPr>
              <a:xfrm>
                <a:off x="10090290" y="-1179549"/>
                <a:ext cx="71557" cy="42647"/>
              </a:xfrm>
              <a:custGeom>
                <a:avLst/>
                <a:gdLst/>
                <a:ahLst/>
                <a:cxnLst/>
                <a:rect l="l" t="t" r="r" b="b"/>
                <a:pathLst>
                  <a:path w="438" h="261" extrusionOk="0">
                    <a:moveTo>
                      <a:pt x="367" y="0"/>
                    </a:moveTo>
                    <a:lnTo>
                      <a:pt x="0" y="201"/>
                    </a:lnTo>
                    <a:lnTo>
                      <a:pt x="83" y="260"/>
                    </a:lnTo>
                    <a:lnTo>
                      <a:pt x="437" y="36"/>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7"/>
              <p:cNvSpPr/>
              <p:nvPr/>
            </p:nvSpPr>
            <p:spPr>
              <a:xfrm>
                <a:off x="10090290" y="-1146705"/>
                <a:ext cx="13723" cy="233658"/>
              </a:xfrm>
              <a:custGeom>
                <a:avLst/>
                <a:gdLst/>
                <a:ahLst/>
                <a:cxnLst/>
                <a:rect l="l" t="t" r="r" b="b"/>
                <a:pathLst>
                  <a:path w="84" h="1430" extrusionOk="0">
                    <a:moveTo>
                      <a:pt x="0" y="0"/>
                    </a:moveTo>
                    <a:lnTo>
                      <a:pt x="0" y="1382"/>
                    </a:lnTo>
                    <a:lnTo>
                      <a:pt x="83" y="1429"/>
                    </a:lnTo>
                    <a:lnTo>
                      <a:pt x="83" y="59"/>
                    </a:lnTo>
                    <a:lnTo>
                      <a:pt x="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7"/>
              <p:cNvSpPr/>
              <p:nvPr/>
            </p:nvSpPr>
            <p:spPr>
              <a:xfrm>
                <a:off x="10103850" y="-1173830"/>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7"/>
              <p:cNvSpPr/>
              <p:nvPr/>
            </p:nvSpPr>
            <p:spPr>
              <a:xfrm>
                <a:off x="10231119" y="-986575"/>
                <a:ext cx="15684" cy="391991"/>
              </a:xfrm>
              <a:custGeom>
                <a:avLst/>
                <a:gdLst/>
                <a:ahLst/>
                <a:cxnLst/>
                <a:rect l="l" t="t" r="r" b="b"/>
                <a:pathLst>
                  <a:path w="96" h="2399" extrusionOk="0">
                    <a:moveTo>
                      <a:pt x="1" y="1"/>
                    </a:moveTo>
                    <a:lnTo>
                      <a:pt x="1" y="2340"/>
                    </a:lnTo>
                    <a:lnTo>
                      <a:pt x="95" y="2399"/>
                    </a:lnTo>
                    <a:lnTo>
                      <a:pt x="95"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7"/>
              <p:cNvSpPr/>
              <p:nvPr/>
            </p:nvSpPr>
            <p:spPr>
              <a:xfrm>
                <a:off x="10250397" y="-1034777"/>
                <a:ext cx="15684" cy="42647"/>
              </a:xfrm>
              <a:custGeom>
                <a:avLst/>
                <a:gdLst/>
                <a:ahLst/>
                <a:cxnLst/>
                <a:rect l="l" t="t" r="r" b="b"/>
                <a:pathLst>
                  <a:path w="96" h="261" extrusionOk="0">
                    <a:moveTo>
                      <a:pt x="1" y="0"/>
                    </a:moveTo>
                    <a:lnTo>
                      <a:pt x="1" y="213"/>
                    </a:lnTo>
                    <a:lnTo>
                      <a:pt x="95" y="260"/>
                    </a:lnTo>
                    <a:lnTo>
                      <a:pt x="95" y="59"/>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7"/>
              <p:cNvSpPr/>
              <p:nvPr/>
            </p:nvSpPr>
            <p:spPr>
              <a:xfrm>
                <a:off x="10231119" y="-1023176"/>
                <a:ext cx="15684" cy="42483"/>
              </a:xfrm>
              <a:custGeom>
                <a:avLst/>
                <a:gdLst/>
                <a:ahLst/>
                <a:cxnLst/>
                <a:rect l="l" t="t" r="r" b="b"/>
                <a:pathLst>
                  <a:path w="96" h="260" extrusionOk="0">
                    <a:moveTo>
                      <a:pt x="1" y="0"/>
                    </a:moveTo>
                    <a:lnTo>
                      <a:pt x="1" y="225"/>
                    </a:lnTo>
                    <a:lnTo>
                      <a:pt x="95" y="260"/>
                    </a:lnTo>
                    <a:lnTo>
                      <a:pt x="83" y="35"/>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7"/>
              <p:cNvSpPr/>
              <p:nvPr/>
            </p:nvSpPr>
            <p:spPr>
              <a:xfrm>
                <a:off x="10244679" y="-1025137"/>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7"/>
              <p:cNvSpPr/>
              <p:nvPr/>
            </p:nvSpPr>
            <p:spPr>
              <a:xfrm>
                <a:off x="10231119" y="-1034777"/>
                <a:ext cx="34962" cy="17484"/>
              </a:xfrm>
              <a:custGeom>
                <a:avLst/>
                <a:gdLst/>
                <a:ahLst/>
                <a:cxnLst/>
                <a:rect l="l" t="t" r="r" b="b"/>
                <a:pathLst>
                  <a:path w="214" h="107" extrusionOk="0">
                    <a:moveTo>
                      <a:pt x="119" y="0"/>
                    </a:moveTo>
                    <a:lnTo>
                      <a:pt x="1" y="71"/>
                    </a:lnTo>
                    <a:lnTo>
                      <a:pt x="83" y="106"/>
                    </a:lnTo>
                    <a:lnTo>
                      <a:pt x="213" y="59"/>
                    </a:lnTo>
                    <a:lnTo>
                      <a:pt x="119"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7"/>
              <p:cNvSpPr/>
              <p:nvPr/>
            </p:nvSpPr>
            <p:spPr>
              <a:xfrm>
                <a:off x="10209880" y="-1250954"/>
                <a:ext cx="75478" cy="40686"/>
              </a:xfrm>
              <a:custGeom>
                <a:avLst/>
                <a:gdLst/>
                <a:ahLst/>
                <a:cxnLst/>
                <a:rect l="l" t="t" r="r" b="b"/>
                <a:pathLst>
                  <a:path w="462" h="249" extrusionOk="0">
                    <a:moveTo>
                      <a:pt x="367" y="0"/>
                    </a:moveTo>
                    <a:lnTo>
                      <a:pt x="1" y="213"/>
                    </a:lnTo>
                    <a:lnTo>
                      <a:pt x="83" y="248"/>
                    </a:lnTo>
                    <a:lnTo>
                      <a:pt x="461" y="47"/>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7"/>
              <p:cNvSpPr/>
              <p:nvPr/>
            </p:nvSpPr>
            <p:spPr>
              <a:xfrm>
                <a:off x="10209880" y="-1216313"/>
                <a:ext cx="13723" cy="233822"/>
              </a:xfrm>
              <a:custGeom>
                <a:avLst/>
                <a:gdLst/>
                <a:ahLst/>
                <a:cxnLst/>
                <a:rect l="l" t="t" r="r" b="b"/>
                <a:pathLst>
                  <a:path w="84" h="1431" extrusionOk="0">
                    <a:moveTo>
                      <a:pt x="1" y="1"/>
                    </a:moveTo>
                    <a:lnTo>
                      <a:pt x="13" y="1383"/>
                    </a:lnTo>
                    <a:lnTo>
                      <a:pt x="83" y="1430"/>
                    </a:lnTo>
                    <a:lnTo>
                      <a:pt x="83"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7"/>
              <p:cNvSpPr/>
              <p:nvPr/>
            </p:nvSpPr>
            <p:spPr>
              <a:xfrm>
                <a:off x="10223440" y="-1243274"/>
                <a:ext cx="61918" cy="262580"/>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7"/>
              <p:cNvSpPr/>
              <p:nvPr/>
            </p:nvSpPr>
            <p:spPr>
              <a:xfrm>
                <a:off x="9980176" y="-1625463"/>
                <a:ext cx="222187"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7"/>
              <p:cNvSpPr/>
              <p:nvPr/>
            </p:nvSpPr>
            <p:spPr>
              <a:xfrm>
                <a:off x="9920380" y="-1418928"/>
                <a:ext cx="198988"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7"/>
              <p:cNvSpPr/>
              <p:nvPr/>
            </p:nvSpPr>
            <p:spPr>
              <a:xfrm>
                <a:off x="9791151" y="-1588862"/>
                <a:ext cx="139030" cy="664211"/>
              </a:xfrm>
              <a:custGeom>
                <a:avLst/>
                <a:gdLst/>
                <a:ahLst/>
                <a:cxnLst/>
                <a:rect l="l" t="t" r="r" b="b"/>
                <a:pathLst>
                  <a:path w="851" h="4065" extrusionOk="0">
                    <a:moveTo>
                      <a:pt x="0" y="1"/>
                    </a:moveTo>
                    <a:lnTo>
                      <a:pt x="12" y="3580"/>
                    </a:lnTo>
                    <a:lnTo>
                      <a:pt x="851" y="4065"/>
                    </a:lnTo>
                    <a:lnTo>
                      <a:pt x="839" y="497"/>
                    </a:lnTo>
                    <a:lnTo>
                      <a:pt x="0"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7"/>
              <p:cNvSpPr/>
              <p:nvPr/>
            </p:nvSpPr>
            <p:spPr>
              <a:xfrm>
                <a:off x="9791151" y="-1806999"/>
                <a:ext cx="515440"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47"/>
              <p:cNvGrpSpPr/>
              <p:nvPr/>
            </p:nvGrpSpPr>
            <p:grpSpPr>
              <a:xfrm>
                <a:off x="9965802" y="-1243283"/>
                <a:ext cx="320540" cy="799180"/>
                <a:chOff x="10289127" y="-1243283"/>
                <a:chExt cx="320540" cy="799180"/>
              </a:xfrm>
            </p:grpSpPr>
            <p:sp>
              <p:nvSpPr>
                <p:cNvPr id="5610" name="Google Shape;5610;p47"/>
                <p:cNvSpPr/>
                <p:nvPr/>
              </p:nvSpPr>
              <p:spPr>
                <a:xfrm>
                  <a:off x="10310365" y="-876616"/>
                  <a:ext cx="19441" cy="432513"/>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7"/>
                <p:cNvSpPr/>
                <p:nvPr/>
              </p:nvSpPr>
              <p:spPr>
                <a:xfrm>
                  <a:off x="10289127" y="-1090832"/>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7"/>
                <p:cNvSpPr/>
                <p:nvPr/>
              </p:nvSpPr>
              <p:spPr>
                <a:xfrm>
                  <a:off x="10447437" y="-955701"/>
                  <a:ext cx="21402" cy="432513"/>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7"/>
                <p:cNvSpPr/>
                <p:nvPr/>
              </p:nvSpPr>
              <p:spPr>
                <a:xfrm>
                  <a:off x="10428159" y="-1173838"/>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7"/>
                <p:cNvSpPr/>
                <p:nvPr/>
              </p:nvSpPr>
              <p:spPr>
                <a:xfrm>
                  <a:off x="10568988" y="-1025145"/>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7"/>
                <p:cNvSpPr/>
                <p:nvPr/>
              </p:nvSpPr>
              <p:spPr>
                <a:xfrm>
                  <a:off x="10547749" y="-1243283"/>
                  <a:ext cx="61918" cy="262580"/>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6" name="Google Shape;5616;p47"/>
              <p:cNvSpPr/>
              <p:nvPr/>
            </p:nvSpPr>
            <p:spPr>
              <a:xfrm>
                <a:off x="9988009" y="-1632074"/>
                <a:ext cx="222187"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7"/>
              <p:cNvSpPr/>
              <p:nvPr/>
            </p:nvSpPr>
            <p:spPr>
              <a:xfrm>
                <a:off x="9928213" y="-1425539"/>
                <a:ext cx="198988"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7"/>
              <p:cNvSpPr/>
              <p:nvPr/>
            </p:nvSpPr>
            <p:spPr>
              <a:xfrm>
                <a:off x="9791151" y="-1806999"/>
                <a:ext cx="515440"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7"/>
              <p:cNvSpPr/>
              <p:nvPr/>
            </p:nvSpPr>
            <p:spPr>
              <a:xfrm>
                <a:off x="9929120" y="-1725782"/>
                <a:ext cx="378371" cy="803099"/>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7"/>
              <p:cNvSpPr/>
              <p:nvPr/>
            </p:nvSpPr>
            <p:spPr>
              <a:xfrm>
                <a:off x="9928222" y="-1725790"/>
                <a:ext cx="378371" cy="803099"/>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7"/>
              <p:cNvSpPr/>
              <p:nvPr/>
            </p:nvSpPr>
            <p:spPr>
              <a:xfrm>
                <a:off x="9970536" y="-1183470"/>
                <a:ext cx="90998" cy="116012"/>
              </a:xfrm>
              <a:custGeom>
                <a:avLst/>
                <a:gdLst/>
                <a:ahLst/>
                <a:cxnLst/>
                <a:rect l="l" t="t" r="r" b="b"/>
                <a:pathLst>
                  <a:path w="557" h="710" extrusionOk="0">
                    <a:moveTo>
                      <a:pt x="556" y="1"/>
                    </a:moveTo>
                    <a:lnTo>
                      <a:pt x="1" y="320"/>
                    </a:lnTo>
                    <a:lnTo>
                      <a:pt x="1" y="709"/>
                    </a:lnTo>
                    <a:lnTo>
                      <a:pt x="556" y="390"/>
                    </a:lnTo>
                    <a:lnTo>
                      <a:pt x="55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7"/>
              <p:cNvSpPr/>
              <p:nvPr/>
            </p:nvSpPr>
            <p:spPr>
              <a:xfrm>
                <a:off x="10096008" y="-1254875"/>
                <a:ext cx="90835" cy="116012"/>
              </a:xfrm>
              <a:custGeom>
                <a:avLst/>
                <a:gdLst/>
                <a:ahLst/>
                <a:cxnLst/>
                <a:rect l="l" t="t" r="r" b="b"/>
                <a:pathLst>
                  <a:path w="556" h="710" extrusionOk="0">
                    <a:moveTo>
                      <a:pt x="556" y="0"/>
                    </a:moveTo>
                    <a:lnTo>
                      <a:pt x="1" y="308"/>
                    </a:lnTo>
                    <a:lnTo>
                      <a:pt x="1" y="709"/>
                    </a:lnTo>
                    <a:lnTo>
                      <a:pt x="556" y="378"/>
                    </a:lnTo>
                    <a:lnTo>
                      <a:pt x="55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7"/>
              <p:cNvSpPr/>
              <p:nvPr/>
            </p:nvSpPr>
            <p:spPr>
              <a:xfrm>
                <a:off x="9970536" y="-1167947"/>
                <a:ext cx="218266" cy="187254"/>
              </a:xfrm>
              <a:custGeom>
                <a:avLst/>
                <a:gdLst/>
                <a:ahLst/>
                <a:cxnLst/>
                <a:rect l="l" t="t" r="r" b="b"/>
                <a:pathLst>
                  <a:path w="1336" h="1146" extrusionOk="0">
                    <a:moveTo>
                      <a:pt x="1336" y="0"/>
                    </a:moveTo>
                    <a:lnTo>
                      <a:pt x="1" y="756"/>
                    </a:lnTo>
                    <a:lnTo>
                      <a:pt x="1" y="1146"/>
                    </a:lnTo>
                    <a:lnTo>
                      <a:pt x="1336" y="378"/>
                    </a:lnTo>
                    <a:lnTo>
                      <a:pt x="133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47"/>
            <p:cNvGrpSpPr/>
            <p:nvPr/>
          </p:nvGrpSpPr>
          <p:grpSpPr>
            <a:xfrm>
              <a:off x="5539048" y="1488900"/>
              <a:ext cx="301969" cy="562336"/>
              <a:chOff x="7686885" y="2546950"/>
              <a:chExt cx="301969" cy="562336"/>
            </a:xfrm>
          </p:grpSpPr>
          <p:sp>
            <p:nvSpPr>
              <p:cNvPr id="5625" name="Google Shape;5625;p47"/>
              <p:cNvSpPr/>
              <p:nvPr/>
            </p:nvSpPr>
            <p:spPr>
              <a:xfrm>
                <a:off x="7912479" y="2581851"/>
                <a:ext cx="46408" cy="419949"/>
              </a:xfrm>
              <a:custGeom>
                <a:avLst/>
                <a:gdLst/>
                <a:ahLst/>
                <a:cxnLst/>
                <a:rect l="l" t="t" r="r" b="b"/>
                <a:pathLst>
                  <a:path w="367" h="3321" extrusionOk="0">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7"/>
              <p:cNvSpPr/>
              <p:nvPr/>
            </p:nvSpPr>
            <p:spPr>
              <a:xfrm>
                <a:off x="7751124" y="2687946"/>
                <a:ext cx="47925" cy="421340"/>
              </a:xfrm>
              <a:custGeom>
                <a:avLst/>
                <a:gdLst/>
                <a:ahLst/>
                <a:cxnLst/>
                <a:rect l="l" t="t" r="r" b="b"/>
                <a:pathLst>
                  <a:path w="379" h="3332" extrusionOk="0">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7"/>
              <p:cNvSpPr/>
              <p:nvPr/>
            </p:nvSpPr>
            <p:spPr>
              <a:xfrm>
                <a:off x="7758585" y="2546950"/>
                <a:ext cx="209279" cy="102300"/>
              </a:xfrm>
              <a:custGeom>
                <a:avLst/>
                <a:gdLst/>
                <a:ahLst/>
                <a:cxnLst/>
                <a:rect l="l" t="t" r="r" b="b"/>
                <a:pathLst>
                  <a:path w="1655" h="809" extrusionOk="0">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7"/>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7"/>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7"/>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7"/>
              <p:cNvSpPr/>
              <p:nvPr/>
            </p:nvSpPr>
            <p:spPr>
              <a:xfrm>
                <a:off x="7772115" y="2664046"/>
                <a:ext cx="56904" cy="74733"/>
              </a:xfrm>
              <a:custGeom>
                <a:avLst/>
                <a:gdLst/>
                <a:ahLst/>
                <a:cxnLst/>
                <a:rect l="l" t="t" r="r" b="b"/>
                <a:pathLst>
                  <a:path w="450" h="591" extrusionOk="0">
                    <a:moveTo>
                      <a:pt x="449" y="0"/>
                    </a:moveTo>
                    <a:lnTo>
                      <a:pt x="0" y="272"/>
                    </a:lnTo>
                    <a:lnTo>
                      <a:pt x="0" y="591"/>
                    </a:lnTo>
                    <a:lnTo>
                      <a:pt x="449" y="331"/>
                    </a:lnTo>
                    <a:lnTo>
                      <a:pt x="44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7"/>
              <p:cNvSpPr/>
              <p:nvPr/>
            </p:nvSpPr>
            <p:spPr>
              <a:xfrm>
                <a:off x="7772115" y="2673024"/>
                <a:ext cx="136063" cy="122532"/>
              </a:xfrm>
              <a:custGeom>
                <a:avLst/>
                <a:gdLst/>
                <a:ahLst/>
                <a:cxnLst/>
                <a:rect l="l" t="t" r="r" b="b"/>
                <a:pathLst>
                  <a:path w="1076" h="969" extrusionOk="0">
                    <a:moveTo>
                      <a:pt x="1075" y="0"/>
                    </a:moveTo>
                    <a:lnTo>
                      <a:pt x="0" y="638"/>
                    </a:lnTo>
                    <a:lnTo>
                      <a:pt x="0" y="969"/>
                    </a:lnTo>
                    <a:lnTo>
                      <a:pt x="1075" y="331"/>
                    </a:lnTo>
                    <a:lnTo>
                      <a:pt x="107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7"/>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47"/>
            <p:cNvGrpSpPr/>
            <p:nvPr/>
          </p:nvGrpSpPr>
          <p:grpSpPr>
            <a:xfrm>
              <a:off x="6049022" y="2051232"/>
              <a:ext cx="2024473" cy="1195059"/>
              <a:chOff x="9812585" y="6334891"/>
              <a:chExt cx="3062279" cy="1807682"/>
            </a:xfrm>
          </p:grpSpPr>
          <p:sp>
            <p:nvSpPr>
              <p:cNvPr id="5635" name="Google Shape;5635;p47"/>
              <p:cNvSpPr/>
              <p:nvPr/>
            </p:nvSpPr>
            <p:spPr>
              <a:xfrm flipH="1">
                <a:off x="11342560" y="7218955"/>
                <a:ext cx="1532304" cy="923607"/>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chemeClr val="accen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7"/>
              <p:cNvSpPr/>
              <p:nvPr/>
            </p:nvSpPr>
            <p:spPr>
              <a:xfrm flipH="1">
                <a:off x="9817984" y="6334891"/>
                <a:ext cx="3056880" cy="1769678"/>
              </a:xfrm>
              <a:custGeom>
                <a:avLst/>
                <a:gdLst/>
                <a:ahLst/>
                <a:cxnLst/>
                <a:rect l="l" t="t" r="r" b="b"/>
                <a:pathLst>
                  <a:path w="23734" h="13740" extrusionOk="0">
                    <a:moveTo>
                      <a:pt x="11826" y="1"/>
                    </a:moveTo>
                    <a:lnTo>
                      <a:pt x="8849" y="1725"/>
                    </a:lnTo>
                    <a:lnTo>
                      <a:pt x="8589" y="1867"/>
                    </a:lnTo>
                    <a:lnTo>
                      <a:pt x="8140" y="2139"/>
                    </a:lnTo>
                    <a:lnTo>
                      <a:pt x="7880" y="2281"/>
                    </a:lnTo>
                    <a:lnTo>
                      <a:pt x="6144" y="3297"/>
                    </a:lnTo>
                    <a:lnTo>
                      <a:pt x="5778" y="3509"/>
                    </a:lnTo>
                    <a:lnTo>
                      <a:pt x="5506" y="3663"/>
                    </a:lnTo>
                    <a:lnTo>
                      <a:pt x="5151" y="3864"/>
                    </a:lnTo>
                    <a:lnTo>
                      <a:pt x="4017" y="4525"/>
                    </a:lnTo>
                    <a:lnTo>
                      <a:pt x="3651" y="4738"/>
                    </a:lnTo>
                    <a:lnTo>
                      <a:pt x="3250" y="4974"/>
                    </a:lnTo>
                    <a:lnTo>
                      <a:pt x="2895" y="5175"/>
                    </a:lnTo>
                    <a:lnTo>
                      <a:pt x="1" y="6864"/>
                    </a:lnTo>
                    <a:lnTo>
                      <a:pt x="792" y="7325"/>
                    </a:lnTo>
                    <a:lnTo>
                      <a:pt x="1052" y="7467"/>
                    </a:lnTo>
                    <a:lnTo>
                      <a:pt x="2387" y="8246"/>
                    </a:lnTo>
                    <a:lnTo>
                      <a:pt x="2659" y="8400"/>
                    </a:lnTo>
                    <a:lnTo>
                      <a:pt x="3545" y="8896"/>
                    </a:lnTo>
                    <a:lnTo>
                      <a:pt x="3793" y="9061"/>
                    </a:lnTo>
                    <a:lnTo>
                      <a:pt x="6345" y="10526"/>
                    </a:lnTo>
                    <a:lnTo>
                      <a:pt x="6616" y="10692"/>
                    </a:lnTo>
                    <a:lnTo>
                      <a:pt x="7089" y="10951"/>
                    </a:lnTo>
                    <a:lnTo>
                      <a:pt x="7337" y="11105"/>
                    </a:lnTo>
                    <a:lnTo>
                      <a:pt x="7526" y="11211"/>
                    </a:lnTo>
                    <a:lnTo>
                      <a:pt x="7798" y="11365"/>
                    </a:lnTo>
                    <a:lnTo>
                      <a:pt x="10538" y="12948"/>
                    </a:lnTo>
                    <a:lnTo>
                      <a:pt x="10810" y="13113"/>
                    </a:lnTo>
                    <a:lnTo>
                      <a:pt x="11897" y="13739"/>
                    </a:lnTo>
                    <a:lnTo>
                      <a:pt x="20284" y="8872"/>
                    </a:lnTo>
                    <a:lnTo>
                      <a:pt x="20757" y="8589"/>
                    </a:lnTo>
                    <a:lnTo>
                      <a:pt x="21017" y="8447"/>
                    </a:lnTo>
                    <a:lnTo>
                      <a:pt x="22576" y="7526"/>
                    </a:lnTo>
                    <a:lnTo>
                      <a:pt x="22848" y="7384"/>
                    </a:lnTo>
                    <a:lnTo>
                      <a:pt x="23084" y="7242"/>
                    </a:lnTo>
                    <a:lnTo>
                      <a:pt x="23344" y="7089"/>
                    </a:lnTo>
                    <a:lnTo>
                      <a:pt x="23734" y="6864"/>
                    </a:lnTo>
                    <a:lnTo>
                      <a:pt x="19977" y="4690"/>
                    </a:lnTo>
                    <a:lnTo>
                      <a:pt x="19717" y="4549"/>
                    </a:lnTo>
                    <a:lnTo>
                      <a:pt x="18949" y="4100"/>
                    </a:lnTo>
                    <a:lnTo>
                      <a:pt x="18689" y="3958"/>
                    </a:lnTo>
                    <a:lnTo>
                      <a:pt x="18146" y="3639"/>
                    </a:lnTo>
                    <a:lnTo>
                      <a:pt x="17898" y="3497"/>
                    </a:lnTo>
                    <a:lnTo>
                      <a:pt x="17095" y="3037"/>
                    </a:lnTo>
                    <a:lnTo>
                      <a:pt x="16847" y="2895"/>
                    </a:lnTo>
                    <a:lnTo>
                      <a:pt x="15665" y="2210"/>
                    </a:lnTo>
                    <a:lnTo>
                      <a:pt x="15405" y="2068"/>
                    </a:lnTo>
                    <a:lnTo>
                      <a:pt x="14933" y="1784"/>
                    </a:lnTo>
                    <a:lnTo>
                      <a:pt x="14673" y="1631"/>
                    </a:lnTo>
                    <a:lnTo>
                      <a:pt x="13043" y="686"/>
                    </a:lnTo>
                    <a:lnTo>
                      <a:pt x="12783" y="544"/>
                    </a:lnTo>
                    <a:lnTo>
                      <a:pt x="11932" y="60"/>
                    </a:lnTo>
                    <a:lnTo>
                      <a:pt x="11826" y="1"/>
                    </a:ln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7" name="Google Shape;5637;p47"/>
              <p:cNvGrpSpPr/>
              <p:nvPr/>
            </p:nvGrpSpPr>
            <p:grpSpPr>
              <a:xfrm flipH="1">
                <a:off x="9868210" y="6334891"/>
                <a:ext cx="2794954" cy="1689049"/>
                <a:chOff x="6218052" y="-5825649"/>
                <a:chExt cx="6097194" cy="3684662"/>
              </a:xfrm>
            </p:grpSpPr>
            <p:sp>
              <p:nvSpPr>
                <p:cNvPr id="5638" name="Google Shape;5638;p47"/>
                <p:cNvSpPr/>
                <p:nvPr/>
              </p:nvSpPr>
              <p:spPr>
                <a:xfrm>
                  <a:off x="6706194" y="-4312884"/>
                  <a:ext cx="1055323" cy="299474"/>
                </a:xfrm>
                <a:custGeom>
                  <a:avLst/>
                  <a:gdLst/>
                  <a:ahLst/>
                  <a:cxnLst/>
                  <a:rect l="l" t="t" r="r" b="b"/>
                  <a:pathLst>
                    <a:path w="4419" h="1254" extrusionOk="0">
                      <a:moveTo>
                        <a:pt x="366" y="1"/>
                      </a:moveTo>
                      <a:lnTo>
                        <a:pt x="0" y="202"/>
                      </a:lnTo>
                      <a:lnTo>
                        <a:pt x="2363" y="202"/>
                      </a:lnTo>
                      <a:lnTo>
                        <a:pt x="4158" y="1253"/>
                      </a:lnTo>
                      <a:lnTo>
                        <a:pt x="4418" y="1088"/>
                      </a:lnTo>
                      <a:lnTo>
                        <a:pt x="2504"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7"/>
                <p:cNvSpPr/>
                <p:nvPr/>
              </p:nvSpPr>
              <p:spPr>
                <a:xfrm>
                  <a:off x="6218052" y="-4098426"/>
                  <a:ext cx="1252823" cy="381149"/>
                </a:xfrm>
                <a:custGeom>
                  <a:avLst/>
                  <a:gdLst/>
                  <a:ahLst/>
                  <a:cxnLst/>
                  <a:rect l="l" t="t" r="r" b="b"/>
                  <a:pathLst>
                    <a:path w="5246" h="1596" extrusionOk="0">
                      <a:moveTo>
                        <a:pt x="2505" y="1"/>
                      </a:moveTo>
                      <a:lnTo>
                        <a:pt x="0" y="1454"/>
                      </a:lnTo>
                      <a:lnTo>
                        <a:pt x="260" y="1596"/>
                      </a:lnTo>
                      <a:lnTo>
                        <a:pt x="2647" y="225"/>
                      </a:lnTo>
                      <a:lnTo>
                        <a:pt x="3757" y="225"/>
                      </a:lnTo>
                      <a:lnTo>
                        <a:pt x="4927" y="887"/>
                      </a:lnTo>
                      <a:lnTo>
                        <a:pt x="4997" y="934"/>
                      </a:lnTo>
                      <a:lnTo>
                        <a:pt x="5245" y="780"/>
                      </a:lnTo>
                      <a:lnTo>
                        <a:pt x="5175" y="745"/>
                      </a:lnTo>
                      <a:lnTo>
                        <a:pt x="389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0" name="Google Shape;5640;p47"/>
                <p:cNvGrpSpPr/>
                <p:nvPr/>
              </p:nvGrpSpPr>
              <p:grpSpPr>
                <a:xfrm>
                  <a:off x="6751994" y="-5825649"/>
                  <a:ext cx="5563252" cy="3684662"/>
                  <a:chOff x="6751994" y="-5825649"/>
                  <a:chExt cx="5563252" cy="3684662"/>
                </a:xfrm>
              </p:grpSpPr>
              <p:sp>
                <p:nvSpPr>
                  <p:cNvPr id="5641" name="Google Shape;5641;p47"/>
                  <p:cNvSpPr/>
                  <p:nvPr/>
                </p:nvSpPr>
                <p:spPr>
                  <a:xfrm>
                    <a:off x="7329673" y="-4912773"/>
                    <a:ext cx="3528453" cy="2031431"/>
                  </a:xfrm>
                  <a:custGeom>
                    <a:avLst/>
                    <a:gdLst/>
                    <a:ahLst/>
                    <a:cxnLst/>
                    <a:rect l="l" t="t" r="r" b="b"/>
                    <a:pathLst>
                      <a:path w="12558" h="7230" extrusionOk="0">
                        <a:moveTo>
                          <a:pt x="6226" y="390"/>
                        </a:moveTo>
                        <a:lnTo>
                          <a:pt x="11814" y="3615"/>
                        </a:lnTo>
                        <a:lnTo>
                          <a:pt x="6226" y="6852"/>
                        </a:lnTo>
                        <a:lnTo>
                          <a:pt x="650" y="3627"/>
                        </a:lnTo>
                        <a:lnTo>
                          <a:pt x="6226" y="390"/>
                        </a:lnTo>
                        <a:close/>
                        <a:moveTo>
                          <a:pt x="6261" y="0"/>
                        </a:moveTo>
                        <a:lnTo>
                          <a:pt x="6084" y="95"/>
                        </a:lnTo>
                        <a:lnTo>
                          <a:pt x="5824" y="248"/>
                        </a:lnTo>
                        <a:lnTo>
                          <a:pt x="5588" y="378"/>
                        </a:lnTo>
                        <a:lnTo>
                          <a:pt x="5340" y="532"/>
                        </a:lnTo>
                        <a:lnTo>
                          <a:pt x="4997" y="721"/>
                        </a:lnTo>
                        <a:lnTo>
                          <a:pt x="4749" y="863"/>
                        </a:lnTo>
                        <a:lnTo>
                          <a:pt x="4289" y="1134"/>
                        </a:lnTo>
                        <a:lnTo>
                          <a:pt x="4040" y="1276"/>
                        </a:lnTo>
                        <a:lnTo>
                          <a:pt x="3603" y="1536"/>
                        </a:lnTo>
                        <a:lnTo>
                          <a:pt x="3344" y="1678"/>
                        </a:lnTo>
                        <a:lnTo>
                          <a:pt x="3095" y="1831"/>
                        </a:lnTo>
                        <a:lnTo>
                          <a:pt x="2836" y="1973"/>
                        </a:lnTo>
                        <a:lnTo>
                          <a:pt x="2068" y="2422"/>
                        </a:lnTo>
                        <a:lnTo>
                          <a:pt x="1808" y="2564"/>
                        </a:lnTo>
                        <a:lnTo>
                          <a:pt x="1548" y="2717"/>
                        </a:lnTo>
                        <a:lnTo>
                          <a:pt x="1276" y="2859"/>
                        </a:lnTo>
                        <a:lnTo>
                          <a:pt x="426" y="3343"/>
                        </a:lnTo>
                        <a:lnTo>
                          <a:pt x="178" y="3497"/>
                        </a:lnTo>
                        <a:lnTo>
                          <a:pt x="0" y="3603"/>
                        </a:lnTo>
                        <a:lnTo>
                          <a:pt x="733" y="4029"/>
                        </a:lnTo>
                        <a:lnTo>
                          <a:pt x="981" y="4170"/>
                        </a:lnTo>
                        <a:lnTo>
                          <a:pt x="1607" y="4525"/>
                        </a:lnTo>
                        <a:lnTo>
                          <a:pt x="1855" y="4678"/>
                        </a:lnTo>
                        <a:lnTo>
                          <a:pt x="2576" y="5092"/>
                        </a:lnTo>
                        <a:lnTo>
                          <a:pt x="2836" y="5234"/>
                        </a:lnTo>
                        <a:lnTo>
                          <a:pt x="3403" y="5564"/>
                        </a:lnTo>
                        <a:lnTo>
                          <a:pt x="3662" y="5706"/>
                        </a:lnTo>
                        <a:lnTo>
                          <a:pt x="5316" y="6675"/>
                        </a:lnTo>
                        <a:lnTo>
                          <a:pt x="5564" y="6816"/>
                        </a:lnTo>
                        <a:lnTo>
                          <a:pt x="6273" y="7230"/>
                        </a:lnTo>
                        <a:lnTo>
                          <a:pt x="6616" y="7041"/>
                        </a:lnTo>
                        <a:lnTo>
                          <a:pt x="6876" y="6887"/>
                        </a:lnTo>
                        <a:lnTo>
                          <a:pt x="7714" y="6403"/>
                        </a:lnTo>
                        <a:lnTo>
                          <a:pt x="7974" y="6261"/>
                        </a:lnTo>
                        <a:lnTo>
                          <a:pt x="8423" y="5990"/>
                        </a:lnTo>
                        <a:lnTo>
                          <a:pt x="8683" y="5848"/>
                        </a:lnTo>
                        <a:lnTo>
                          <a:pt x="9061" y="5623"/>
                        </a:lnTo>
                        <a:lnTo>
                          <a:pt x="9309" y="5470"/>
                        </a:lnTo>
                        <a:lnTo>
                          <a:pt x="9581" y="5328"/>
                        </a:lnTo>
                        <a:lnTo>
                          <a:pt x="9829" y="5174"/>
                        </a:lnTo>
                        <a:lnTo>
                          <a:pt x="10821" y="4607"/>
                        </a:lnTo>
                        <a:lnTo>
                          <a:pt x="11069" y="4454"/>
                        </a:lnTo>
                        <a:lnTo>
                          <a:pt x="11542" y="4170"/>
                        </a:lnTo>
                        <a:lnTo>
                          <a:pt x="11814" y="4029"/>
                        </a:lnTo>
                        <a:lnTo>
                          <a:pt x="12558" y="3603"/>
                        </a:lnTo>
                        <a:lnTo>
                          <a:pt x="12180" y="3426"/>
                        </a:lnTo>
                        <a:lnTo>
                          <a:pt x="11932" y="3273"/>
                        </a:lnTo>
                        <a:lnTo>
                          <a:pt x="8707" y="1418"/>
                        </a:lnTo>
                        <a:lnTo>
                          <a:pt x="8459" y="1264"/>
                        </a:lnTo>
                        <a:lnTo>
                          <a:pt x="8270" y="1146"/>
                        </a:lnTo>
                        <a:lnTo>
                          <a:pt x="8010" y="1004"/>
                        </a:lnTo>
                        <a:lnTo>
                          <a:pt x="7443" y="674"/>
                        </a:lnTo>
                        <a:lnTo>
                          <a:pt x="7183" y="532"/>
                        </a:lnTo>
                        <a:lnTo>
                          <a:pt x="626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7"/>
                  <p:cNvSpPr/>
                  <p:nvPr/>
                </p:nvSpPr>
                <p:spPr>
                  <a:xfrm>
                    <a:off x="6768572" y="-4554254"/>
                    <a:ext cx="1145525" cy="375098"/>
                  </a:xfrm>
                  <a:custGeom>
                    <a:avLst/>
                    <a:gdLst/>
                    <a:ahLst/>
                    <a:cxnLst/>
                    <a:rect l="l" t="t" r="r" b="b"/>
                    <a:pathLst>
                      <a:path w="4077" h="1335" extrusionOk="0">
                        <a:moveTo>
                          <a:pt x="367" y="0"/>
                        </a:moveTo>
                        <a:lnTo>
                          <a:pt x="1" y="213"/>
                        </a:lnTo>
                        <a:lnTo>
                          <a:pt x="1879" y="213"/>
                        </a:lnTo>
                        <a:lnTo>
                          <a:pt x="3805" y="1335"/>
                        </a:lnTo>
                        <a:lnTo>
                          <a:pt x="4077" y="1181"/>
                        </a:lnTo>
                        <a:lnTo>
                          <a:pt x="202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7"/>
                  <p:cNvSpPr/>
                  <p:nvPr/>
                </p:nvSpPr>
                <p:spPr>
                  <a:xfrm>
                    <a:off x="7190311" y="-4796732"/>
                    <a:ext cx="1022459" cy="458266"/>
                  </a:xfrm>
                  <a:custGeom>
                    <a:avLst/>
                    <a:gdLst/>
                    <a:ahLst/>
                    <a:cxnLst/>
                    <a:rect l="l" t="t" r="r" b="b"/>
                    <a:pathLst>
                      <a:path w="3639" h="1631" extrusionOk="0">
                        <a:moveTo>
                          <a:pt x="378" y="1"/>
                        </a:moveTo>
                        <a:lnTo>
                          <a:pt x="0" y="202"/>
                        </a:lnTo>
                        <a:lnTo>
                          <a:pt x="922" y="202"/>
                        </a:lnTo>
                        <a:lnTo>
                          <a:pt x="3391" y="1631"/>
                        </a:lnTo>
                        <a:lnTo>
                          <a:pt x="3639" y="1477"/>
                        </a:lnTo>
                        <a:lnTo>
                          <a:pt x="1063"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7"/>
                  <p:cNvSpPr/>
                  <p:nvPr/>
                </p:nvSpPr>
                <p:spPr>
                  <a:xfrm>
                    <a:off x="7369571" y="-4902939"/>
                    <a:ext cx="996048" cy="488330"/>
                  </a:xfrm>
                  <a:custGeom>
                    <a:avLst/>
                    <a:gdLst/>
                    <a:ahLst/>
                    <a:cxnLst/>
                    <a:rect l="l" t="t" r="r" b="b"/>
                    <a:pathLst>
                      <a:path w="3545" h="1738" extrusionOk="0">
                        <a:moveTo>
                          <a:pt x="355" y="1"/>
                        </a:moveTo>
                        <a:lnTo>
                          <a:pt x="0" y="225"/>
                        </a:lnTo>
                        <a:lnTo>
                          <a:pt x="662" y="225"/>
                        </a:lnTo>
                        <a:lnTo>
                          <a:pt x="3284" y="1737"/>
                        </a:lnTo>
                        <a:lnTo>
                          <a:pt x="3544" y="1584"/>
                        </a:lnTo>
                        <a:lnTo>
                          <a:pt x="815" y="13"/>
                        </a:lnTo>
                        <a:lnTo>
                          <a:pt x="355"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47"/>
                  <p:cNvSpPr/>
                  <p:nvPr/>
                </p:nvSpPr>
                <p:spPr>
                  <a:xfrm>
                    <a:off x="7966918" y="-5224932"/>
                    <a:ext cx="601000" cy="700745"/>
                  </a:xfrm>
                  <a:custGeom>
                    <a:avLst/>
                    <a:gdLst/>
                    <a:ahLst/>
                    <a:cxnLst/>
                    <a:rect l="l" t="t" r="r" b="b"/>
                    <a:pathLst>
                      <a:path w="2139" h="2494" extrusionOk="0">
                        <a:moveTo>
                          <a:pt x="249" y="1"/>
                        </a:moveTo>
                        <a:lnTo>
                          <a:pt x="1" y="143"/>
                        </a:lnTo>
                        <a:lnTo>
                          <a:pt x="272" y="296"/>
                        </a:lnTo>
                        <a:lnTo>
                          <a:pt x="272" y="1548"/>
                        </a:lnTo>
                        <a:lnTo>
                          <a:pt x="1879" y="2493"/>
                        </a:lnTo>
                        <a:lnTo>
                          <a:pt x="2139" y="2352"/>
                        </a:lnTo>
                        <a:lnTo>
                          <a:pt x="627" y="1477"/>
                        </a:lnTo>
                        <a:lnTo>
                          <a:pt x="627" y="202"/>
                        </a:lnTo>
                        <a:lnTo>
                          <a:pt x="24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7"/>
                  <p:cNvSpPr/>
                  <p:nvPr/>
                </p:nvSpPr>
                <p:spPr>
                  <a:xfrm>
                    <a:off x="8166128" y="-5344345"/>
                    <a:ext cx="601000" cy="703836"/>
                  </a:xfrm>
                  <a:custGeom>
                    <a:avLst/>
                    <a:gdLst/>
                    <a:ahLst/>
                    <a:cxnLst/>
                    <a:rect l="l" t="t" r="r" b="b"/>
                    <a:pathLst>
                      <a:path w="2139" h="2505" extrusionOk="0">
                        <a:moveTo>
                          <a:pt x="272" y="1"/>
                        </a:moveTo>
                        <a:lnTo>
                          <a:pt x="0" y="142"/>
                        </a:lnTo>
                        <a:lnTo>
                          <a:pt x="272" y="308"/>
                        </a:lnTo>
                        <a:lnTo>
                          <a:pt x="272" y="1560"/>
                        </a:lnTo>
                        <a:lnTo>
                          <a:pt x="1890" y="2505"/>
                        </a:lnTo>
                        <a:lnTo>
                          <a:pt x="2139" y="2363"/>
                        </a:lnTo>
                        <a:lnTo>
                          <a:pt x="638" y="1477"/>
                        </a:lnTo>
                        <a:lnTo>
                          <a:pt x="638" y="213"/>
                        </a:lnTo>
                        <a:lnTo>
                          <a:pt x="272"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7"/>
                  <p:cNvSpPr/>
                  <p:nvPr/>
                </p:nvSpPr>
                <p:spPr>
                  <a:xfrm>
                    <a:off x="8418441" y="-5825649"/>
                    <a:ext cx="690630" cy="1085678"/>
                  </a:xfrm>
                  <a:custGeom>
                    <a:avLst/>
                    <a:gdLst/>
                    <a:ahLst/>
                    <a:cxnLst/>
                    <a:rect l="l" t="t" r="r" b="b"/>
                    <a:pathLst>
                      <a:path w="2458" h="3864" extrusionOk="0">
                        <a:moveTo>
                          <a:pt x="2351" y="1"/>
                        </a:moveTo>
                        <a:lnTo>
                          <a:pt x="2103" y="142"/>
                        </a:lnTo>
                        <a:lnTo>
                          <a:pt x="2103" y="426"/>
                        </a:lnTo>
                        <a:lnTo>
                          <a:pt x="0" y="1631"/>
                        </a:lnTo>
                        <a:lnTo>
                          <a:pt x="0" y="2954"/>
                        </a:lnTo>
                        <a:lnTo>
                          <a:pt x="1595" y="3864"/>
                        </a:lnTo>
                        <a:lnTo>
                          <a:pt x="1855" y="3722"/>
                        </a:lnTo>
                        <a:lnTo>
                          <a:pt x="378" y="2859"/>
                        </a:lnTo>
                        <a:lnTo>
                          <a:pt x="378" y="1725"/>
                        </a:lnTo>
                        <a:lnTo>
                          <a:pt x="2457" y="509"/>
                        </a:lnTo>
                        <a:lnTo>
                          <a:pt x="2457" y="60"/>
                        </a:lnTo>
                        <a:lnTo>
                          <a:pt x="235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7"/>
                  <p:cNvSpPr/>
                  <p:nvPr/>
                </p:nvSpPr>
                <p:spPr>
                  <a:xfrm>
                    <a:off x="8577752" y="-5672801"/>
                    <a:ext cx="846570" cy="853313"/>
                  </a:xfrm>
                  <a:custGeom>
                    <a:avLst/>
                    <a:gdLst/>
                    <a:ahLst/>
                    <a:cxnLst/>
                    <a:rect l="l" t="t" r="r" b="b"/>
                    <a:pathLst>
                      <a:path w="3013" h="3037" extrusionOk="0">
                        <a:moveTo>
                          <a:pt x="2741" y="0"/>
                        </a:moveTo>
                        <a:lnTo>
                          <a:pt x="0" y="1571"/>
                        </a:lnTo>
                        <a:lnTo>
                          <a:pt x="0" y="2150"/>
                        </a:lnTo>
                        <a:lnTo>
                          <a:pt x="1524" y="3036"/>
                        </a:lnTo>
                        <a:lnTo>
                          <a:pt x="1784" y="2894"/>
                        </a:lnTo>
                        <a:lnTo>
                          <a:pt x="366" y="2067"/>
                        </a:lnTo>
                        <a:lnTo>
                          <a:pt x="366" y="1666"/>
                        </a:lnTo>
                        <a:lnTo>
                          <a:pt x="3013" y="142"/>
                        </a:lnTo>
                        <a:lnTo>
                          <a:pt x="274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7"/>
                  <p:cNvSpPr/>
                  <p:nvPr/>
                </p:nvSpPr>
                <p:spPr>
                  <a:xfrm>
                    <a:off x="9799138" y="-3402552"/>
                    <a:ext cx="727157" cy="667310"/>
                  </a:xfrm>
                  <a:custGeom>
                    <a:avLst/>
                    <a:gdLst/>
                    <a:ahLst/>
                    <a:cxnLst/>
                    <a:rect l="l" t="t" r="r" b="b"/>
                    <a:pathLst>
                      <a:path w="2588" h="2375" extrusionOk="0">
                        <a:moveTo>
                          <a:pt x="260" y="0"/>
                        </a:moveTo>
                        <a:lnTo>
                          <a:pt x="0" y="142"/>
                        </a:lnTo>
                        <a:lnTo>
                          <a:pt x="2221" y="1430"/>
                        </a:lnTo>
                        <a:lnTo>
                          <a:pt x="2221" y="2375"/>
                        </a:lnTo>
                        <a:lnTo>
                          <a:pt x="2588" y="2162"/>
                        </a:lnTo>
                        <a:lnTo>
                          <a:pt x="2588" y="1335"/>
                        </a:lnTo>
                        <a:lnTo>
                          <a:pt x="26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7"/>
                  <p:cNvSpPr/>
                  <p:nvPr/>
                </p:nvSpPr>
                <p:spPr>
                  <a:xfrm>
                    <a:off x="9945244" y="-3492182"/>
                    <a:ext cx="796838" cy="630783"/>
                  </a:xfrm>
                  <a:custGeom>
                    <a:avLst/>
                    <a:gdLst/>
                    <a:ahLst/>
                    <a:cxnLst/>
                    <a:rect l="l" t="t" r="r" b="b"/>
                    <a:pathLst>
                      <a:path w="2836" h="2245" extrusionOk="0">
                        <a:moveTo>
                          <a:pt x="272" y="0"/>
                        </a:moveTo>
                        <a:lnTo>
                          <a:pt x="0" y="154"/>
                        </a:lnTo>
                        <a:lnTo>
                          <a:pt x="2469" y="1583"/>
                        </a:lnTo>
                        <a:lnTo>
                          <a:pt x="2469" y="2245"/>
                        </a:lnTo>
                        <a:lnTo>
                          <a:pt x="2835" y="2044"/>
                        </a:lnTo>
                        <a:lnTo>
                          <a:pt x="2835" y="1501"/>
                        </a:lnTo>
                        <a:lnTo>
                          <a:pt x="272"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7"/>
                  <p:cNvSpPr/>
                  <p:nvPr/>
                </p:nvSpPr>
                <p:spPr>
                  <a:xfrm>
                    <a:off x="9606672" y="-3312922"/>
                    <a:ext cx="634155" cy="727157"/>
                  </a:xfrm>
                  <a:custGeom>
                    <a:avLst/>
                    <a:gdLst/>
                    <a:ahLst/>
                    <a:cxnLst/>
                    <a:rect l="l" t="t" r="r" b="b"/>
                    <a:pathLst>
                      <a:path w="2257" h="2588" extrusionOk="0">
                        <a:moveTo>
                          <a:pt x="248" y="0"/>
                        </a:moveTo>
                        <a:lnTo>
                          <a:pt x="0" y="166"/>
                        </a:lnTo>
                        <a:lnTo>
                          <a:pt x="1501" y="1040"/>
                        </a:lnTo>
                        <a:lnTo>
                          <a:pt x="1501" y="2292"/>
                        </a:lnTo>
                        <a:lnTo>
                          <a:pt x="2008" y="2587"/>
                        </a:lnTo>
                        <a:lnTo>
                          <a:pt x="2257" y="2434"/>
                        </a:lnTo>
                        <a:lnTo>
                          <a:pt x="1867" y="2197"/>
                        </a:lnTo>
                        <a:lnTo>
                          <a:pt x="1867" y="945"/>
                        </a:lnTo>
                        <a:lnTo>
                          <a:pt x="248"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7"/>
                  <p:cNvSpPr/>
                  <p:nvPr/>
                </p:nvSpPr>
                <p:spPr>
                  <a:xfrm>
                    <a:off x="9404091" y="-3193509"/>
                    <a:ext cx="637527" cy="723785"/>
                  </a:xfrm>
                  <a:custGeom>
                    <a:avLst/>
                    <a:gdLst/>
                    <a:ahLst/>
                    <a:cxnLst/>
                    <a:rect l="l" t="t" r="r" b="b"/>
                    <a:pathLst>
                      <a:path w="2269" h="2576" extrusionOk="0">
                        <a:moveTo>
                          <a:pt x="249" y="0"/>
                        </a:moveTo>
                        <a:lnTo>
                          <a:pt x="1" y="154"/>
                        </a:lnTo>
                        <a:lnTo>
                          <a:pt x="1501" y="1028"/>
                        </a:lnTo>
                        <a:lnTo>
                          <a:pt x="1501" y="2280"/>
                        </a:lnTo>
                        <a:lnTo>
                          <a:pt x="1997" y="2576"/>
                        </a:lnTo>
                        <a:lnTo>
                          <a:pt x="2269" y="2422"/>
                        </a:lnTo>
                        <a:lnTo>
                          <a:pt x="1867" y="2186"/>
                        </a:lnTo>
                        <a:lnTo>
                          <a:pt x="1867" y="934"/>
                        </a:lnTo>
                        <a:lnTo>
                          <a:pt x="24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7"/>
                  <p:cNvSpPr/>
                  <p:nvPr/>
                </p:nvSpPr>
                <p:spPr>
                  <a:xfrm>
                    <a:off x="8717114" y="-3017621"/>
                    <a:ext cx="876353" cy="876634"/>
                  </a:xfrm>
                  <a:custGeom>
                    <a:avLst/>
                    <a:gdLst/>
                    <a:ahLst/>
                    <a:cxnLst/>
                    <a:rect l="l" t="t" r="r" b="b"/>
                    <a:pathLst>
                      <a:path w="3119" h="3120" extrusionOk="0">
                        <a:moveTo>
                          <a:pt x="1595" y="1"/>
                        </a:moveTo>
                        <a:lnTo>
                          <a:pt x="1347" y="142"/>
                        </a:lnTo>
                        <a:lnTo>
                          <a:pt x="1631" y="320"/>
                        </a:lnTo>
                        <a:lnTo>
                          <a:pt x="2765" y="969"/>
                        </a:lnTo>
                        <a:lnTo>
                          <a:pt x="2765" y="1371"/>
                        </a:lnTo>
                        <a:lnTo>
                          <a:pt x="0" y="2954"/>
                        </a:lnTo>
                        <a:lnTo>
                          <a:pt x="272" y="3119"/>
                        </a:lnTo>
                        <a:lnTo>
                          <a:pt x="3119" y="1465"/>
                        </a:lnTo>
                        <a:lnTo>
                          <a:pt x="3119" y="887"/>
                        </a:lnTo>
                        <a:lnTo>
                          <a:pt x="1890" y="166"/>
                        </a:lnTo>
                        <a:lnTo>
                          <a:pt x="1595"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7"/>
                  <p:cNvSpPr/>
                  <p:nvPr/>
                </p:nvSpPr>
                <p:spPr>
                  <a:xfrm>
                    <a:off x="9257986" y="-5367666"/>
                    <a:ext cx="697374" cy="690911"/>
                  </a:xfrm>
                  <a:custGeom>
                    <a:avLst/>
                    <a:gdLst/>
                    <a:ahLst/>
                    <a:cxnLst/>
                    <a:rect l="l" t="t" r="r" b="b"/>
                    <a:pathLst>
                      <a:path w="2482" h="2459" extrusionOk="0">
                        <a:moveTo>
                          <a:pt x="2210" y="1"/>
                        </a:moveTo>
                        <a:lnTo>
                          <a:pt x="1383" y="473"/>
                        </a:lnTo>
                        <a:lnTo>
                          <a:pt x="1383" y="1501"/>
                        </a:lnTo>
                        <a:lnTo>
                          <a:pt x="1" y="2304"/>
                        </a:lnTo>
                        <a:lnTo>
                          <a:pt x="261" y="2458"/>
                        </a:lnTo>
                        <a:lnTo>
                          <a:pt x="1761" y="1584"/>
                        </a:lnTo>
                        <a:lnTo>
                          <a:pt x="1761" y="568"/>
                        </a:lnTo>
                        <a:lnTo>
                          <a:pt x="2482" y="154"/>
                        </a:lnTo>
                        <a:lnTo>
                          <a:pt x="2210"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7"/>
                  <p:cNvSpPr/>
                  <p:nvPr/>
                </p:nvSpPr>
                <p:spPr>
                  <a:xfrm>
                    <a:off x="9520414" y="-5284498"/>
                    <a:ext cx="694002" cy="727157"/>
                  </a:xfrm>
                  <a:custGeom>
                    <a:avLst/>
                    <a:gdLst/>
                    <a:ahLst/>
                    <a:cxnLst/>
                    <a:rect l="l" t="t" r="r" b="b"/>
                    <a:pathLst>
                      <a:path w="2470" h="2588" extrusionOk="0">
                        <a:moveTo>
                          <a:pt x="2209" y="0"/>
                        </a:moveTo>
                        <a:lnTo>
                          <a:pt x="1382" y="485"/>
                        </a:lnTo>
                        <a:lnTo>
                          <a:pt x="1382" y="1630"/>
                        </a:lnTo>
                        <a:lnTo>
                          <a:pt x="0" y="2422"/>
                        </a:lnTo>
                        <a:lnTo>
                          <a:pt x="260" y="2587"/>
                        </a:lnTo>
                        <a:lnTo>
                          <a:pt x="1748" y="1713"/>
                        </a:lnTo>
                        <a:lnTo>
                          <a:pt x="1748" y="579"/>
                        </a:lnTo>
                        <a:lnTo>
                          <a:pt x="2469" y="154"/>
                        </a:lnTo>
                        <a:lnTo>
                          <a:pt x="220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7"/>
                  <p:cNvSpPr/>
                  <p:nvPr/>
                </p:nvSpPr>
                <p:spPr>
                  <a:xfrm>
                    <a:off x="9835665" y="-4843092"/>
                    <a:ext cx="1019368" cy="401791"/>
                  </a:xfrm>
                  <a:custGeom>
                    <a:avLst/>
                    <a:gdLst/>
                    <a:ahLst/>
                    <a:cxnLst/>
                    <a:rect l="l" t="t" r="r" b="b"/>
                    <a:pathLst>
                      <a:path w="3628" h="1430" extrusionOk="0">
                        <a:moveTo>
                          <a:pt x="3379" y="0"/>
                        </a:moveTo>
                        <a:lnTo>
                          <a:pt x="2552" y="473"/>
                        </a:lnTo>
                        <a:lnTo>
                          <a:pt x="1418" y="473"/>
                        </a:lnTo>
                        <a:lnTo>
                          <a:pt x="0" y="1288"/>
                        </a:lnTo>
                        <a:lnTo>
                          <a:pt x="248" y="1430"/>
                        </a:lnTo>
                        <a:lnTo>
                          <a:pt x="1560" y="674"/>
                        </a:lnTo>
                        <a:lnTo>
                          <a:pt x="2694" y="674"/>
                        </a:lnTo>
                        <a:lnTo>
                          <a:pt x="3627" y="142"/>
                        </a:lnTo>
                        <a:lnTo>
                          <a:pt x="337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7"/>
                  <p:cNvSpPr/>
                  <p:nvPr/>
                </p:nvSpPr>
                <p:spPr>
                  <a:xfrm>
                    <a:off x="9653033" y="-5018980"/>
                    <a:ext cx="913161" cy="531319"/>
                  </a:xfrm>
                  <a:custGeom>
                    <a:avLst/>
                    <a:gdLst/>
                    <a:ahLst/>
                    <a:cxnLst/>
                    <a:rect l="l" t="t" r="r" b="b"/>
                    <a:pathLst>
                      <a:path w="3250" h="1891" extrusionOk="0">
                        <a:moveTo>
                          <a:pt x="2978" y="0"/>
                        </a:moveTo>
                        <a:lnTo>
                          <a:pt x="1" y="1737"/>
                        </a:lnTo>
                        <a:lnTo>
                          <a:pt x="249" y="1890"/>
                        </a:lnTo>
                        <a:lnTo>
                          <a:pt x="3249" y="154"/>
                        </a:lnTo>
                        <a:lnTo>
                          <a:pt x="2978"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7"/>
                  <p:cNvSpPr/>
                  <p:nvPr/>
                </p:nvSpPr>
                <p:spPr>
                  <a:xfrm>
                    <a:off x="10061285" y="-4713564"/>
                    <a:ext cx="1022740" cy="405162"/>
                  </a:xfrm>
                  <a:custGeom>
                    <a:avLst/>
                    <a:gdLst/>
                    <a:ahLst/>
                    <a:cxnLst/>
                    <a:rect l="l" t="t" r="r" b="b"/>
                    <a:pathLst>
                      <a:path w="3640" h="1442" extrusionOk="0">
                        <a:moveTo>
                          <a:pt x="3367" y="0"/>
                        </a:moveTo>
                        <a:lnTo>
                          <a:pt x="2481" y="508"/>
                        </a:lnTo>
                        <a:lnTo>
                          <a:pt x="1347" y="508"/>
                        </a:lnTo>
                        <a:lnTo>
                          <a:pt x="1" y="1276"/>
                        </a:lnTo>
                        <a:lnTo>
                          <a:pt x="249" y="1441"/>
                        </a:lnTo>
                        <a:lnTo>
                          <a:pt x="1501" y="721"/>
                        </a:lnTo>
                        <a:lnTo>
                          <a:pt x="2635" y="721"/>
                        </a:lnTo>
                        <a:lnTo>
                          <a:pt x="3639" y="142"/>
                        </a:lnTo>
                        <a:lnTo>
                          <a:pt x="3367"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7"/>
                  <p:cNvSpPr/>
                  <p:nvPr/>
                </p:nvSpPr>
                <p:spPr>
                  <a:xfrm>
                    <a:off x="10270329" y="-4547791"/>
                    <a:ext cx="1099164" cy="358802"/>
                  </a:xfrm>
                  <a:custGeom>
                    <a:avLst/>
                    <a:gdLst/>
                    <a:ahLst/>
                    <a:cxnLst/>
                    <a:rect l="l" t="t" r="r" b="b"/>
                    <a:pathLst>
                      <a:path w="3912" h="1277" extrusionOk="0">
                        <a:moveTo>
                          <a:pt x="3651" y="1"/>
                        </a:moveTo>
                        <a:lnTo>
                          <a:pt x="3084" y="320"/>
                        </a:lnTo>
                        <a:lnTo>
                          <a:pt x="1407" y="320"/>
                        </a:lnTo>
                        <a:lnTo>
                          <a:pt x="1" y="1135"/>
                        </a:lnTo>
                        <a:lnTo>
                          <a:pt x="261" y="1277"/>
                        </a:lnTo>
                        <a:lnTo>
                          <a:pt x="1548" y="544"/>
                        </a:lnTo>
                        <a:lnTo>
                          <a:pt x="3238" y="544"/>
                        </a:lnTo>
                        <a:lnTo>
                          <a:pt x="3911" y="142"/>
                        </a:lnTo>
                        <a:lnTo>
                          <a:pt x="365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7"/>
                  <p:cNvSpPr/>
                  <p:nvPr/>
                </p:nvSpPr>
                <p:spPr>
                  <a:xfrm>
                    <a:off x="10482744" y="-4348583"/>
                    <a:ext cx="1832503" cy="558011"/>
                  </a:xfrm>
                  <a:custGeom>
                    <a:avLst/>
                    <a:gdLst/>
                    <a:ahLst/>
                    <a:cxnLst/>
                    <a:rect l="l" t="t" r="r" b="b"/>
                    <a:pathLst>
                      <a:path w="6522" h="1986" extrusionOk="0">
                        <a:moveTo>
                          <a:pt x="1478" y="1"/>
                        </a:moveTo>
                        <a:lnTo>
                          <a:pt x="1" y="851"/>
                        </a:lnTo>
                        <a:lnTo>
                          <a:pt x="249" y="1005"/>
                        </a:lnTo>
                        <a:lnTo>
                          <a:pt x="1619" y="201"/>
                        </a:lnTo>
                        <a:lnTo>
                          <a:pt x="3191" y="201"/>
                        </a:lnTo>
                        <a:lnTo>
                          <a:pt x="6274" y="1985"/>
                        </a:lnTo>
                        <a:lnTo>
                          <a:pt x="6522" y="1843"/>
                        </a:lnTo>
                        <a:lnTo>
                          <a:pt x="3332"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7"/>
                  <p:cNvSpPr/>
                  <p:nvPr/>
                </p:nvSpPr>
                <p:spPr>
                  <a:xfrm>
                    <a:off x="10652170" y="-4209221"/>
                    <a:ext cx="1523714" cy="501536"/>
                  </a:xfrm>
                  <a:custGeom>
                    <a:avLst/>
                    <a:gdLst/>
                    <a:ahLst/>
                    <a:cxnLst/>
                    <a:rect l="l" t="t" r="r" b="b"/>
                    <a:pathLst>
                      <a:path w="5423" h="1785" extrusionOk="0">
                        <a:moveTo>
                          <a:pt x="1394" y="1"/>
                        </a:moveTo>
                        <a:lnTo>
                          <a:pt x="0" y="816"/>
                        </a:lnTo>
                        <a:lnTo>
                          <a:pt x="260" y="958"/>
                        </a:lnTo>
                        <a:lnTo>
                          <a:pt x="1560" y="213"/>
                        </a:lnTo>
                        <a:lnTo>
                          <a:pt x="2446" y="213"/>
                        </a:lnTo>
                        <a:lnTo>
                          <a:pt x="5163" y="1784"/>
                        </a:lnTo>
                        <a:lnTo>
                          <a:pt x="5423" y="1631"/>
                        </a:lnTo>
                        <a:lnTo>
                          <a:pt x="259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7"/>
                  <p:cNvSpPr/>
                  <p:nvPr/>
                </p:nvSpPr>
                <p:spPr>
                  <a:xfrm>
                    <a:off x="10303764" y="-3691391"/>
                    <a:ext cx="1151987" cy="398700"/>
                  </a:xfrm>
                  <a:custGeom>
                    <a:avLst/>
                    <a:gdLst/>
                    <a:ahLst/>
                    <a:cxnLst/>
                    <a:rect l="l" t="t" r="r" b="b"/>
                    <a:pathLst>
                      <a:path w="4100" h="1419" extrusionOk="0">
                        <a:moveTo>
                          <a:pt x="248" y="1"/>
                        </a:moveTo>
                        <a:lnTo>
                          <a:pt x="0" y="154"/>
                        </a:lnTo>
                        <a:lnTo>
                          <a:pt x="1240" y="875"/>
                        </a:lnTo>
                        <a:lnTo>
                          <a:pt x="2906" y="875"/>
                        </a:lnTo>
                        <a:lnTo>
                          <a:pt x="3839" y="1418"/>
                        </a:lnTo>
                        <a:lnTo>
                          <a:pt x="4099" y="1276"/>
                        </a:lnTo>
                        <a:lnTo>
                          <a:pt x="3060" y="674"/>
                        </a:lnTo>
                        <a:lnTo>
                          <a:pt x="1406" y="674"/>
                        </a:lnTo>
                        <a:lnTo>
                          <a:pt x="248"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7"/>
                  <p:cNvSpPr/>
                  <p:nvPr/>
                </p:nvSpPr>
                <p:spPr>
                  <a:xfrm>
                    <a:off x="10486115" y="-3817547"/>
                    <a:ext cx="1178680" cy="405162"/>
                  </a:xfrm>
                  <a:custGeom>
                    <a:avLst/>
                    <a:gdLst/>
                    <a:ahLst/>
                    <a:cxnLst/>
                    <a:rect l="l" t="t" r="r" b="b"/>
                    <a:pathLst>
                      <a:path w="4195" h="1442" extrusionOk="0">
                        <a:moveTo>
                          <a:pt x="261" y="1"/>
                        </a:moveTo>
                        <a:lnTo>
                          <a:pt x="1" y="142"/>
                        </a:lnTo>
                        <a:lnTo>
                          <a:pt x="1253" y="851"/>
                        </a:lnTo>
                        <a:lnTo>
                          <a:pt x="2919" y="851"/>
                        </a:lnTo>
                        <a:lnTo>
                          <a:pt x="3923" y="1442"/>
                        </a:lnTo>
                        <a:lnTo>
                          <a:pt x="4194" y="1300"/>
                        </a:lnTo>
                        <a:lnTo>
                          <a:pt x="3072" y="650"/>
                        </a:lnTo>
                        <a:lnTo>
                          <a:pt x="1395" y="650"/>
                        </a:lnTo>
                        <a:lnTo>
                          <a:pt x="26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7"/>
                  <p:cNvSpPr/>
                  <p:nvPr/>
                </p:nvSpPr>
                <p:spPr>
                  <a:xfrm>
                    <a:off x="7747760" y="-3362654"/>
                    <a:ext cx="637527" cy="657476"/>
                  </a:xfrm>
                  <a:custGeom>
                    <a:avLst/>
                    <a:gdLst/>
                    <a:ahLst/>
                    <a:cxnLst/>
                    <a:rect l="l" t="t" r="r" b="b"/>
                    <a:pathLst>
                      <a:path w="2269" h="2340" extrusionOk="0">
                        <a:moveTo>
                          <a:pt x="2009" y="0"/>
                        </a:moveTo>
                        <a:lnTo>
                          <a:pt x="1879" y="71"/>
                        </a:lnTo>
                        <a:lnTo>
                          <a:pt x="521" y="862"/>
                        </a:lnTo>
                        <a:lnTo>
                          <a:pt x="521" y="1878"/>
                        </a:lnTo>
                        <a:lnTo>
                          <a:pt x="1" y="2185"/>
                        </a:lnTo>
                        <a:lnTo>
                          <a:pt x="249" y="2339"/>
                        </a:lnTo>
                        <a:lnTo>
                          <a:pt x="887" y="1961"/>
                        </a:lnTo>
                        <a:lnTo>
                          <a:pt x="887" y="945"/>
                        </a:lnTo>
                        <a:lnTo>
                          <a:pt x="2127" y="224"/>
                        </a:lnTo>
                        <a:lnTo>
                          <a:pt x="2269" y="154"/>
                        </a:lnTo>
                        <a:lnTo>
                          <a:pt x="200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7"/>
                  <p:cNvSpPr/>
                  <p:nvPr/>
                </p:nvSpPr>
                <p:spPr>
                  <a:xfrm>
                    <a:off x="7538717" y="-3498925"/>
                    <a:ext cx="611115" cy="677425"/>
                  </a:xfrm>
                  <a:custGeom>
                    <a:avLst/>
                    <a:gdLst/>
                    <a:ahLst/>
                    <a:cxnLst/>
                    <a:rect l="l" t="t" r="r" b="b"/>
                    <a:pathLst>
                      <a:path w="2175" h="2411" extrusionOk="0">
                        <a:moveTo>
                          <a:pt x="1926" y="1"/>
                        </a:moveTo>
                        <a:lnTo>
                          <a:pt x="1773" y="83"/>
                        </a:lnTo>
                        <a:lnTo>
                          <a:pt x="438" y="875"/>
                        </a:lnTo>
                        <a:lnTo>
                          <a:pt x="438" y="2009"/>
                        </a:lnTo>
                        <a:lnTo>
                          <a:pt x="1" y="2245"/>
                        </a:lnTo>
                        <a:lnTo>
                          <a:pt x="272" y="2411"/>
                        </a:lnTo>
                        <a:lnTo>
                          <a:pt x="804" y="2092"/>
                        </a:lnTo>
                        <a:lnTo>
                          <a:pt x="804" y="958"/>
                        </a:lnTo>
                        <a:lnTo>
                          <a:pt x="2044" y="237"/>
                        </a:lnTo>
                        <a:lnTo>
                          <a:pt x="2174" y="142"/>
                        </a:lnTo>
                        <a:lnTo>
                          <a:pt x="192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7"/>
                  <p:cNvSpPr/>
                  <p:nvPr/>
                </p:nvSpPr>
                <p:spPr>
                  <a:xfrm>
                    <a:off x="7870545" y="-3037570"/>
                    <a:ext cx="1026112" cy="405162"/>
                  </a:xfrm>
                  <a:custGeom>
                    <a:avLst/>
                    <a:gdLst/>
                    <a:ahLst/>
                    <a:cxnLst/>
                    <a:rect l="l" t="t" r="r" b="b"/>
                    <a:pathLst>
                      <a:path w="3652" h="1442" extrusionOk="0">
                        <a:moveTo>
                          <a:pt x="3403" y="1"/>
                        </a:moveTo>
                        <a:lnTo>
                          <a:pt x="3344" y="24"/>
                        </a:lnTo>
                        <a:lnTo>
                          <a:pt x="2092" y="745"/>
                        </a:lnTo>
                        <a:lnTo>
                          <a:pt x="946" y="745"/>
                        </a:lnTo>
                        <a:lnTo>
                          <a:pt x="1" y="1288"/>
                        </a:lnTo>
                        <a:lnTo>
                          <a:pt x="273" y="1442"/>
                        </a:lnTo>
                        <a:lnTo>
                          <a:pt x="1100" y="958"/>
                        </a:lnTo>
                        <a:lnTo>
                          <a:pt x="2234" y="958"/>
                        </a:lnTo>
                        <a:lnTo>
                          <a:pt x="3592" y="178"/>
                        </a:lnTo>
                        <a:lnTo>
                          <a:pt x="3651" y="142"/>
                        </a:lnTo>
                        <a:lnTo>
                          <a:pt x="3403"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7"/>
                  <p:cNvSpPr/>
                  <p:nvPr/>
                </p:nvSpPr>
                <p:spPr>
                  <a:xfrm>
                    <a:off x="6751994" y="-3661608"/>
                    <a:ext cx="1128948" cy="382123"/>
                  </a:xfrm>
                  <a:custGeom>
                    <a:avLst/>
                    <a:gdLst/>
                    <a:ahLst/>
                    <a:cxnLst/>
                    <a:rect l="l" t="t" r="r" b="b"/>
                    <a:pathLst>
                      <a:path w="4018" h="1360" extrusionOk="0">
                        <a:moveTo>
                          <a:pt x="3746" y="1"/>
                        </a:moveTo>
                        <a:lnTo>
                          <a:pt x="3604" y="95"/>
                        </a:lnTo>
                        <a:lnTo>
                          <a:pt x="2470" y="757"/>
                        </a:lnTo>
                        <a:lnTo>
                          <a:pt x="781" y="757"/>
                        </a:lnTo>
                        <a:lnTo>
                          <a:pt x="1" y="1194"/>
                        </a:lnTo>
                        <a:lnTo>
                          <a:pt x="249" y="1359"/>
                        </a:lnTo>
                        <a:lnTo>
                          <a:pt x="934" y="958"/>
                        </a:lnTo>
                        <a:lnTo>
                          <a:pt x="2612" y="958"/>
                        </a:lnTo>
                        <a:lnTo>
                          <a:pt x="3852" y="237"/>
                        </a:lnTo>
                        <a:lnTo>
                          <a:pt x="4017" y="154"/>
                        </a:lnTo>
                        <a:lnTo>
                          <a:pt x="374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8" name="Google Shape;5668;p47"/>
                <p:cNvSpPr/>
                <p:nvPr/>
              </p:nvSpPr>
              <p:spPr>
                <a:xfrm>
                  <a:off x="6598965" y="-3776740"/>
                  <a:ext cx="1021412" cy="282279"/>
                </a:xfrm>
                <a:custGeom>
                  <a:avLst/>
                  <a:gdLst/>
                  <a:ahLst/>
                  <a:cxnLst/>
                  <a:rect l="l" t="t" r="r" b="b"/>
                  <a:pathLst>
                    <a:path w="4277" h="1182" extrusionOk="0">
                      <a:moveTo>
                        <a:pt x="4017" y="0"/>
                      </a:moveTo>
                      <a:lnTo>
                        <a:pt x="3887" y="71"/>
                      </a:lnTo>
                      <a:lnTo>
                        <a:pt x="2516" y="875"/>
                      </a:lnTo>
                      <a:lnTo>
                        <a:pt x="284" y="875"/>
                      </a:lnTo>
                      <a:lnTo>
                        <a:pt x="0" y="1028"/>
                      </a:lnTo>
                      <a:lnTo>
                        <a:pt x="272" y="1182"/>
                      </a:lnTo>
                      <a:lnTo>
                        <a:pt x="437" y="1075"/>
                      </a:lnTo>
                      <a:lnTo>
                        <a:pt x="2658" y="1075"/>
                      </a:lnTo>
                      <a:lnTo>
                        <a:pt x="4135" y="225"/>
                      </a:lnTo>
                      <a:lnTo>
                        <a:pt x="4277" y="142"/>
                      </a:lnTo>
                      <a:lnTo>
                        <a:pt x="4017"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9" name="Google Shape;5669;p47"/>
              <p:cNvSpPr/>
              <p:nvPr/>
            </p:nvSpPr>
            <p:spPr>
              <a:xfrm flipH="1">
                <a:off x="9817982" y="7218955"/>
                <a:ext cx="1524705" cy="923607"/>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chemeClr val="accen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7"/>
              <p:cNvSpPr/>
              <p:nvPr/>
            </p:nvSpPr>
            <p:spPr>
              <a:xfrm flipH="1">
                <a:off x="11341013" y="7218966"/>
                <a:ext cx="1532304" cy="923607"/>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7"/>
              <p:cNvSpPr/>
              <p:nvPr/>
            </p:nvSpPr>
            <p:spPr>
              <a:xfrm flipH="1">
                <a:off x="9812585" y="7218966"/>
                <a:ext cx="1524705" cy="923607"/>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2" name="Google Shape;5672;p47"/>
              <p:cNvGrpSpPr/>
              <p:nvPr/>
            </p:nvGrpSpPr>
            <p:grpSpPr>
              <a:xfrm>
                <a:off x="10884983" y="6879817"/>
                <a:ext cx="922893" cy="599206"/>
                <a:chOff x="-4004340" y="2465518"/>
                <a:chExt cx="1791330" cy="1162830"/>
              </a:xfrm>
            </p:grpSpPr>
            <p:sp>
              <p:nvSpPr>
                <p:cNvPr id="5673" name="Google Shape;5673;p47"/>
                <p:cNvSpPr/>
                <p:nvPr/>
              </p:nvSpPr>
              <p:spPr>
                <a:xfrm>
                  <a:off x="-3238869" y="3540443"/>
                  <a:ext cx="296388" cy="76122"/>
                </a:xfrm>
                <a:custGeom>
                  <a:avLst/>
                  <a:gdLst/>
                  <a:ahLst/>
                  <a:cxnLst/>
                  <a:rect l="l" t="t" r="r" b="b"/>
                  <a:pathLst>
                    <a:path w="2671" h="686" extrusionOk="0">
                      <a:moveTo>
                        <a:pt x="1" y="0"/>
                      </a:moveTo>
                      <a:lnTo>
                        <a:pt x="1" y="685"/>
                      </a:lnTo>
                      <a:lnTo>
                        <a:pt x="2671" y="685"/>
                      </a:lnTo>
                      <a:lnTo>
                        <a:pt x="267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7"/>
                <p:cNvSpPr/>
                <p:nvPr/>
              </p:nvSpPr>
              <p:spPr>
                <a:xfrm>
                  <a:off x="-2741963" y="2725067"/>
                  <a:ext cx="14536" cy="14536"/>
                </a:xfrm>
                <a:custGeom>
                  <a:avLst/>
                  <a:gdLst/>
                  <a:ahLst/>
                  <a:cxnLst/>
                  <a:rect l="l" t="t" r="r" b="b"/>
                  <a:pathLst>
                    <a:path w="131" h="131" extrusionOk="0">
                      <a:moveTo>
                        <a:pt x="0" y="0"/>
                      </a:moveTo>
                      <a:lnTo>
                        <a:pt x="0" y="60"/>
                      </a:lnTo>
                      <a:lnTo>
                        <a:pt x="130" y="130"/>
                      </a:lnTo>
                      <a:lnTo>
                        <a:pt x="130" y="83"/>
                      </a:lnTo>
                      <a:lnTo>
                        <a:pt x="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7"/>
                <p:cNvSpPr/>
                <p:nvPr/>
              </p:nvSpPr>
              <p:spPr>
                <a:xfrm>
                  <a:off x="-3461689" y="2727730"/>
                  <a:ext cx="14536" cy="15757"/>
                </a:xfrm>
                <a:custGeom>
                  <a:avLst/>
                  <a:gdLst/>
                  <a:ahLst/>
                  <a:cxnLst/>
                  <a:rect l="l" t="t" r="r" b="b"/>
                  <a:pathLst>
                    <a:path w="131" h="142" extrusionOk="0">
                      <a:moveTo>
                        <a:pt x="131" y="0"/>
                      </a:moveTo>
                      <a:lnTo>
                        <a:pt x="1" y="83"/>
                      </a:lnTo>
                      <a:lnTo>
                        <a:pt x="1" y="142"/>
                      </a:lnTo>
                      <a:lnTo>
                        <a:pt x="131" y="47"/>
                      </a:lnTo>
                      <a:lnTo>
                        <a:pt x="13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7"/>
                <p:cNvSpPr/>
                <p:nvPr/>
              </p:nvSpPr>
              <p:spPr>
                <a:xfrm>
                  <a:off x="-2942590" y="3124876"/>
                  <a:ext cx="714504" cy="491686"/>
                </a:xfrm>
                <a:custGeom>
                  <a:avLst/>
                  <a:gdLst/>
                  <a:ahLst/>
                  <a:cxnLst/>
                  <a:rect l="l" t="t" r="r" b="b"/>
                  <a:pathLst>
                    <a:path w="6439" h="4431" extrusionOk="0">
                      <a:moveTo>
                        <a:pt x="6439" y="0"/>
                      </a:moveTo>
                      <a:lnTo>
                        <a:pt x="1" y="3745"/>
                      </a:lnTo>
                      <a:lnTo>
                        <a:pt x="1" y="4430"/>
                      </a:lnTo>
                      <a:lnTo>
                        <a:pt x="6439" y="697"/>
                      </a:lnTo>
                      <a:lnTo>
                        <a:pt x="643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7"/>
                <p:cNvSpPr/>
                <p:nvPr/>
              </p:nvSpPr>
              <p:spPr>
                <a:xfrm>
                  <a:off x="-3958484" y="3126208"/>
                  <a:ext cx="719719" cy="490354"/>
                </a:xfrm>
                <a:custGeom>
                  <a:avLst/>
                  <a:gdLst/>
                  <a:ahLst/>
                  <a:cxnLst/>
                  <a:rect l="l" t="t" r="r" b="b"/>
                  <a:pathLst>
                    <a:path w="6486" h="4419" extrusionOk="0">
                      <a:moveTo>
                        <a:pt x="1" y="0"/>
                      </a:moveTo>
                      <a:lnTo>
                        <a:pt x="1" y="685"/>
                      </a:lnTo>
                      <a:lnTo>
                        <a:pt x="6486" y="4418"/>
                      </a:lnTo>
                      <a:lnTo>
                        <a:pt x="6486" y="3733"/>
                      </a:lnTo>
                      <a:lnTo>
                        <a:pt x="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7"/>
                <p:cNvSpPr/>
                <p:nvPr/>
              </p:nvSpPr>
              <p:spPr>
                <a:xfrm>
                  <a:off x="-3958484" y="2537645"/>
                  <a:ext cx="1730388" cy="1002902"/>
                </a:xfrm>
                <a:custGeom>
                  <a:avLst/>
                  <a:gdLst/>
                  <a:ahLst/>
                  <a:cxnLst/>
                  <a:rect l="l" t="t" r="r" b="b"/>
                  <a:pathLst>
                    <a:path w="15594" h="9038" extrusionOk="0">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7"/>
                <p:cNvSpPr/>
                <p:nvPr/>
              </p:nvSpPr>
              <p:spPr>
                <a:xfrm>
                  <a:off x="-2709228" y="2744708"/>
                  <a:ext cx="15868" cy="14536"/>
                </a:xfrm>
                <a:custGeom>
                  <a:avLst/>
                  <a:gdLst/>
                  <a:ahLst/>
                  <a:cxnLst/>
                  <a:rect l="l" t="t" r="r" b="b"/>
                  <a:pathLst>
                    <a:path w="143" h="131" extrusionOk="0">
                      <a:moveTo>
                        <a:pt x="1" y="1"/>
                      </a:moveTo>
                      <a:lnTo>
                        <a:pt x="12" y="60"/>
                      </a:lnTo>
                      <a:lnTo>
                        <a:pt x="142" y="131"/>
                      </a:lnTo>
                      <a:lnTo>
                        <a:pt x="142" y="83"/>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7"/>
                <p:cNvSpPr/>
                <p:nvPr/>
              </p:nvSpPr>
              <p:spPr>
                <a:xfrm>
                  <a:off x="-2709228" y="2725067"/>
                  <a:ext cx="48603" cy="28962"/>
                </a:xfrm>
                <a:custGeom>
                  <a:avLst/>
                  <a:gdLst/>
                  <a:ahLst/>
                  <a:cxnLst/>
                  <a:rect l="l" t="t" r="r" b="b"/>
                  <a:pathLst>
                    <a:path w="438" h="261" extrusionOk="0">
                      <a:moveTo>
                        <a:pt x="308" y="0"/>
                      </a:moveTo>
                      <a:lnTo>
                        <a:pt x="1" y="178"/>
                      </a:lnTo>
                      <a:lnTo>
                        <a:pt x="142" y="260"/>
                      </a:lnTo>
                      <a:lnTo>
                        <a:pt x="438" y="83"/>
                      </a:lnTo>
                      <a:lnTo>
                        <a:pt x="3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7"/>
                <p:cNvSpPr/>
                <p:nvPr/>
              </p:nvSpPr>
              <p:spPr>
                <a:xfrm>
                  <a:off x="-3495755" y="2747371"/>
                  <a:ext cx="15868" cy="15868"/>
                </a:xfrm>
                <a:custGeom>
                  <a:avLst/>
                  <a:gdLst/>
                  <a:ahLst/>
                  <a:cxnLst/>
                  <a:rect l="l" t="t" r="r" b="b"/>
                  <a:pathLst>
                    <a:path w="143" h="143" extrusionOk="0">
                      <a:moveTo>
                        <a:pt x="142" y="0"/>
                      </a:moveTo>
                      <a:lnTo>
                        <a:pt x="1" y="83"/>
                      </a:lnTo>
                      <a:lnTo>
                        <a:pt x="1" y="142"/>
                      </a:lnTo>
                      <a:lnTo>
                        <a:pt x="142" y="48"/>
                      </a:lnTo>
                      <a:lnTo>
                        <a:pt x="142"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7"/>
                <p:cNvSpPr/>
                <p:nvPr/>
              </p:nvSpPr>
              <p:spPr>
                <a:xfrm>
                  <a:off x="-3528490" y="2727730"/>
                  <a:ext cx="48603" cy="28851"/>
                </a:xfrm>
                <a:custGeom>
                  <a:avLst/>
                  <a:gdLst/>
                  <a:ahLst/>
                  <a:cxnLst/>
                  <a:rect l="l" t="t" r="r" b="b"/>
                  <a:pathLst>
                    <a:path w="438" h="260" extrusionOk="0">
                      <a:moveTo>
                        <a:pt x="130" y="0"/>
                      </a:moveTo>
                      <a:lnTo>
                        <a:pt x="0" y="83"/>
                      </a:lnTo>
                      <a:lnTo>
                        <a:pt x="296" y="260"/>
                      </a:lnTo>
                      <a:lnTo>
                        <a:pt x="437" y="177"/>
                      </a:lnTo>
                      <a:lnTo>
                        <a:pt x="13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7"/>
                <p:cNvSpPr/>
                <p:nvPr/>
              </p:nvSpPr>
              <p:spPr>
                <a:xfrm>
                  <a:off x="-2942590" y="3054080"/>
                  <a:ext cx="714504" cy="462835"/>
                </a:xfrm>
                <a:custGeom>
                  <a:avLst/>
                  <a:gdLst/>
                  <a:ahLst/>
                  <a:cxnLst/>
                  <a:rect l="l" t="t" r="r" b="b"/>
                  <a:pathLst>
                    <a:path w="6439" h="4171" extrusionOk="0">
                      <a:moveTo>
                        <a:pt x="6439" y="1"/>
                      </a:moveTo>
                      <a:lnTo>
                        <a:pt x="1" y="3734"/>
                      </a:lnTo>
                      <a:lnTo>
                        <a:pt x="1" y="4171"/>
                      </a:lnTo>
                      <a:lnTo>
                        <a:pt x="6439" y="414"/>
                      </a:lnTo>
                      <a:lnTo>
                        <a:pt x="6439"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7"/>
                <p:cNvSpPr/>
                <p:nvPr/>
              </p:nvSpPr>
              <p:spPr>
                <a:xfrm>
                  <a:off x="-3958484" y="3054080"/>
                  <a:ext cx="719719" cy="462835"/>
                </a:xfrm>
                <a:custGeom>
                  <a:avLst/>
                  <a:gdLst/>
                  <a:ahLst/>
                  <a:cxnLst/>
                  <a:rect l="l" t="t" r="r" b="b"/>
                  <a:pathLst>
                    <a:path w="6486" h="4171" extrusionOk="0">
                      <a:moveTo>
                        <a:pt x="1" y="1"/>
                      </a:moveTo>
                      <a:lnTo>
                        <a:pt x="1" y="414"/>
                      </a:lnTo>
                      <a:lnTo>
                        <a:pt x="6486" y="4171"/>
                      </a:lnTo>
                      <a:lnTo>
                        <a:pt x="6486" y="373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7"/>
                <p:cNvSpPr/>
                <p:nvPr/>
              </p:nvSpPr>
              <p:spPr>
                <a:xfrm>
                  <a:off x="-3238869" y="3468316"/>
                  <a:ext cx="296388" cy="48603"/>
                </a:xfrm>
                <a:custGeom>
                  <a:avLst/>
                  <a:gdLst/>
                  <a:ahLst/>
                  <a:cxnLst/>
                  <a:rect l="l" t="t" r="r" b="b"/>
                  <a:pathLst>
                    <a:path w="2671" h="438" extrusionOk="0">
                      <a:moveTo>
                        <a:pt x="1" y="1"/>
                      </a:moveTo>
                      <a:lnTo>
                        <a:pt x="1" y="438"/>
                      </a:lnTo>
                      <a:lnTo>
                        <a:pt x="2671" y="438"/>
                      </a:lnTo>
                      <a:lnTo>
                        <a:pt x="2671"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7"/>
                <p:cNvSpPr/>
                <p:nvPr/>
              </p:nvSpPr>
              <p:spPr>
                <a:xfrm>
                  <a:off x="-3958484" y="2465518"/>
                  <a:ext cx="1730388" cy="1002902"/>
                </a:xfrm>
                <a:custGeom>
                  <a:avLst/>
                  <a:gdLst/>
                  <a:ahLst/>
                  <a:cxnLst/>
                  <a:rect l="l" t="t" r="r" b="b"/>
                  <a:pathLst>
                    <a:path w="15594" h="9038" extrusionOk="0">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7"/>
                <p:cNvSpPr/>
                <p:nvPr/>
              </p:nvSpPr>
              <p:spPr>
                <a:xfrm>
                  <a:off x="-3904776" y="2516673"/>
                  <a:ext cx="1625637" cy="899371"/>
                </a:xfrm>
                <a:custGeom>
                  <a:avLst/>
                  <a:gdLst/>
                  <a:ahLst/>
                  <a:cxnLst/>
                  <a:rect l="l" t="t" r="r" b="b"/>
                  <a:pathLst>
                    <a:path w="14650" h="8105" extrusionOk="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7"/>
                <p:cNvSpPr/>
                <p:nvPr/>
              </p:nvSpPr>
              <p:spPr>
                <a:xfrm>
                  <a:off x="-3722570" y="2675243"/>
                  <a:ext cx="668675" cy="385492"/>
                </a:xfrm>
                <a:custGeom>
                  <a:avLst/>
                  <a:gdLst/>
                  <a:ahLst/>
                  <a:cxnLst/>
                  <a:rect l="l" t="t" r="r" b="b"/>
                  <a:pathLst>
                    <a:path w="6026" h="3474" extrusionOk="0">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7"/>
                <p:cNvSpPr/>
                <p:nvPr/>
              </p:nvSpPr>
              <p:spPr>
                <a:xfrm>
                  <a:off x="-3537701" y="2688337"/>
                  <a:ext cx="778752" cy="449741"/>
                </a:xfrm>
                <a:custGeom>
                  <a:avLst/>
                  <a:gdLst/>
                  <a:ahLst/>
                  <a:cxnLst/>
                  <a:rect l="l" t="t" r="r" b="b"/>
                  <a:pathLst>
                    <a:path w="7018" h="4053" extrusionOk="0">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7"/>
                <p:cNvSpPr/>
                <p:nvPr/>
              </p:nvSpPr>
              <p:spPr>
                <a:xfrm>
                  <a:off x="-3402655" y="2832593"/>
                  <a:ext cx="624067" cy="360525"/>
                </a:xfrm>
                <a:custGeom>
                  <a:avLst/>
                  <a:gdLst/>
                  <a:ahLst/>
                  <a:cxnLst/>
                  <a:rect l="l" t="t" r="r" b="b"/>
                  <a:pathLst>
                    <a:path w="5624" h="3249" extrusionOk="0">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7"/>
                <p:cNvSpPr/>
                <p:nvPr/>
              </p:nvSpPr>
              <p:spPr>
                <a:xfrm>
                  <a:off x="-3210018" y="2946554"/>
                  <a:ext cx="626730" cy="360636"/>
                </a:xfrm>
                <a:custGeom>
                  <a:avLst/>
                  <a:gdLst/>
                  <a:ahLst/>
                  <a:cxnLst/>
                  <a:rect l="l" t="t" r="r" b="b"/>
                  <a:pathLst>
                    <a:path w="5648" h="3250" extrusionOk="0">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47"/>
                <p:cNvSpPr/>
                <p:nvPr/>
              </p:nvSpPr>
              <p:spPr>
                <a:xfrm>
                  <a:off x="-3305671" y="3060627"/>
                  <a:ext cx="329122" cy="188862"/>
                </a:xfrm>
                <a:custGeom>
                  <a:avLst/>
                  <a:gdLst/>
                  <a:ahLst/>
                  <a:cxnLst/>
                  <a:rect l="l" t="t" r="r" b="b"/>
                  <a:pathLst>
                    <a:path w="2966" h="1702" extrusionOk="0">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7"/>
                <p:cNvSpPr/>
                <p:nvPr/>
              </p:nvSpPr>
              <p:spPr>
                <a:xfrm>
                  <a:off x="-3009391" y="2888963"/>
                  <a:ext cx="327791" cy="190194"/>
                </a:xfrm>
                <a:custGeom>
                  <a:avLst/>
                  <a:gdLst/>
                  <a:ahLst/>
                  <a:cxnLst/>
                  <a:rect l="l" t="t" r="r" b="b"/>
                  <a:pathLst>
                    <a:path w="2954" h="1714" extrusionOk="0">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4" name="Google Shape;5694;p47"/>
                <p:cNvGrpSpPr/>
                <p:nvPr/>
              </p:nvGrpSpPr>
              <p:grpSpPr>
                <a:xfrm>
                  <a:off x="-4004340" y="3104789"/>
                  <a:ext cx="1791330" cy="523558"/>
                  <a:chOff x="-4004340" y="3104789"/>
                  <a:chExt cx="1791330" cy="523558"/>
                </a:xfrm>
              </p:grpSpPr>
              <p:grpSp>
                <p:nvGrpSpPr>
                  <p:cNvPr id="5695" name="Google Shape;5695;p47"/>
                  <p:cNvGrpSpPr/>
                  <p:nvPr/>
                </p:nvGrpSpPr>
                <p:grpSpPr>
                  <a:xfrm>
                    <a:off x="-2940565" y="3136014"/>
                    <a:ext cx="727555" cy="492333"/>
                    <a:chOff x="-2940565" y="3136014"/>
                    <a:chExt cx="727555" cy="492333"/>
                  </a:xfrm>
                </p:grpSpPr>
                <p:grpSp>
                  <p:nvGrpSpPr>
                    <p:cNvPr id="5696" name="Google Shape;5696;p47"/>
                    <p:cNvGrpSpPr/>
                    <p:nvPr/>
                  </p:nvGrpSpPr>
                  <p:grpSpPr>
                    <a:xfrm>
                      <a:off x="-2940565" y="3490627"/>
                      <a:ext cx="107580" cy="137721"/>
                      <a:chOff x="-1475840" y="2934777"/>
                      <a:chExt cx="107580" cy="137721"/>
                    </a:xfrm>
                  </p:grpSpPr>
                  <p:sp>
                    <p:nvSpPr>
                      <p:cNvPr id="5697" name="Google Shape;569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47"/>
                    <p:cNvGrpSpPr/>
                    <p:nvPr/>
                  </p:nvGrpSpPr>
                  <p:grpSpPr>
                    <a:xfrm>
                      <a:off x="-2901816" y="3468463"/>
                      <a:ext cx="107580" cy="137721"/>
                      <a:chOff x="-1475840" y="2934777"/>
                      <a:chExt cx="107580" cy="137721"/>
                    </a:xfrm>
                  </p:grpSpPr>
                  <p:sp>
                    <p:nvSpPr>
                      <p:cNvPr id="5707" name="Google Shape;570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47"/>
                    <p:cNvGrpSpPr/>
                    <p:nvPr/>
                  </p:nvGrpSpPr>
                  <p:grpSpPr>
                    <a:xfrm>
                      <a:off x="-2863068" y="3446300"/>
                      <a:ext cx="107580" cy="137721"/>
                      <a:chOff x="-1475840" y="2934777"/>
                      <a:chExt cx="107580" cy="137721"/>
                    </a:xfrm>
                  </p:grpSpPr>
                  <p:sp>
                    <p:nvSpPr>
                      <p:cNvPr id="5717" name="Google Shape;571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47"/>
                    <p:cNvGrpSpPr/>
                    <p:nvPr/>
                  </p:nvGrpSpPr>
                  <p:grpSpPr>
                    <a:xfrm>
                      <a:off x="-2824319" y="3424137"/>
                      <a:ext cx="107580" cy="137721"/>
                      <a:chOff x="-1475840" y="2934777"/>
                      <a:chExt cx="107580" cy="137721"/>
                    </a:xfrm>
                  </p:grpSpPr>
                  <p:sp>
                    <p:nvSpPr>
                      <p:cNvPr id="5727" name="Google Shape;572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47"/>
                    <p:cNvGrpSpPr/>
                    <p:nvPr/>
                  </p:nvGrpSpPr>
                  <p:grpSpPr>
                    <a:xfrm>
                      <a:off x="-2785571" y="3401973"/>
                      <a:ext cx="107580" cy="137721"/>
                      <a:chOff x="-1475840" y="2934777"/>
                      <a:chExt cx="107580" cy="137721"/>
                    </a:xfrm>
                  </p:grpSpPr>
                  <p:sp>
                    <p:nvSpPr>
                      <p:cNvPr id="5737" name="Google Shape;573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47"/>
                    <p:cNvGrpSpPr/>
                    <p:nvPr/>
                  </p:nvGrpSpPr>
                  <p:grpSpPr>
                    <a:xfrm>
                      <a:off x="-2746822" y="3379810"/>
                      <a:ext cx="107580" cy="137721"/>
                      <a:chOff x="-1475840" y="2934777"/>
                      <a:chExt cx="107580" cy="137721"/>
                    </a:xfrm>
                  </p:grpSpPr>
                  <p:sp>
                    <p:nvSpPr>
                      <p:cNvPr id="5747" name="Google Shape;574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47"/>
                    <p:cNvGrpSpPr/>
                    <p:nvPr/>
                  </p:nvGrpSpPr>
                  <p:grpSpPr>
                    <a:xfrm>
                      <a:off x="-2708074" y="3357647"/>
                      <a:ext cx="107580" cy="137721"/>
                      <a:chOff x="-1475840" y="2934777"/>
                      <a:chExt cx="107580" cy="137721"/>
                    </a:xfrm>
                  </p:grpSpPr>
                  <p:sp>
                    <p:nvSpPr>
                      <p:cNvPr id="5757" name="Google Shape;575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47"/>
                    <p:cNvGrpSpPr/>
                    <p:nvPr/>
                  </p:nvGrpSpPr>
                  <p:grpSpPr>
                    <a:xfrm>
                      <a:off x="-2669325" y="3335484"/>
                      <a:ext cx="107580" cy="137721"/>
                      <a:chOff x="-1475840" y="2934777"/>
                      <a:chExt cx="107580" cy="137721"/>
                    </a:xfrm>
                  </p:grpSpPr>
                  <p:sp>
                    <p:nvSpPr>
                      <p:cNvPr id="5767" name="Google Shape;576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47"/>
                    <p:cNvGrpSpPr/>
                    <p:nvPr/>
                  </p:nvGrpSpPr>
                  <p:grpSpPr>
                    <a:xfrm>
                      <a:off x="-2630577" y="3313320"/>
                      <a:ext cx="107580" cy="137721"/>
                      <a:chOff x="-1475840" y="2934777"/>
                      <a:chExt cx="107580" cy="137721"/>
                    </a:xfrm>
                  </p:grpSpPr>
                  <p:sp>
                    <p:nvSpPr>
                      <p:cNvPr id="5777" name="Google Shape;577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47"/>
                    <p:cNvGrpSpPr/>
                    <p:nvPr/>
                  </p:nvGrpSpPr>
                  <p:grpSpPr>
                    <a:xfrm>
                      <a:off x="-2591829" y="3291157"/>
                      <a:ext cx="107580" cy="137721"/>
                      <a:chOff x="-1475840" y="2934777"/>
                      <a:chExt cx="107580" cy="137721"/>
                    </a:xfrm>
                  </p:grpSpPr>
                  <p:sp>
                    <p:nvSpPr>
                      <p:cNvPr id="5787" name="Google Shape;578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47"/>
                    <p:cNvGrpSpPr/>
                    <p:nvPr/>
                  </p:nvGrpSpPr>
                  <p:grpSpPr>
                    <a:xfrm>
                      <a:off x="-2553080" y="3268994"/>
                      <a:ext cx="107580" cy="137721"/>
                      <a:chOff x="-1475840" y="2934777"/>
                      <a:chExt cx="107580" cy="137721"/>
                    </a:xfrm>
                  </p:grpSpPr>
                  <p:sp>
                    <p:nvSpPr>
                      <p:cNvPr id="5797" name="Google Shape;579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47"/>
                    <p:cNvGrpSpPr/>
                    <p:nvPr/>
                  </p:nvGrpSpPr>
                  <p:grpSpPr>
                    <a:xfrm>
                      <a:off x="-2514332" y="3246830"/>
                      <a:ext cx="107580" cy="137721"/>
                      <a:chOff x="-1475840" y="2934777"/>
                      <a:chExt cx="107580" cy="137721"/>
                    </a:xfrm>
                  </p:grpSpPr>
                  <p:sp>
                    <p:nvSpPr>
                      <p:cNvPr id="5807" name="Google Shape;580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47"/>
                    <p:cNvGrpSpPr/>
                    <p:nvPr/>
                  </p:nvGrpSpPr>
                  <p:grpSpPr>
                    <a:xfrm>
                      <a:off x="-2475583" y="3224667"/>
                      <a:ext cx="107580" cy="137721"/>
                      <a:chOff x="-1475840" y="2934777"/>
                      <a:chExt cx="107580" cy="137721"/>
                    </a:xfrm>
                  </p:grpSpPr>
                  <p:sp>
                    <p:nvSpPr>
                      <p:cNvPr id="5817" name="Google Shape;581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47"/>
                    <p:cNvGrpSpPr/>
                    <p:nvPr/>
                  </p:nvGrpSpPr>
                  <p:grpSpPr>
                    <a:xfrm>
                      <a:off x="-2436835" y="3202504"/>
                      <a:ext cx="107580" cy="137721"/>
                      <a:chOff x="-1475840" y="2934777"/>
                      <a:chExt cx="107580" cy="137721"/>
                    </a:xfrm>
                  </p:grpSpPr>
                  <p:sp>
                    <p:nvSpPr>
                      <p:cNvPr id="5827" name="Google Shape;582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47"/>
                    <p:cNvGrpSpPr/>
                    <p:nvPr/>
                  </p:nvGrpSpPr>
                  <p:grpSpPr>
                    <a:xfrm>
                      <a:off x="-2398086" y="3180341"/>
                      <a:ext cx="107580" cy="137721"/>
                      <a:chOff x="-1475840" y="2934777"/>
                      <a:chExt cx="107580" cy="137721"/>
                    </a:xfrm>
                  </p:grpSpPr>
                  <p:sp>
                    <p:nvSpPr>
                      <p:cNvPr id="5837" name="Google Shape;583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47"/>
                    <p:cNvGrpSpPr/>
                    <p:nvPr/>
                  </p:nvGrpSpPr>
                  <p:grpSpPr>
                    <a:xfrm>
                      <a:off x="-2359338" y="3158177"/>
                      <a:ext cx="107580" cy="137721"/>
                      <a:chOff x="-1475840" y="2934777"/>
                      <a:chExt cx="107580" cy="137721"/>
                    </a:xfrm>
                  </p:grpSpPr>
                  <p:sp>
                    <p:nvSpPr>
                      <p:cNvPr id="5847" name="Google Shape;584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47"/>
                    <p:cNvGrpSpPr/>
                    <p:nvPr/>
                  </p:nvGrpSpPr>
                  <p:grpSpPr>
                    <a:xfrm>
                      <a:off x="-2320590" y="3136014"/>
                      <a:ext cx="107580" cy="137721"/>
                      <a:chOff x="-1475840" y="2934777"/>
                      <a:chExt cx="107580" cy="137721"/>
                    </a:xfrm>
                  </p:grpSpPr>
                  <p:sp>
                    <p:nvSpPr>
                      <p:cNvPr id="5857" name="Google Shape;585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6" name="Google Shape;5866;p47"/>
                  <p:cNvGrpSpPr/>
                  <p:nvPr/>
                </p:nvGrpSpPr>
                <p:grpSpPr>
                  <a:xfrm flipH="1">
                    <a:off x="-4004340" y="3104789"/>
                    <a:ext cx="727555" cy="492333"/>
                    <a:chOff x="-2940565" y="3136014"/>
                    <a:chExt cx="727555" cy="492333"/>
                  </a:xfrm>
                </p:grpSpPr>
                <p:grpSp>
                  <p:nvGrpSpPr>
                    <p:cNvPr id="5867" name="Google Shape;5867;p47"/>
                    <p:cNvGrpSpPr/>
                    <p:nvPr/>
                  </p:nvGrpSpPr>
                  <p:grpSpPr>
                    <a:xfrm>
                      <a:off x="-2940565" y="3490627"/>
                      <a:ext cx="107580" cy="137721"/>
                      <a:chOff x="-1475840" y="2934777"/>
                      <a:chExt cx="107580" cy="137721"/>
                    </a:xfrm>
                  </p:grpSpPr>
                  <p:sp>
                    <p:nvSpPr>
                      <p:cNvPr id="5868" name="Google Shape;586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47"/>
                    <p:cNvGrpSpPr/>
                    <p:nvPr/>
                  </p:nvGrpSpPr>
                  <p:grpSpPr>
                    <a:xfrm>
                      <a:off x="-2901816" y="3468463"/>
                      <a:ext cx="107580" cy="137721"/>
                      <a:chOff x="-1475840" y="2934777"/>
                      <a:chExt cx="107580" cy="137721"/>
                    </a:xfrm>
                  </p:grpSpPr>
                  <p:sp>
                    <p:nvSpPr>
                      <p:cNvPr id="5878" name="Google Shape;587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47"/>
                    <p:cNvGrpSpPr/>
                    <p:nvPr/>
                  </p:nvGrpSpPr>
                  <p:grpSpPr>
                    <a:xfrm>
                      <a:off x="-2863068" y="3446300"/>
                      <a:ext cx="107580" cy="137721"/>
                      <a:chOff x="-1475840" y="2934777"/>
                      <a:chExt cx="107580" cy="137721"/>
                    </a:xfrm>
                  </p:grpSpPr>
                  <p:sp>
                    <p:nvSpPr>
                      <p:cNvPr id="5888" name="Google Shape;588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47"/>
                    <p:cNvGrpSpPr/>
                    <p:nvPr/>
                  </p:nvGrpSpPr>
                  <p:grpSpPr>
                    <a:xfrm>
                      <a:off x="-2824319" y="3424137"/>
                      <a:ext cx="107580" cy="137721"/>
                      <a:chOff x="-1475840" y="2934777"/>
                      <a:chExt cx="107580" cy="137721"/>
                    </a:xfrm>
                  </p:grpSpPr>
                  <p:sp>
                    <p:nvSpPr>
                      <p:cNvPr id="5898" name="Google Shape;589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47"/>
                    <p:cNvGrpSpPr/>
                    <p:nvPr/>
                  </p:nvGrpSpPr>
                  <p:grpSpPr>
                    <a:xfrm>
                      <a:off x="-2785571" y="3401973"/>
                      <a:ext cx="107580" cy="137721"/>
                      <a:chOff x="-1475840" y="2934777"/>
                      <a:chExt cx="107580" cy="137721"/>
                    </a:xfrm>
                  </p:grpSpPr>
                  <p:sp>
                    <p:nvSpPr>
                      <p:cNvPr id="5908" name="Google Shape;590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7" name="Google Shape;5917;p47"/>
                    <p:cNvGrpSpPr/>
                    <p:nvPr/>
                  </p:nvGrpSpPr>
                  <p:grpSpPr>
                    <a:xfrm>
                      <a:off x="-2746822" y="3379810"/>
                      <a:ext cx="107580" cy="137721"/>
                      <a:chOff x="-1475840" y="2934777"/>
                      <a:chExt cx="107580" cy="137721"/>
                    </a:xfrm>
                  </p:grpSpPr>
                  <p:sp>
                    <p:nvSpPr>
                      <p:cNvPr id="5918" name="Google Shape;591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47"/>
                    <p:cNvGrpSpPr/>
                    <p:nvPr/>
                  </p:nvGrpSpPr>
                  <p:grpSpPr>
                    <a:xfrm>
                      <a:off x="-2708074" y="3357647"/>
                      <a:ext cx="107580" cy="137721"/>
                      <a:chOff x="-1475840" y="2934777"/>
                      <a:chExt cx="107580" cy="137721"/>
                    </a:xfrm>
                  </p:grpSpPr>
                  <p:sp>
                    <p:nvSpPr>
                      <p:cNvPr id="5928" name="Google Shape;592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47"/>
                    <p:cNvGrpSpPr/>
                    <p:nvPr/>
                  </p:nvGrpSpPr>
                  <p:grpSpPr>
                    <a:xfrm>
                      <a:off x="-2669325" y="3335484"/>
                      <a:ext cx="107580" cy="137721"/>
                      <a:chOff x="-1475840" y="2934777"/>
                      <a:chExt cx="107580" cy="137721"/>
                    </a:xfrm>
                  </p:grpSpPr>
                  <p:sp>
                    <p:nvSpPr>
                      <p:cNvPr id="5938" name="Google Shape;593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47"/>
                    <p:cNvGrpSpPr/>
                    <p:nvPr/>
                  </p:nvGrpSpPr>
                  <p:grpSpPr>
                    <a:xfrm>
                      <a:off x="-2630577" y="3313320"/>
                      <a:ext cx="107580" cy="137721"/>
                      <a:chOff x="-1475840" y="2934777"/>
                      <a:chExt cx="107580" cy="137721"/>
                    </a:xfrm>
                  </p:grpSpPr>
                  <p:sp>
                    <p:nvSpPr>
                      <p:cNvPr id="5948" name="Google Shape;594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47"/>
                    <p:cNvGrpSpPr/>
                    <p:nvPr/>
                  </p:nvGrpSpPr>
                  <p:grpSpPr>
                    <a:xfrm>
                      <a:off x="-2591829" y="3291157"/>
                      <a:ext cx="107580" cy="137721"/>
                      <a:chOff x="-1475840" y="2934777"/>
                      <a:chExt cx="107580" cy="137721"/>
                    </a:xfrm>
                  </p:grpSpPr>
                  <p:sp>
                    <p:nvSpPr>
                      <p:cNvPr id="5958" name="Google Shape;595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47"/>
                    <p:cNvGrpSpPr/>
                    <p:nvPr/>
                  </p:nvGrpSpPr>
                  <p:grpSpPr>
                    <a:xfrm>
                      <a:off x="-2553080" y="3268994"/>
                      <a:ext cx="107580" cy="137721"/>
                      <a:chOff x="-1475840" y="2934777"/>
                      <a:chExt cx="107580" cy="137721"/>
                    </a:xfrm>
                  </p:grpSpPr>
                  <p:sp>
                    <p:nvSpPr>
                      <p:cNvPr id="5968" name="Google Shape;596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47"/>
                    <p:cNvGrpSpPr/>
                    <p:nvPr/>
                  </p:nvGrpSpPr>
                  <p:grpSpPr>
                    <a:xfrm>
                      <a:off x="-2514332" y="3246830"/>
                      <a:ext cx="107580" cy="137721"/>
                      <a:chOff x="-1475840" y="2934777"/>
                      <a:chExt cx="107580" cy="137721"/>
                    </a:xfrm>
                  </p:grpSpPr>
                  <p:sp>
                    <p:nvSpPr>
                      <p:cNvPr id="5978" name="Google Shape;597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47"/>
                    <p:cNvGrpSpPr/>
                    <p:nvPr/>
                  </p:nvGrpSpPr>
                  <p:grpSpPr>
                    <a:xfrm>
                      <a:off x="-2475583" y="3224667"/>
                      <a:ext cx="107580" cy="137721"/>
                      <a:chOff x="-1475840" y="2934777"/>
                      <a:chExt cx="107580" cy="137721"/>
                    </a:xfrm>
                  </p:grpSpPr>
                  <p:sp>
                    <p:nvSpPr>
                      <p:cNvPr id="5988" name="Google Shape;598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47"/>
                    <p:cNvGrpSpPr/>
                    <p:nvPr/>
                  </p:nvGrpSpPr>
                  <p:grpSpPr>
                    <a:xfrm>
                      <a:off x="-2436835" y="3202504"/>
                      <a:ext cx="107580" cy="137721"/>
                      <a:chOff x="-1475840" y="2934777"/>
                      <a:chExt cx="107580" cy="137721"/>
                    </a:xfrm>
                  </p:grpSpPr>
                  <p:sp>
                    <p:nvSpPr>
                      <p:cNvPr id="5998" name="Google Shape;599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7" name="Google Shape;6007;p47"/>
                    <p:cNvGrpSpPr/>
                    <p:nvPr/>
                  </p:nvGrpSpPr>
                  <p:grpSpPr>
                    <a:xfrm>
                      <a:off x="-2398086" y="3180341"/>
                      <a:ext cx="107580" cy="137721"/>
                      <a:chOff x="-1475840" y="2934777"/>
                      <a:chExt cx="107580" cy="137721"/>
                    </a:xfrm>
                  </p:grpSpPr>
                  <p:sp>
                    <p:nvSpPr>
                      <p:cNvPr id="6008" name="Google Shape;600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47"/>
                    <p:cNvGrpSpPr/>
                    <p:nvPr/>
                  </p:nvGrpSpPr>
                  <p:grpSpPr>
                    <a:xfrm>
                      <a:off x="-2359338" y="3158177"/>
                      <a:ext cx="107580" cy="137721"/>
                      <a:chOff x="-1475840" y="2934777"/>
                      <a:chExt cx="107580" cy="137721"/>
                    </a:xfrm>
                  </p:grpSpPr>
                  <p:sp>
                    <p:nvSpPr>
                      <p:cNvPr id="6018" name="Google Shape;601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47"/>
                    <p:cNvGrpSpPr/>
                    <p:nvPr/>
                  </p:nvGrpSpPr>
                  <p:grpSpPr>
                    <a:xfrm>
                      <a:off x="-2320590" y="3136014"/>
                      <a:ext cx="107580" cy="137721"/>
                      <a:chOff x="-1475840" y="2934777"/>
                      <a:chExt cx="107580" cy="137721"/>
                    </a:xfrm>
                  </p:grpSpPr>
                  <p:sp>
                    <p:nvSpPr>
                      <p:cNvPr id="6028" name="Google Shape;602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040"/>
        <p:cNvGrpSpPr/>
        <p:nvPr/>
      </p:nvGrpSpPr>
      <p:grpSpPr>
        <a:xfrm>
          <a:off x="0" y="0"/>
          <a:ext cx="0" cy="0"/>
          <a:chOff x="0" y="0"/>
          <a:chExt cx="0" cy="0"/>
        </a:xfrm>
      </p:grpSpPr>
      <p:sp>
        <p:nvSpPr>
          <p:cNvPr id="6041" name="Google Shape;6041;p48"/>
          <p:cNvSpPr txBox="1">
            <a:spLocks noGrp="1"/>
          </p:cNvSpPr>
          <p:nvPr>
            <p:ph type="subTitle" idx="1"/>
          </p:nvPr>
        </p:nvSpPr>
        <p:spPr>
          <a:xfrm>
            <a:off x="3942900" y="1055375"/>
            <a:ext cx="4487700" cy="245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6042" name="Google Shape;6042;p48"/>
          <p:cNvSpPr txBox="1">
            <a:spLocks noGrp="1"/>
          </p:cNvSpPr>
          <p:nvPr>
            <p:ph type="title"/>
          </p:nvPr>
        </p:nvSpPr>
        <p:spPr>
          <a:xfrm>
            <a:off x="3942900" y="3776575"/>
            <a:ext cx="2895900" cy="42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grpSp>
        <p:nvGrpSpPr>
          <p:cNvPr id="6043" name="Google Shape;6043;p48"/>
          <p:cNvGrpSpPr/>
          <p:nvPr/>
        </p:nvGrpSpPr>
        <p:grpSpPr>
          <a:xfrm>
            <a:off x="347348" y="391075"/>
            <a:ext cx="3207789" cy="4383600"/>
            <a:chOff x="347348" y="391075"/>
            <a:chExt cx="3207789" cy="4383600"/>
          </a:xfrm>
        </p:grpSpPr>
        <p:grpSp>
          <p:nvGrpSpPr>
            <p:cNvPr id="6044" name="Google Shape;6044;p48"/>
            <p:cNvGrpSpPr/>
            <p:nvPr/>
          </p:nvGrpSpPr>
          <p:grpSpPr>
            <a:xfrm>
              <a:off x="347348" y="391075"/>
              <a:ext cx="3207789" cy="4383600"/>
              <a:chOff x="5309625" y="391075"/>
              <a:chExt cx="3503100" cy="4383600"/>
            </a:xfrm>
          </p:grpSpPr>
          <p:sp>
            <p:nvSpPr>
              <p:cNvPr id="6045" name="Google Shape;6045;p48"/>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6" name="Google Shape;6046;p48"/>
              <p:cNvGrpSpPr/>
              <p:nvPr/>
            </p:nvGrpSpPr>
            <p:grpSpPr>
              <a:xfrm>
                <a:off x="5314549" y="395586"/>
                <a:ext cx="3493047" cy="4375061"/>
                <a:chOff x="697175" y="461850"/>
                <a:chExt cx="1672675" cy="2098250"/>
              </a:xfrm>
            </p:grpSpPr>
            <p:sp>
              <p:nvSpPr>
                <p:cNvPr id="6047" name="Google Shape;6047;p48"/>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8"/>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8"/>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8"/>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8"/>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8"/>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8"/>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8"/>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8"/>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8"/>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8"/>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8"/>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8"/>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8"/>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8"/>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8"/>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8"/>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8"/>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8"/>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8"/>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8"/>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8"/>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8"/>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8"/>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8"/>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8"/>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8"/>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8"/>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8"/>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8"/>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8"/>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8"/>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8"/>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8"/>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8"/>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8"/>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8"/>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8"/>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8"/>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8"/>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8"/>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8"/>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8"/>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8"/>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8"/>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8"/>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8"/>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8"/>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8"/>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8"/>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8"/>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8"/>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8"/>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8"/>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8"/>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8"/>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8"/>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8"/>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8"/>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8"/>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8"/>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8"/>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8"/>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8"/>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8"/>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8"/>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8"/>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8"/>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8"/>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8"/>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8"/>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48"/>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48"/>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48"/>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8"/>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8"/>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8"/>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8"/>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48"/>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8"/>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8"/>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8"/>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8"/>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8"/>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8"/>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8"/>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8"/>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8"/>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8"/>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8"/>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8"/>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8"/>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8"/>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8"/>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8"/>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8"/>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8"/>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8"/>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8"/>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8"/>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8"/>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8"/>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8"/>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48"/>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48"/>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8"/>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8"/>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8"/>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8"/>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48"/>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8"/>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8"/>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8"/>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48"/>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48"/>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8"/>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8"/>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8"/>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8"/>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8"/>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8"/>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8"/>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8"/>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8"/>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8"/>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8"/>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8"/>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8"/>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8"/>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8"/>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48"/>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48"/>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8"/>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8"/>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8"/>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8"/>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8"/>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8"/>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48"/>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8"/>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8"/>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8"/>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8"/>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8"/>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8"/>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8"/>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8"/>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8"/>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8"/>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8"/>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8"/>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8"/>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8"/>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8"/>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8"/>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8"/>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48"/>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48"/>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8"/>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8"/>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8"/>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8"/>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8"/>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8"/>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8"/>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8"/>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8"/>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8"/>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8"/>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8"/>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8"/>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8"/>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8"/>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8"/>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48"/>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8"/>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8"/>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8"/>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8"/>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8"/>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8"/>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8"/>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8"/>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8"/>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48"/>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8"/>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48"/>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48"/>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8"/>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8"/>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48"/>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48"/>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8"/>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8"/>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8"/>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8"/>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48"/>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48"/>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8"/>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48"/>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48"/>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8"/>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8"/>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8"/>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8"/>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8"/>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48"/>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48"/>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48"/>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8"/>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8"/>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8"/>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8"/>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8"/>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8"/>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48"/>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48"/>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8"/>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8"/>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8"/>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8"/>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8"/>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8"/>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8"/>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8"/>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8"/>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8"/>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8"/>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48"/>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48"/>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48"/>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8"/>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8"/>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48"/>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48"/>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8"/>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48"/>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8"/>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48"/>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48"/>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48"/>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8"/>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8"/>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8"/>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48"/>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48"/>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8"/>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8"/>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8"/>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8"/>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8"/>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8"/>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48"/>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48"/>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48"/>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8"/>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8"/>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8"/>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48"/>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48"/>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8"/>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8"/>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8"/>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48"/>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48"/>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48"/>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48"/>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48"/>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48"/>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48"/>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8"/>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8"/>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8"/>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48"/>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48"/>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8"/>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48"/>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8"/>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8"/>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48"/>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48"/>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8"/>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8"/>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48"/>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31" name="Google Shape;6331;p48"/>
            <p:cNvGrpSpPr/>
            <p:nvPr/>
          </p:nvGrpSpPr>
          <p:grpSpPr>
            <a:xfrm>
              <a:off x="1172760" y="1896405"/>
              <a:ext cx="1791330" cy="1162830"/>
              <a:chOff x="-4004340" y="2465518"/>
              <a:chExt cx="1791330" cy="1162830"/>
            </a:xfrm>
          </p:grpSpPr>
          <p:sp>
            <p:nvSpPr>
              <p:cNvPr id="6332" name="Google Shape;6332;p48"/>
              <p:cNvSpPr/>
              <p:nvPr/>
            </p:nvSpPr>
            <p:spPr>
              <a:xfrm>
                <a:off x="-3238869" y="3540443"/>
                <a:ext cx="296388" cy="76122"/>
              </a:xfrm>
              <a:custGeom>
                <a:avLst/>
                <a:gdLst/>
                <a:ahLst/>
                <a:cxnLst/>
                <a:rect l="l" t="t" r="r" b="b"/>
                <a:pathLst>
                  <a:path w="2671" h="686" extrusionOk="0">
                    <a:moveTo>
                      <a:pt x="1" y="0"/>
                    </a:moveTo>
                    <a:lnTo>
                      <a:pt x="1" y="685"/>
                    </a:lnTo>
                    <a:lnTo>
                      <a:pt x="2671" y="685"/>
                    </a:lnTo>
                    <a:lnTo>
                      <a:pt x="267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8"/>
              <p:cNvSpPr/>
              <p:nvPr/>
            </p:nvSpPr>
            <p:spPr>
              <a:xfrm>
                <a:off x="-2741963" y="2725067"/>
                <a:ext cx="14536" cy="14536"/>
              </a:xfrm>
              <a:custGeom>
                <a:avLst/>
                <a:gdLst/>
                <a:ahLst/>
                <a:cxnLst/>
                <a:rect l="l" t="t" r="r" b="b"/>
                <a:pathLst>
                  <a:path w="131" h="131" extrusionOk="0">
                    <a:moveTo>
                      <a:pt x="0" y="0"/>
                    </a:moveTo>
                    <a:lnTo>
                      <a:pt x="0" y="60"/>
                    </a:lnTo>
                    <a:lnTo>
                      <a:pt x="130" y="130"/>
                    </a:lnTo>
                    <a:lnTo>
                      <a:pt x="130" y="83"/>
                    </a:lnTo>
                    <a:lnTo>
                      <a:pt x="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8"/>
              <p:cNvSpPr/>
              <p:nvPr/>
            </p:nvSpPr>
            <p:spPr>
              <a:xfrm>
                <a:off x="-3461689" y="2727730"/>
                <a:ext cx="14536" cy="15757"/>
              </a:xfrm>
              <a:custGeom>
                <a:avLst/>
                <a:gdLst/>
                <a:ahLst/>
                <a:cxnLst/>
                <a:rect l="l" t="t" r="r" b="b"/>
                <a:pathLst>
                  <a:path w="131" h="142" extrusionOk="0">
                    <a:moveTo>
                      <a:pt x="131" y="0"/>
                    </a:moveTo>
                    <a:lnTo>
                      <a:pt x="1" y="83"/>
                    </a:lnTo>
                    <a:lnTo>
                      <a:pt x="1" y="142"/>
                    </a:lnTo>
                    <a:lnTo>
                      <a:pt x="131" y="47"/>
                    </a:lnTo>
                    <a:lnTo>
                      <a:pt x="13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8"/>
              <p:cNvSpPr/>
              <p:nvPr/>
            </p:nvSpPr>
            <p:spPr>
              <a:xfrm>
                <a:off x="-2942590" y="3124876"/>
                <a:ext cx="714504" cy="491686"/>
              </a:xfrm>
              <a:custGeom>
                <a:avLst/>
                <a:gdLst/>
                <a:ahLst/>
                <a:cxnLst/>
                <a:rect l="l" t="t" r="r" b="b"/>
                <a:pathLst>
                  <a:path w="6439" h="4431" extrusionOk="0">
                    <a:moveTo>
                      <a:pt x="6439" y="0"/>
                    </a:moveTo>
                    <a:lnTo>
                      <a:pt x="1" y="3745"/>
                    </a:lnTo>
                    <a:lnTo>
                      <a:pt x="1" y="4430"/>
                    </a:lnTo>
                    <a:lnTo>
                      <a:pt x="6439" y="697"/>
                    </a:lnTo>
                    <a:lnTo>
                      <a:pt x="643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8"/>
              <p:cNvSpPr/>
              <p:nvPr/>
            </p:nvSpPr>
            <p:spPr>
              <a:xfrm>
                <a:off x="-3958484" y="3126208"/>
                <a:ext cx="719719" cy="490354"/>
              </a:xfrm>
              <a:custGeom>
                <a:avLst/>
                <a:gdLst/>
                <a:ahLst/>
                <a:cxnLst/>
                <a:rect l="l" t="t" r="r" b="b"/>
                <a:pathLst>
                  <a:path w="6486" h="4419" extrusionOk="0">
                    <a:moveTo>
                      <a:pt x="1" y="0"/>
                    </a:moveTo>
                    <a:lnTo>
                      <a:pt x="1" y="685"/>
                    </a:lnTo>
                    <a:lnTo>
                      <a:pt x="6486" y="4418"/>
                    </a:lnTo>
                    <a:lnTo>
                      <a:pt x="6486" y="3733"/>
                    </a:lnTo>
                    <a:lnTo>
                      <a:pt x="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8"/>
              <p:cNvSpPr/>
              <p:nvPr/>
            </p:nvSpPr>
            <p:spPr>
              <a:xfrm>
                <a:off x="-3958484" y="2537645"/>
                <a:ext cx="1730388" cy="1002902"/>
              </a:xfrm>
              <a:custGeom>
                <a:avLst/>
                <a:gdLst/>
                <a:ahLst/>
                <a:cxnLst/>
                <a:rect l="l" t="t" r="r" b="b"/>
                <a:pathLst>
                  <a:path w="15594" h="9038" extrusionOk="0">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8"/>
              <p:cNvSpPr/>
              <p:nvPr/>
            </p:nvSpPr>
            <p:spPr>
              <a:xfrm>
                <a:off x="-2709228" y="2744708"/>
                <a:ext cx="15868" cy="14536"/>
              </a:xfrm>
              <a:custGeom>
                <a:avLst/>
                <a:gdLst/>
                <a:ahLst/>
                <a:cxnLst/>
                <a:rect l="l" t="t" r="r" b="b"/>
                <a:pathLst>
                  <a:path w="143" h="131" extrusionOk="0">
                    <a:moveTo>
                      <a:pt x="1" y="1"/>
                    </a:moveTo>
                    <a:lnTo>
                      <a:pt x="12" y="60"/>
                    </a:lnTo>
                    <a:lnTo>
                      <a:pt x="142" y="131"/>
                    </a:lnTo>
                    <a:lnTo>
                      <a:pt x="142" y="83"/>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8"/>
              <p:cNvSpPr/>
              <p:nvPr/>
            </p:nvSpPr>
            <p:spPr>
              <a:xfrm>
                <a:off x="-2709228" y="2725067"/>
                <a:ext cx="48603" cy="28962"/>
              </a:xfrm>
              <a:custGeom>
                <a:avLst/>
                <a:gdLst/>
                <a:ahLst/>
                <a:cxnLst/>
                <a:rect l="l" t="t" r="r" b="b"/>
                <a:pathLst>
                  <a:path w="438" h="261" extrusionOk="0">
                    <a:moveTo>
                      <a:pt x="308" y="0"/>
                    </a:moveTo>
                    <a:lnTo>
                      <a:pt x="1" y="178"/>
                    </a:lnTo>
                    <a:lnTo>
                      <a:pt x="142" y="260"/>
                    </a:lnTo>
                    <a:lnTo>
                      <a:pt x="438" y="83"/>
                    </a:lnTo>
                    <a:lnTo>
                      <a:pt x="3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8"/>
              <p:cNvSpPr/>
              <p:nvPr/>
            </p:nvSpPr>
            <p:spPr>
              <a:xfrm>
                <a:off x="-3495755" y="2747371"/>
                <a:ext cx="15868" cy="15868"/>
              </a:xfrm>
              <a:custGeom>
                <a:avLst/>
                <a:gdLst/>
                <a:ahLst/>
                <a:cxnLst/>
                <a:rect l="l" t="t" r="r" b="b"/>
                <a:pathLst>
                  <a:path w="143" h="143" extrusionOk="0">
                    <a:moveTo>
                      <a:pt x="142" y="0"/>
                    </a:moveTo>
                    <a:lnTo>
                      <a:pt x="1" y="83"/>
                    </a:lnTo>
                    <a:lnTo>
                      <a:pt x="1" y="142"/>
                    </a:lnTo>
                    <a:lnTo>
                      <a:pt x="142" y="48"/>
                    </a:lnTo>
                    <a:lnTo>
                      <a:pt x="142"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48"/>
              <p:cNvSpPr/>
              <p:nvPr/>
            </p:nvSpPr>
            <p:spPr>
              <a:xfrm>
                <a:off x="-3528490" y="2727730"/>
                <a:ext cx="48603" cy="28851"/>
              </a:xfrm>
              <a:custGeom>
                <a:avLst/>
                <a:gdLst/>
                <a:ahLst/>
                <a:cxnLst/>
                <a:rect l="l" t="t" r="r" b="b"/>
                <a:pathLst>
                  <a:path w="438" h="260" extrusionOk="0">
                    <a:moveTo>
                      <a:pt x="130" y="0"/>
                    </a:moveTo>
                    <a:lnTo>
                      <a:pt x="0" y="83"/>
                    </a:lnTo>
                    <a:lnTo>
                      <a:pt x="296" y="260"/>
                    </a:lnTo>
                    <a:lnTo>
                      <a:pt x="437" y="177"/>
                    </a:lnTo>
                    <a:lnTo>
                      <a:pt x="13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48"/>
              <p:cNvSpPr/>
              <p:nvPr/>
            </p:nvSpPr>
            <p:spPr>
              <a:xfrm>
                <a:off x="-2942590" y="3054080"/>
                <a:ext cx="714504" cy="462835"/>
              </a:xfrm>
              <a:custGeom>
                <a:avLst/>
                <a:gdLst/>
                <a:ahLst/>
                <a:cxnLst/>
                <a:rect l="l" t="t" r="r" b="b"/>
                <a:pathLst>
                  <a:path w="6439" h="4171" extrusionOk="0">
                    <a:moveTo>
                      <a:pt x="6439" y="1"/>
                    </a:moveTo>
                    <a:lnTo>
                      <a:pt x="1" y="3734"/>
                    </a:lnTo>
                    <a:lnTo>
                      <a:pt x="1" y="4171"/>
                    </a:lnTo>
                    <a:lnTo>
                      <a:pt x="6439" y="414"/>
                    </a:lnTo>
                    <a:lnTo>
                      <a:pt x="6439"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8"/>
              <p:cNvSpPr/>
              <p:nvPr/>
            </p:nvSpPr>
            <p:spPr>
              <a:xfrm>
                <a:off x="-3958484" y="3054080"/>
                <a:ext cx="719719" cy="462835"/>
              </a:xfrm>
              <a:custGeom>
                <a:avLst/>
                <a:gdLst/>
                <a:ahLst/>
                <a:cxnLst/>
                <a:rect l="l" t="t" r="r" b="b"/>
                <a:pathLst>
                  <a:path w="6486" h="4171" extrusionOk="0">
                    <a:moveTo>
                      <a:pt x="1" y="1"/>
                    </a:moveTo>
                    <a:lnTo>
                      <a:pt x="1" y="414"/>
                    </a:lnTo>
                    <a:lnTo>
                      <a:pt x="6486" y="4171"/>
                    </a:lnTo>
                    <a:lnTo>
                      <a:pt x="6486" y="373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8"/>
              <p:cNvSpPr/>
              <p:nvPr/>
            </p:nvSpPr>
            <p:spPr>
              <a:xfrm>
                <a:off x="-3238869" y="3468316"/>
                <a:ext cx="296388" cy="48603"/>
              </a:xfrm>
              <a:custGeom>
                <a:avLst/>
                <a:gdLst/>
                <a:ahLst/>
                <a:cxnLst/>
                <a:rect l="l" t="t" r="r" b="b"/>
                <a:pathLst>
                  <a:path w="2671" h="438" extrusionOk="0">
                    <a:moveTo>
                      <a:pt x="1" y="1"/>
                    </a:moveTo>
                    <a:lnTo>
                      <a:pt x="1" y="438"/>
                    </a:lnTo>
                    <a:lnTo>
                      <a:pt x="2671" y="438"/>
                    </a:lnTo>
                    <a:lnTo>
                      <a:pt x="2671"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8"/>
              <p:cNvSpPr/>
              <p:nvPr/>
            </p:nvSpPr>
            <p:spPr>
              <a:xfrm>
                <a:off x="-3958484" y="2465518"/>
                <a:ext cx="1730388" cy="1002902"/>
              </a:xfrm>
              <a:custGeom>
                <a:avLst/>
                <a:gdLst/>
                <a:ahLst/>
                <a:cxnLst/>
                <a:rect l="l" t="t" r="r" b="b"/>
                <a:pathLst>
                  <a:path w="15594" h="9038" extrusionOk="0">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48"/>
              <p:cNvSpPr/>
              <p:nvPr/>
            </p:nvSpPr>
            <p:spPr>
              <a:xfrm>
                <a:off x="-3904776" y="2516673"/>
                <a:ext cx="1625637" cy="899371"/>
              </a:xfrm>
              <a:custGeom>
                <a:avLst/>
                <a:gdLst/>
                <a:ahLst/>
                <a:cxnLst/>
                <a:rect l="l" t="t" r="r" b="b"/>
                <a:pathLst>
                  <a:path w="14650" h="8105" extrusionOk="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48"/>
              <p:cNvSpPr/>
              <p:nvPr/>
            </p:nvSpPr>
            <p:spPr>
              <a:xfrm>
                <a:off x="-3722570" y="2675243"/>
                <a:ext cx="668675" cy="385492"/>
              </a:xfrm>
              <a:custGeom>
                <a:avLst/>
                <a:gdLst/>
                <a:ahLst/>
                <a:cxnLst/>
                <a:rect l="l" t="t" r="r" b="b"/>
                <a:pathLst>
                  <a:path w="6026" h="3474" extrusionOk="0">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8"/>
              <p:cNvSpPr/>
              <p:nvPr/>
            </p:nvSpPr>
            <p:spPr>
              <a:xfrm>
                <a:off x="-3537701" y="2688337"/>
                <a:ext cx="778752" cy="449741"/>
              </a:xfrm>
              <a:custGeom>
                <a:avLst/>
                <a:gdLst/>
                <a:ahLst/>
                <a:cxnLst/>
                <a:rect l="l" t="t" r="r" b="b"/>
                <a:pathLst>
                  <a:path w="7018" h="4053" extrusionOk="0">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8"/>
              <p:cNvSpPr/>
              <p:nvPr/>
            </p:nvSpPr>
            <p:spPr>
              <a:xfrm>
                <a:off x="-3402655" y="2832593"/>
                <a:ext cx="624067" cy="360525"/>
              </a:xfrm>
              <a:custGeom>
                <a:avLst/>
                <a:gdLst/>
                <a:ahLst/>
                <a:cxnLst/>
                <a:rect l="l" t="t" r="r" b="b"/>
                <a:pathLst>
                  <a:path w="5624" h="3249" extrusionOk="0">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8"/>
              <p:cNvSpPr/>
              <p:nvPr/>
            </p:nvSpPr>
            <p:spPr>
              <a:xfrm>
                <a:off x="-3210018" y="2946554"/>
                <a:ext cx="626730" cy="360636"/>
              </a:xfrm>
              <a:custGeom>
                <a:avLst/>
                <a:gdLst/>
                <a:ahLst/>
                <a:cxnLst/>
                <a:rect l="l" t="t" r="r" b="b"/>
                <a:pathLst>
                  <a:path w="5648" h="3250" extrusionOk="0">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8"/>
              <p:cNvSpPr/>
              <p:nvPr/>
            </p:nvSpPr>
            <p:spPr>
              <a:xfrm>
                <a:off x="-3305671" y="3060627"/>
                <a:ext cx="329122" cy="188862"/>
              </a:xfrm>
              <a:custGeom>
                <a:avLst/>
                <a:gdLst/>
                <a:ahLst/>
                <a:cxnLst/>
                <a:rect l="l" t="t" r="r" b="b"/>
                <a:pathLst>
                  <a:path w="2966" h="1702" extrusionOk="0">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48"/>
              <p:cNvSpPr/>
              <p:nvPr/>
            </p:nvSpPr>
            <p:spPr>
              <a:xfrm>
                <a:off x="-3009391" y="2888963"/>
                <a:ext cx="327791" cy="190194"/>
              </a:xfrm>
              <a:custGeom>
                <a:avLst/>
                <a:gdLst/>
                <a:ahLst/>
                <a:cxnLst/>
                <a:rect l="l" t="t" r="r" b="b"/>
                <a:pathLst>
                  <a:path w="2954" h="1714" extrusionOk="0">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3" name="Google Shape;6353;p48"/>
              <p:cNvGrpSpPr/>
              <p:nvPr/>
            </p:nvGrpSpPr>
            <p:grpSpPr>
              <a:xfrm>
                <a:off x="-4004340" y="3104789"/>
                <a:ext cx="1791330" cy="523558"/>
                <a:chOff x="-4004340" y="3104789"/>
                <a:chExt cx="1791330" cy="523558"/>
              </a:xfrm>
            </p:grpSpPr>
            <p:grpSp>
              <p:nvGrpSpPr>
                <p:cNvPr id="6354" name="Google Shape;6354;p48"/>
                <p:cNvGrpSpPr/>
                <p:nvPr/>
              </p:nvGrpSpPr>
              <p:grpSpPr>
                <a:xfrm>
                  <a:off x="-2940565" y="3136014"/>
                  <a:ext cx="727555" cy="492333"/>
                  <a:chOff x="-2940565" y="3136014"/>
                  <a:chExt cx="727555" cy="492333"/>
                </a:xfrm>
              </p:grpSpPr>
              <p:grpSp>
                <p:nvGrpSpPr>
                  <p:cNvPr id="6355" name="Google Shape;6355;p48"/>
                  <p:cNvGrpSpPr/>
                  <p:nvPr/>
                </p:nvGrpSpPr>
                <p:grpSpPr>
                  <a:xfrm>
                    <a:off x="-2940565" y="3490627"/>
                    <a:ext cx="107580" cy="137721"/>
                    <a:chOff x="-1475840" y="2934777"/>
                    <a:chExt cx="107580" cy="137721"/>
                  </a:xfrm>
                </p:grpSpPr>
                <p:sp>
                  <p:nvSpPr>
                    <p:cNvPr id="6356" name="Google Shape;635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48"/>
                  <p:cNvGrpSpPr/>
                  <p:nvPr/>
                </p:nvGrpSpPr>
                <p:grpSpPr>
                  <a:xfrm>
                    <a:off x="-2901816" y="3468463"/>
                    <a:ext cx="107580" cy="137721"/>
                    <a:chOff x="-1475840" y="2934777"/>
                    <a:chExt cx="107580" cy="137721"/>
                  </a:xfrm>
                </p:grpSpPr>
                <p:sp>
                  <p:nvSpPr>
                    <p:cNvPr id="6366" name="Google Shape;636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48"/>
                  <p:cNvGrpSpPr/>
                  <p:nvPr/>
                </p:nvGrpSpPr>
                <p:grpSpPr>
                  <a:xfrm>
                    <a:off x="-2863068" y="3446300"/>
                    <a:ext cx="107580" cy="137721"/>
                    <a:chOff x="-1475840" y="2934777"/>
                    <a:chExt cx="107580" cy="137721"/>
                  </a:xfrm>
                </p:grpSpPr>
                <p:sp>
                  <p:nvSpPr>
                    <p:cNvPr id="6376" name="Google Shape;637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48"/>
                  <p:cNvGrpSpPr/>
                  <p:nvPr/>
                </p:nvGrpSpPr>
                <p:grpSpPr>
                  <a:xfrm>
                    <a:off x="-2824319" y="3424137"/>
                    <a:ext cx="107580" cy="137721"/>
                    <a:chOff x="-1475840" y="2934777"/>
                    <a:chExt cx="107580" cy="137721"/>
                  </a:xfrm>
                </p:grpSpPr>
                <p:sp>
                  <p:nvSpPr>
                    <p:cNvPr id="6386" name="Google Shape;638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48"/>
                  <p:cNvGrpSpPr/>
                  <p:nvPr/>
                </p:nvGrpSpPr>
                <p:grpSpPr>
                  <a:xfrm>
                    <a:off x="-2785571" y="3401973"/>
                    <a:ext cx="107580" cy="137721"/>
                    <a:chOff x="-1475840" y="2934777"/>
                    <a:chExt cx="107580" cy="137721"/>
                  </a:xfrm>
                </p:grpSpPr>
                <p:sp>
                  <p:nvSpPr>
                    <p:cNvPr id="6396" name="Google Shape;639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48"/>
                  <p:cNvGrpSpPr/>
                  <p:nvPr/>
                </p:nvGrpSpPr>
                <p:grpSpPr>
                  <a:xfrm>
                    <a:off x="-2746822" y="3379810"/>
                    <a:ext cx="107580" cy="137721"/>
                    <a:chOff x="-1475840" y="2934777"/>
                    <a:chExt cx="107580" cy="137721"/>
                  </a:xfrm>
                </p:grpSpPr>
                <p:sp>
                  <p:nvSpPr>
                    <p:cNvPr id="6406" name="Google Shape;640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48"/>
                  <p:cNvGrpSpPr/>
                  <p:nvPr/>
                </p:nvGrpSpPr>
                <p:grpSpPr>
                  <a:xfrm>
                    <a:off x="-2708074" y="3357647"/>
                    <a:ext cx="107580" cy="137721"/>
                    <a:chOff x="-1475840" y="2934777"/>
                    <a:chExt cx="107580" cy="137721"/>
                  </a:xfrm>
                </p:grpSpPr>
                <p:sp>
                  <p:nvSpPr>
                    <p:cNvPr id="6416" name="Google Shape;641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48"/>
                  <p:cNvGrpSpPr/>
                  <p:nvPr/>
                </p:nvGrpSpPr>
                <p:grpSpPr>
                  <a:xfrm>
                    <a:off x="-2669325" y="3335484"/>
                    <a:ext cx="107580" cy="137721"/>
                    <a:chOff x="-1475840" y="2934777"/>
                    <a:chExt cx="107580" cy="137721"/>
                  </a:xfrm>
                </p:grpSpPr>
                <p:sp>
                  <p:nvSpPr>
                    <p:cNvPr id="6426" name="Google Shape;642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48"/>
                  <p:cNvGrpSpPr/>
                  <p:nvPr/>
                </p:nvGrpSpPr>
                <p:grpSpPr>
                  <a:xfrm>
                    <a:off x="-2630577" y="3313320"/>
                    <a:ext cx="107580" cy="137721"/>
                    <a:chOff x="-1475840" y="2934777"/>
                    <a:chExt cx="107580" cy="137721"/>
                  </a:xfrm>
                </p:grpSpPr>
                <p:sp>
                  <p:nvSpPr>
                    <p:cNvPr id="6436" name="Google Shape;643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48"/>
                  <p:cNvGrpSpPr/>
                  <p:nvPr/>
                </p:nvGrpSpPr>
                <p:grpSpPr>
                  <a:xfrm>
                    <a:off x="-2591829" y="3291157"/>
                    <a:ext cx="107580" cy="137721"/>
                    <a:chOff x="-1475840" y="2934777"/>
                    <a:chExt cx="107580" cy="137721"/>
                  </a:xfrm>
                </p:grpSpPr>
                <p:sp>
                  <p:nvSpPr>
                    <p:cNvPr id="6446" name="Google Shape;644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48"/>
                  <p:cNvGrpSpPr/>
                  <p:nvPr/>
                </p:nvGrpSpPr>
                <p:grpSpPr>
                  <a:xfrm>
                    <a:off x="-2553080" y="3268994"/>
                    <a:ext cx="107580" cy="137721"/>
                    <a:chOff x="-1475840" y="2934777"/>
                    <a:chExt cx="107580" cy="137721"/>
                  </a:xfrm>
                </p:grpSpPr>
                <p:sp>
                  <p:nvSpPr>
                    <p:cNvPr id="6456" name="Google Shape;645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48"/>
                  <p:cNvGrpSpPr/>
                  <p:nvPr/>
                </p:nvGrpSpPr>
                <p:grpSpPr>
                  <a:xfrm>
                    <a:off x="-2514332" y="3246830"/>
                    <a:ext cx="107580" cy="137721"/>
                    <a:chOff x="-1475840" y="2934777"/>
                    <a:chExt cx="107580" cy="137721"/>
                  </a:xfrm>
                </p:grpSpPr>
                <p:sp>
                  <p:nvSpPr>
                    <p:cNvPr id="6466" name="Google Shape;646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48"/>
                  <p:cNvGrpSpPr/>
                  <p:nvPr/>
                </p:nvGrpSpPr>
                <p:grpSpPr>
                  <a:xfrm>
                    <a:off x="-2475583" y="3224667"/>
                    <a:ext cx="107580" cy="137721"/>
                    <a:chOff x="-1475840" y="2934777"/>
                    <a:chExt cx="107580" cy="137721"/>
                  </a:xfrm>
                </p:grpSpPr>
                <p:sp>
                  <p:nvSpPr>
                    <p:cNvPr id="6476" name="Google Shape;647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48"/>
                  <p:cNvGrpSpPr/>
                  <p:nvPr/>
                </p:nvGrpSpPr>
                <p:grpSpPr>
                  <a:xfrm>
                    <a:off x="-2436835" y="3202504"/>
                    <a:ext cx="107580" cy="137721"/>
                    <a:chOff x="-1475840" y="2934777"/>
                    <a:chExt cx="107580" cy="137721"/>
                  </a:xfrm>
                </p:grpSpPr>
                <p:sp>
                  <p:nvSpPr>
                    <p:cNvPr id="6486" name="Google Shape;648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48"/>
                  <p:cNvGrpSpPr/>
                  <p:nvPr/>
                </p:nvGrpSpPr>
                <p:grpSpPr>
                  <a:xfrm>
                    <a:off x="-2398086" y="3180341"/>
                    <a:ext cx="107580" cy="137721"/>
                    <a:chOff x="-1475840" y="2934777"/>
                    <a:chExt cx="107580" cy="137721"/>
                  </a:xfrm>
                </p:grpSpPr>
                <p:sp>
                  <p:nvSpPr>
                    <p:cNvPr id="6496" name="Google Shape;649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48"/>
                  <p:cNvGrpSpPr/>
                  <p:nvPr/>
                </p:nvGrpSpPr>
                <p:grpSpPr>
                  <a:xfrm>
                    <a:off x="-2359338" y="3158177"/>
                    <a:ext cx="107580" cy="137721"/>
                    <a:chOff x="-1475840" y="2934777"/>
                    <a:chExt cx="107580" cy="137721"/>
                  </a:xfrm>
                </p:grpSpPr>
                <p:sp>
                  <p:nvSpPr>
                    <p:cNvPr id="6506" name="Google Shape;650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48"/>
                  <p:cNvGrpSpPr/>
                  <p:nvPr/>
                </p:nvGrpSpPr>
                <p:grpSpPr>
                  <a:xfrm>
                    <a:off x="-2320590" y="3136014"/>
                    <a:ext cx="107580" cy="137721"/>
                    <a:chOff x="-1475840" y="2934777"/>
                    <a:chExt cx="107580" cy="137721"/>
                  </a:xfrm>
                </p:grpSpPr>
                <p:sp>
                  <p:nvSpPr>
                    <p:cNvPr id="6516" name="Google Shape;651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5" name="Google Shape;6525;p48"/>
                <p:cNvGrpSpPr/>
                <p:nvPr/>
              </p:nvGrpSpPr>
              <p:grpSpPr>
                <a:xfrm flipH="1">
                  <a:off x="-4004340" y="3104789"/>
                  <a:ext cx="727555" cy="492333"/>
                  <a:chOff x="-2940565" y="3136014"/>
                  <a:chExt cx="727555" cy="492333"/>
                </a:xfrm>
              </p:grpSpPr>
              <p:grpSp>
                <p:nvGrpSpPr>
                  <p:cNvPr id="6526" name="Google Shape;6526;p48"/>
                  <p:cNvGrpSpPr/>
                  <p:nvPr/>
                </p:nvGrpSpPr>
                <p:grpSpPr>
                  <a:xfrm>
                    <a:off x="-2940565" y="3490627"/>
                    <a:ext cx="107580" cy="137721"/>
                    <a:chOff x="-1475840" y="2934777"/>
                    <a:chExt cx="107580" cy="137721"/>
                  </a:xfrm>
                </p:grpSpPr>
                <p:sp>
                  <p:nvSpPr>
                    <p:cNvPr id="6527" name="Google Shape;652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48"/>
                  <p:cNvGrpSpPr/>
                  <p:nvPr/>
                </p:nvGrpSpPr>
                <p:grpSpPr>
                  <a:xfrm>
                    <a:off x="-2901816" y="3468463"/>
                    <a:ext cx="107580" cy="137721"/>
                    <a:chOff x="-1475840" y="2934777"/>
                    <a:chExt cx="107580" cy="137721"/>
                  </a:xfrm>
                </p:grpSpPr>
                <p:sp>
                  <p:nvSpPr>
                    <p:cNvPr id="6537" name="Google Shape;653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48"/>
                  <p:cNvGrpSpPr/>
                  <p:nvPr/>
                </p:nvGrpSpPr>
                <p:grpSpPr>
                  <a:xfrm>
                    <a:off x="-2863068" y="3446300"/>
                    <a:ext cx="107580" cy="137721"/>
                    <a:chOff x="-1475840" y="2934777"/>
                    <a:chExt cx="107580" cy="137721"/>
                  </a:xfrm>
                </p:grpSpPr>
                <p:sp>
                  <p:nvSpPr>
                    <p:cNvPr id="6547" name="Google Shape;654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48"/>
                  <p:cNvGrpSpPr/>
                  <p:nvPr/>
                </p:nvGrpSpPr>
                <p:grpSpPr>
                  <a:xfrm>
                    <a:off x="-2824319" y="3424137"/>
                    <a:ext cx="107580" cy="137721"/>
                    <a:chOff x="-1475840" y="2934777"/>
                    <a:chExt cx="107580" cy="137721"/>
                  </a:xfrm>
                </p:grpSpPr>
                <p:sp>
                  <p:nvSpPr>
                    <p:cNvPr id="6557" name="Google Shape;655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48"/>
                  <p:cNvGrpSpPr/>
                  <p:nvPr/>
                </p:nvGrpSpPr>
                <p:grpSpPr>
                  <a:xfrm>
                    <a:off x="-2785571" y="3401973"/>
                    <a:ext cx="107580" cy="137721"/>
                    <a:chOff x="-1475840" y="2934777"/>
                    <a:chExt cx="107580" cy="137721"/>
                  </a:xfrm>
                </p:grpSpPr>
                <p:sp>
                  <p:nvSpPr>
                    <p:cNvPr id="6567" name="Google Shape;656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48"/>
                  <p:cNvGrpSpPr/>
                  <p:nvPr/>
                </p:nvGrpSpPr>
                <p:grpSpPr>
                  <a:xfrm>
                    <a:off x="-2746822" y="3379810"/>
                    <a:ext cx="107580" cy="137721"/>
                    <a:chOff x="-1475840" y="2934777"/>
                    <a:chExt cx="107580" cy="137721"/>
                  </a:xfrm>
                </p:grpSpPr>
                <p:sp>
                  <p:nvSpPr>
                    <p:cNvPr id="6577" name="Google Shape;657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48"/>
                  <p:cNvGrpSpPr/>
                  <p:nvPr/>
                </p:nvGrpSpPr>
                <p:grpSpPr>
                  <a:xfrm>
                    <a:off x="-2708074" y="3357647"/>
                    <a:ext cx="107580" cy="137721"/>
                    <a:chOff x="-1475840" y="2934777"/>
                    <a:chExt cx="107580" cy="137721"/>
                  </a:xfrm>
                </p:grpSpPr>
                <p:sp>
                  <p:nvSpPr>
                    <p:cNvPr id="6587" name="Google Shape;658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48"/>
                  <p:cNvGrpSpPr/>
                  <p:nvPr/>
                </p:nvGrpSpPr>
                <p:grpSpPr>
                  <a:xfrm>
                    <a:off x="-2669325" y="3335484"/>
                    <a:ext cx="107580" cy="137721"/>
                    <a:chOff x="-1475840" y="2934777"/>
                    <a:chExt cx="107580" cy="137721"/>
                  </a:xfrm>
                </p:grpSpPr>
                <p:sp>
                  <p:nvSpPr>
                    <p:cNvPr id="6597" name="Google Shape;659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48"/>
                  <p:cNvGrpSpPr/>
                  <p:nvPr/>
                </p:nvGrpSpPr>
                <p:grpSpPr>
                  <a:xfrm>
                    <a:off x="-2630577" y="3313320"/>
                    <a:ext cx="107580" cy="137721"/>
                    <a:chOff x="-1475840" y="2934777"/>
                    <a:chExt cx="107580" cy="137721"/>
                  </a:xfrm>
                </p:grpSpPr>
                <p:sp>
                  <p:nvSpPr>
                    <p:cNvPr id="6607" name="Google Shape;660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48"/>
                  <p:cNvGrpSpPr/>
                  <p:nvPr/>
                </p:nvGrpSpPr>
                <p:grpSpPr>
                  <a:xfrm>
                    <a:off x="-2591829" y="3291157"/>
                    <a:ext cx="107580" cy="137721"/>
                    <a:chOff x="-1475840" y="2934777"/>
                    <a:chExt cx="107580" cy="137721"/>
                  </a:xfrm>
                </p:grpSpPr>
                <p:sp>
                  <p:nvSpPr>
                    <p:cNvPr id="6617" name="Google Shape;661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48"/>
                  <p:cNvGrpSpPr/>
                  <p:nvPr/>
                </p:nvGrpSpPr>
                <p:grpSpPr>
                  <a:xfrm>
                    <a:off x="-2553080" y="3268994"/>
                    <a:ext cx="107580" cy="137721"/>
                    <a:chOff x="-1475840" y="2934777"/>
                    <a:chExt cx="107580" cy="137721"/>
                  </a:xfrm>
                </p:grpSpPr>
                <p:sp>
                  <p:nvSpPr>
                    <p:cNvPr id="6627" name="Google Shape;662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48"/>
                  <p:cNvGrpSpPr/>
                  <p:nvPr/>
                </p:nvGrpSpPr>
                <p:grpSpPr>
                  <a:xfrm>
                    <a:off x="-2514332" y="3246830"/>
                    <a:ext cx="107580" cy="137721"/>
                    <a:chOff x="-1475840" y="2934777"/>
                    <a:chExt cx="107580" cy="137721"/>
                  </a:xfrm>
                </p:grpSpPr>
                <p:sp>
                  <p:nvSpPr>
                    <p:cNvPr id="6637" name="Google Shape;663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6" name="Google Shape;6646;p48"/>
                  <p:cNvGrpSpPr/>
                  <p:nvPr/>
                </p:nvGrpSpPr>
                <p:grpSpPr>
                  <a:xfrm>
                    <a:off x="-2475583" y="3224667"/>
                    <a:ext cx="107580" cy="137721"/>
                    <a:chOff x="-1475840" y="2934777"/>
                    <a:chExt cx="107580" cy="137721"/>
                  </a:xfrm>
                </p:grpSpPr>
                <p:sp>
                  <p:nvSpPr>
                    <p:cNvPr id="6647" name="Google Shape;664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48"/>
                  <p:cNvGrpSpPr/>
                  <p:nvPr/>
                </p:nvGrpSpPr>
                <p:grpSpPr>
                  <a:xfrm>
                    <a:off x="-2436835" y="3202504"/>
                    <a:ext cx="107580" cy="137721"/>
                    <a:chOff x="-1475840" y="2934777"/>
                    <a:chExt cx="107580" cy="137721"/>
                  </a:xfrm>
                </p:grpSpPr>
                <p:sp>
                  <p:nvSpPr>
                    <p:cNvPr id="6657" name="Google Shape;665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6" name="Google Shape;6666;p48"/>
                  <p:cNvGrpSpPr/>
                  <p:nvPr/>
                </p:nvGrpSpPr>
                <p:grpSpPr>
                  <a:xfrm>
                    <a:off x="-2398086" y="3180341"/>
                    <a:ext cx="107580" cy="137721"/>
                    <a:chOff x="-1475840" y="2934777"/>
                    <a:chExt cx="107580" cy="137721"/>
                  </a:xfrm>
                </p:grpSpPr>
                <p:sp>
                  <p:nvSpPr>
                    <p:cNvPr id="6667" name="Google Shape;666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48"/>
                  <p:cNvGrpSpPr/>
                  <p:nvPr/>
                </p:nvGrpSpPr>
                <p:grpSpPr>
                  <a:xfrm>
                    <a:off x="-2359338" y="3158177"/>
                    <a:ext cx="107580" cy="137721"/>
                    <a:chOff x="-1475840" y="2934777"/>
                    <a:chExt cx="107580" cy="137721"/>
                  </a:xfrm>
                </p:grpSpPr>
                <p:sp>
                  <p:nvSpPr>
                    <p:cNvPr id="6677" name="Google Shape;667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48"/>
                  <p:cNvGrpSpPr/>
                  <p:nvPr/>
                </p:nvGrpSpPr>
                <p:grpSpPr>
                  <a:xfrm>
                    <a:off x="-2320590" y="3136014"/>
                    <a:ext cx="107580" cy="137721"/>
                    <a:chOff x="-1475840" y="2934777"/>
                    <a:chExt cx="107580" cy="137721"/>
                  </a:xfrm>
                </p:grpSpPr>
                <p:sp>
                  <p:nvSpPr>
                    <p:cNvPr id="6687" name="Google Shape;668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696" name="Google Shape;6696;p48"/>
            <p:cNvGrpSpPr/>
            <p:nvPr/>
          </p:nvGrpSpPr>
          <p:grpSpPr>
            <a:xfrm>
              <a:off x="787961" y="3595320"/>
              <a:ext cx="664880" cy="790316"/>
              <a:chOff x="-2482589" y="3634532"/>
              <a:chExt cx="664880" cy="790316"/>
            </a:xfrm>
          </p:grpSpPr>
          <p:sp>
            <p:nvSpPr>
              <p:cNvPr id="6697" name="Google Shape;6697;p48"/>
              <p:cNvSpPr/>
              <p:nvPr/>
            </p:nvSpPr>
            <p:spPr>
              <a:xfrm>
                <a:off x="-2430238" y="3857088"/>
                <a:ext cx="47925" cy="403375"/>
              </a:xfrm>
              <a:custGeom>
                <a:avLst/>
                <a:gdLst/>
                <a:ahLst/>
                <a:cxnLst/>
                <a:rect l="l" t="t" r="r" b="b"/>
                <a:pathLst>
                  <a:path w="379" h="3190" extrusionOk="0">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8"/>
              <p:cNvSpPr/>
              <p:nvPr/>
            </p:nvSpPr>
            <p:spPr>
              <a:xfrm>
                <a:off x="-2174805" y="3857088"/>
                <a:ext cx="49315" cy="551322"/>
              </a:xfrm>
              <a:custGeom>
                <a:avLst/>
                <a:gdLst/>
                <a:ahLst/>
                <a:cxnLst/>
                <a:rect l="l" t="t" r="r" b="b"/>
                <a:pathLst>
                  <a:path w="390" h="4360" extrusionOk="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48"/>
              <p:cNvSpPr/>
              <p:nvPr/>
            </p:nvSpPr>
            <p:spPr>
              <a:xfrm>
                <a:off x="-1919371" y="3857088"/>
                <a:ext cx="49442" cy="403375"/>
              </a:xfrm>
              <a:custGeom>
                <a:avLst/>
                <a:gdLst/>
                <a:ahLst/>
                <a:cxnLst/>
                <a:rect l="l" t="t" r="r" b="b"/>
                <a:pathLst>
                  <a:path w="391" h="3190" extrusionOk="0">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8"/>
              <p:cNvSpPr/>
              <p:nvPr/>
            </p:nvSpPr>
            <p:spPr>
              <a:xfrm>
                <a:off x="-2174805" y="3873526"/>
                <a:ext cx="49315" cy="551322"/>
              </a:xfrm>
              <a:custGeom>
                <a:avLst/>
                <a:gdLst/>
                <a:ahLst/>
                <a:cxnLst/>
                <a:rect l="l" t="t" r="r" b="b"/>
                <a:pathLst>
                  <a:path w="390" h="4360" extrusionOk="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8"/>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8"/>
              <p:cNvSpPr/>
              <p:nvPr/>
            </p:nvSpPr>
            <p:spPr>
              <a:xfrm>
                <a:off x="-2482589" y="3827118"/>
                <a:ext cx="331805" cy="378086"/>
              </a:xfrm>
              <a:custGeom>
                <a:avLst/>
                <a:gdLst/>
                <a:ahLst/>
                <a:cxnLst/>
                <a:rect l="l" t="t" r="r" b="b"/>
                <a:pathLst>
                  <a:path w="2624" h="2990" extrusionOk="0">
                    <a:moveTo>
                      <a:pt x="1" y="1"/>
                    </a:moveTo>
                    <a:lnTo>
                      <a:pt x="1" y="1466"/>
                    </a:lnTo>
                    <a:lnTo>
                      <a:pt x="2623" y="2990"/>
                    </a:lnTo>
                    <a:lnTo>
                      <a:pt x="2623" y="1525"/>
                    </a:lnTo>
                    <a:lnTo>
                      <a:pt x="1"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8"/>
              <p:cNvSpPr/>
              <p:nvPr/>
            </p:nvSpPr>
            <p:spPr>
              <a:xfrm>
                <a:off x="-2482589" y="3634532"/>
                <a:ext cx="664874" cy="385420"/>
              </a:xfrm>
              <a:custGeom>
                <a:avLst/>
                <a:gdLst/>
                <a:ahLst/>
                <a:cxnLst/>
                <a:rect l="l" t="t" r="r" b="b"/>
                <a:pathLst>
                  <a:path w="5258" h="3048" extrusionOk="0">
                    <a:moveTo>
                      <a:pt x="2611" y="0"/>
                    </a:moveTo>
                    <a:lnTo>
                      <a:pt x="1" y="1524"/>
                    </a:lnTo>
                    <a:lnTo>
                      <a:pt x="2623" y="3048"/>
                    </a:lnTo>
                    <a:lnTo>
                      <a:pt x="5257" y="1524"/>
                    </a:lnTo>
                    <a:lnTo>
                      <a:pt x="2611"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8"/>
              <p:cNvSpPr/>
              <p:nvPr/>
            </p:nvSpPr>
            <p:spPr>
              <a:xfrm>
                <a:off x="-2437825" y="3661340"/>
                <a:ext cx="321309" cy="185376"/>
              </a:xfrm>
              <a:custGeom>
                <a:avLst/>
                <a:gdLst/>
                <a:ahLst/>
                <a:cxnLst/>
                <a:rect l="l" t="t" r="r" b="b"/>
                <a:pathLst>
                  <a:path w="2541" h="1466" extrusionOk="0">
                    <a:moveTo>
                      <a:pt x="2293" y="1"/>
                    </a:moveTo>
                    <a:lnTo>
                      <a:pt x="1" y="1312"/>
                    </a:lnTo>
                    <a:lnTo>
                      <a:pt x="249" y="1466"/>
                    </a:lnTo>
                    <a:lnTo>
                      <a:pt x="2541" y="131"/>
                    </a:lnTo>
                    <a:lnTo>
                      <a:pt x="2293"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48"/>
              <p:cNvSpPr/>
              <p:nvPr/>
            </p:nvSpPr>
            <p:spPr>
              <a:xfrm>
                <a:off x="-2349688" y="3801828"/>
                <a:ext cx="213827" cy="122530"/>
              </a:xfrm>
              <a:custGeom>
                <a:avLst/>
                <a:gdLst/>
                <a:ahLst/>
                <a:cxnLst/>
                <a:rect l="l" t="t" r="r" b="b"/>
                <a:pathLst>
                  <a:path w="1691" h="969" extrusionOk="0">
                    <a:moveTo>
                      <a:pt x="1064" y="0"/>
                    </a:moveTo>
                    <a:lnTo>
                      <a:pt x="1" y="603"/>
                    </a:lnTo>
                    <a:lnTo>
                      <a:pt x="627" y="969"/>
                    </a:lnTo>
                    <a:lnTo>
                      <a:pt x="1690" y="355"/>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48"/>
              <p:cNvSpPr/>
              <p:nvPr/>
            </p:nvSpPr>
            <p:spPr>
              <a:xfrm>
                <a:off x="-2392935" y="3774894"/>
                <a:ext cx="164385" cy="95723"/>
              </a:xfrm>
              <a:custGeom>
                <a:avLst/>
                <a:gdLst/>
                <a:ahLst/>
                <a:cxnLst/>
                <a:rect l="l" t="t" r="r" b="b"/>
                <a:pathLst>
                  <a:path w="1300" h="757" extrusionOk="0">
                    <a:moveTo>
                      <a:pt x="1064" y="1"/>
                    </a:moveTo>
                    <a:lnTo>
                      <a:pt x="0" y="615"/>
                    </a:lnTo>
                    <a:lnTo>
                      <a:pt x="237" y="757"/>
                    </a:lnTo>
                    <a:lnTo>
                      <a:pt x="1300"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8"/>
              <p:cNvSpPr/>
              <p:nvPr/>
            </p:nvSpPr>
            <p:spPr>
              <a:xfrm>
                <a:off x="-2240560" y="3685239"/>
                <a:ext cx="167420" cy="97240"/>
              </a:xfrm>
              <a:custGeom>
                <a:avLst/>
                <a:gdLst/>
                <a:ahLst/>
                <a:cxnLst/>
                <a:rect l="l" t="t" r="r" b="b"/>
                <a:pathLst>
                  <a:path w="1324" h="769" extrusionOk="0">
                    <a:moveTo>
                      <a:pt x="1064" y="1"/>
                    </a:moveTo>
                    <a:lnTo>
                      <a:pt x="0" y="627"/>
                    </a:lnTo>
                    <a:lnTo>
                      <a:pt x="260" y="769"/>
                    </a:lnTo>
                    <a:lnTo>
                      <a:pt x="1323"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48"/>
              <p:cNvSpPr/>
              <p:nvPr/>
            </p:nvSpPr>
            <p:spPr>
              <a:xfrm>
                <a:off x="-2195796" y="3712174"/>
                <a:ext cx="167420" cy="94205"/>
              </a:xfrm>
              <a:custGeom>
                <a:avLst/>
                <a:gdLst/>
                <a:ahLst/>
                <a:cxnLst/>
                <a:rect l="l" t="t" r="r" b="b"/>
                <a:pathLst>
                  <a:path w="1324" h="745" extrusionOk="0">
                    <a:moveTo>
                      <a:pt x="1064" y="0"/>
                    </a:moveTo>
                    <a:lnTo>
                      <a:pt x="1" y="615"/>
                    </a:lnTo>
                    <a:lnTo>
                      <a:pt x="261" y="745"/>
                    </a:lnTo>
                    <a:lnTo>
                      <a:pt x="1324"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48"/>
              <p:cNvSpPr/>
              <p:nvPr/>
            </p:nvSpPr>
            <p:spPr>
              <a:xfrm>
                <a:off x="-2146479" y="3739108"/>
                <a:ext cx="164511" cy="95723"/>
              </a:xfrm>
              <a:custGeom>
                <a:avLst/>
                <a:gdLst/>
                <a:ahLst/>
                <a:cxnLst/>
                <a:rect l="l" t="t" r="r" b="b"/>
                <a:pathLst>
                  <a:path w="1301" h="757" extrusionOk="0">
                    <a:moveTo>
                      <a:pt x="1064" y="0"/>
                    </a:moveTo>
                    <a:lnTo>
                      <a:pt x="1" y="602"/>
                    </a:lnTo>
                    <a:lnTo>
                      <a:pt x="237" y="756"/>
                    </a:lnTo>
                    <a:lnTo>
                      <a:pt x="1300"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8"/>
              <p:cNvSpPr/>
              <p:nvPr/>
            </p:nvSpPr>
            <p:spPr>
              <a:xfrm>
                <a:off x="-2031408" y="3754029"/>
                <a:ext cx="159959" cy="122530"/>
              </a:xfrm>
              <a:custGeom>
                <a:avLst/>
                <a:gdLst/>
                <a:ahLst/>
                <a:cxnLst/>
                <a:rect l="l" t="t" r="r" b="b"/>
                <a:pathLst>
                  <a:path w="1265" h="969" extrusionOk="0">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48"/>
              <p:cNvSpPr/>
              <p:nvPr/>
            </p:nvSpPr>
            <p:spPr>
              <a:xfrm>
                <a:off x="-2013578" y="3755420"/>
                <a:ext cx="142130" cy="120380"/>
              </a:xfrm>
              <a:custGeom>
                <a:avLst/>
                <a:gdLst/>
                <a:ahLst/>
                <a:cxnLst/>
                <a:rect l="l" t="t" r="r" b="b"/>
                <a:pathLst>
                  <a:path w="1124" h="952" extrusionOk="0">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48"/>
              <p:cNvSpPr/>
              <p:nvPr/>
            </p:nvSpPr>
            <p:spPr>
              <a:xfrm>
                <a:off x="-2032925" y="3754029"/>
                <a:ext cx="18082" cy="104701"/>
              </a:xfrm>
              <a:custGeom>
                <a:avLst/>
                <a:gdLst/>
                <a:ahLst/>
                <a:cxnLst/>
                <a:rect l="l" t="t" r="r" b="b"/>
                <a:pathLst>
                  <a:path w="143" h="828" extrusionOk="0">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8"/>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48"/>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48"/>
              <p:cNvSpPr/>
              <p:nvPr/>
            </p:nvSpPr>
            <p:spPr>
              <a:xfrm>
                <a:off x="-2014969" y="3722669"/>
                <a:ext cx="125565" cy="65375"/>
              </a:xfrm>
              <a:custGeom>
                <a:avLst/>
                <a:gdLst/>
                <a:ahLst/>
                <a:cxnLst/>
                <a:rect l="l" t="t" r="r" b="b"/>
                <a:pathLst>
                  <a:path w="993" h="517" extrusionOk="0">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48"/>
              <p:cNvSpPr/>
              <p:nvPr/>
            </p:nvSpPr>
            <p:spPr>
              <a:xfrm>
                <a:off x="-2010543" y="3722669"/>
                <a:ext cx="116587" cy="37429"/>
              </a:xfrm>
              <a:custGeom>
                <a:avLst/>
                <a:gdLst/>
                <a:ahLst/>
                <a:cxnLst/>
                <a:rect l="l" t="t" r="r" b="b"/>
                <a:pathLst>
                  <a:path w="922" h="296" extrusionOk="0">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8"/>
              <p:cNvSpPr/>
              <p:nvPr/>
            </p:nvSpPr>
            <p:spPr>
              <a:xfrm>
                <a:off x="-2014969" y="3783872"/>
                <a:ext cx="53868" cy="92688"/>
              </a:xfrm>
              <a:custGeom>
                <a:avLst/>
                <a:gdLst/>
                <a:ahLst/>
                <a:cxnLst/>
                <a:rect l="l" t="t" r="r" b="b"/>
                <a:pathLst>
                  <a:path w="426" h="733" extrusionOk="0">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48"/>
              <p:cNvSpPr/>
              <p:nvPr/>
            </p:nvSpPr>
            <p:spPr>
              <a:xfrm>
                <a:off x="-2457172" y="3877952"/>
                <a:ext cx="280972" cy="245060"/>
              </a:xfrm>
              <a:custGeom>
                <a:avLst/>
                <a:gdLst/>
                <a:ahLst/>
                <a:cxnLst/>
                <a:rect l="l" t="t" r="r" b="b"/>
                <a:pathLst>
                  <a:path w="2222" h="1938" extrusionOk="0">
                    <a:moveTo>
                      <a:pt x="0" y="1"/>
                    </a:moveTo>
                    <a:lnTo>
                      <a:pt x="0" y="650"/>
                    </a:lnTo>
                    <a:lnTo>
                      <a:pt x="2221" y="1938"/>
                    </a:lnTo>
                    <a:lnTo>
                      <a:pt x="2221" y="1265"/>
                    </a:lnTo>
                    <a:lnTo>
                      <a:pt x="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48"/>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48"/>
            <p:cNvGrpSpPr/>
            <p:nvPr/>
          </p:nvGrpSpPr>
          <p:grpSpPr>
            <a:xfrm>
              <a:off x="470018" y="537196"/>
              <a:ext cx="486408" cy="985516"/>
              <a:chOff x="-1021989" y="255195"/>
              <a:chExt cx="353263" cy="715750"/>
            </a:xfrm>
          </p:grpSpPr>
          <p:sp>
            <p:nvSpPr>
              <p:cNvPr id="6721" name="Google Shape;6721;p48"/>
              <p:cNvSpPr/>
              <p:nvPr/>
            </p:nvSpPr>
            <p:spPr>
              <a:xfrm>
                <a:off x="-929916" y="585798"/>
                <a:ext cx="164427" cy="385146"/>
              </a:xfrm>
              <a:custGeom>
                <a:avLst/>
                <a:gdLst/>
                <a:ahLst/>
                <a:cxnLst/>
                <a:rect l="l" t="t" r="r" b="b"/>
                <a:pathLst>
                  <a:path w="2068" h="4844" extrusionOk="0">
                    <a:moveTo>
                      <a:pt x="547" y="1"/>
                    </a:moveTo>
                    <a:cubicBezTo>
                      <a:pt x="451" y="1"/>
                      <a:pt x="362" y="24"/>
                      <a:pt x="284" y="71"/>
                    </a:cubicBezTo>
                    <a:cubicBezTo>
                      <a:pt x="107" y="178"/>
                      <a:pt x="0" y="378"/>
                      <a:pt x="0" y="662"/>
                    </a:cubicBezTo>
                    <a:lnTo>
                      <a:pt x="0" y="3674"/>
                    </a:lnTo>
                    <a:cubicBezTo>
                      <a:pt x="0" y="3769"/>
                      <a:pt x="83" y="3828"/>
                      <a:pt x="154" y="3828"/>
                    </a:cubicBezTo>
                    <a:cubicBezTo>
                      <a:pt x="237" y="3828"/>
                      <a:pt x="296" y="3745"/>
                      <a:pt x="296" y="3674"/>
                    </a:cubicBezTo>
                    <a:lnTo>
                      <a:pt x="296" y="662"/>
                    </a:lnTo>
                    <a:cubicBezTo>
                      <a:pt x="296" y="496"/>
                      <a:pt x="355" y="367"/>
                      <a:pt x="449" y="319"/>
                    </a:cubicBezTo>
                    <a:cubicBezTo>
                      <a:pt x="483" y="295"/>
                      <a:pt x="526" y="283"/>
                      <a:pt x="574" y="283"/>
                    </a:cubicBezTo>
                    <a:cubicBezTo>
                      <a:pt x="646" y="283"/>
                      <a:pt x="731" y="310"/>
                      <a:pt x="816" y="367"/>
                    </a:cubicBezTo>
                    <a:lnTo>
                      <a:pt x="1146" y="556"/>
                    </a:lnTo>
                    <a:cubicBezTo>
                      <a:pt x="1501" y="768"/>
                      <a:pt x="1796" y="1264"/>
                      <a:pt x="1796" y="1678"/>
                    </a:cubicBezTo>
                    <a:lnTo>
                      <a:pt x="1796" y="4690"/>
                    </a:lnTo>
                    <a:cubicBezTo>
                      <a:pt x="1796" y="4785"/>
                      <a:pt x="1867" y="4844"/>
                      <a:pt x="1938" y="4844"/>
                    </a:cubicBezTo>
                    <a:cubicBezTo>
                      <a:pt x="2009" y="4844"/>
                      <a:pt x="2068" y="4785"/>
                      <a:pt x="2056" y="4690"/>
                    </a:cubicBezTo>
                    <a:lnTo>
                      <a:pt x="2056" y="1678"/>
                    </a:lnTo>
                    <a:cubicBezTo>
                      <a:pt x="2056" y="1170"/>
                      <a:pt x="1702" y="556"/>
                      <a:pt x="1264" y="307"/>
                    </a:cubicBezTo>
                    <a:lnTo>
                      <a:pt x="934" y="118"/>
                    </a:lnTo>
                    <a:cubicBezTo>
                      <a:pt x="801" y="39"/>
                      <a:pt x="669" y="1"/>
                      <a:pt x="547" y="1"/>
                    </a:cubicBezTo>
                    <a:close/>
                  </a:path>
                </a:pathLst>
              </a:custGeom>
              <a:solidFill>
                <a:schemeClr val="accent5"/>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8"/>
              <p:cNvSpPr/>
              <p:nvPr/>
            </p:nvSpPr>
            <p:spPr>
              <a:xfrm>
                <a:off x="-1007915" y="681608"/>
                <a:ext cx="322254" cy="140256"/>
              </a:xfrm>
              <a:custGeom>
                <a:avLst/>
                <a:gdLst/>
                <a:ahLst/>
                <a:cxnLst/>
                <a:rect l="l" t="t" r="r" b="b"/>
                <a:pathLst>
                  <a:path w="4053" h="1764" extrusionOk="0">
                    <a:moveTo>
                      <a:pt x="4053" y="0"/>
                    </a:moveTo>
                    <a:lnTo>
                      <a:pt x="4052" y="28"/>
                    </a:lnTo>
                    <a:lnTo>
                      <a:pt x="4052" y="28"/>
                    </a:lnTo>
                    <a:cubicBezTo>
                      <a:pt x="4053" y="19"/>
                      <a:pt x="4053" y="10"/>
                      <a:pt x="4053" y="0"/>
                    </a:cubicBezTo>
                    <a:close/>
                    <a:moveTo>
                      <a:pt x="13" y="0"/>
                    </a:moveTo>
                    <a:lnTo>
                      <a:pt x="1" y="591"/>
                    </a:lnTo>
                    <a:cubicBezTo>
                      <a:pt x="1" y="886"/>
                      <a:pt x="190" y="1182"/>
                      <a:pt x="592" y="1418"/>
                    </a:cubicBezTo>
                    <a:cubicBezTo>
                      <a:pt x="987" y="1648"/>
                      <a:pt x="1507" y="1763"/>
                      <a:pt x="2025" y="1763"/>
                    </a:cubicBezTo>
                    <a:cubicBezTo>
                      <a:pt x="2544" y="1763"/>
                      <a:pt x="3061" y="1648"/>
                      <a:pt x="3450" y="1418"/>
                    </a:cubicBezTo>
                    <a:cubicBezTo>
                      <a:pt x="3852" y="1182"/>
                      <a:pt x="4041" y="886"/>
                      <a:pt x="4041" y="591"/>
                    </a:cubicBezTo>
                    <a:lnTo>
                      <a:pt x="4052" y="28"/>
                    </a:lnTo>
                    <a:lnTo>
                      <a:pt x="4052" y="28"/>
                    </a:lnTo>
                    <a:cubicBezTo>
                      <a:pt x="4041" y="314"/>
                      <a:pt x="3851" y="598"/>
                      <a:pt x="3462" y="827"/>
                    </a:cubicBezTo>
                    <a:cubicBezTo>
                      <a:pt x="3066" y="1058"/>
                      <a:pt x="2550" y="1173"/>
                      <a:pt x="2033" y="1173"/>
                    </a:cubicBezTo>
                    <a:cubicBezTo>
                      <a:pt x="1516" y="1173"/>
                      <a:pt x="999" y="1058"/>
                      <a:pt x="603" y="827"/>
                    </a:cubicBezTo>
                    <a:cubicBezTo>
                      <a:pt x="202" y="615"/>
                      <a:pt x="13" y="296"/>
                      <a:pt x="13"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8"/>
              <p:cNvSpPr/>
              <p:nvPr/>
            </p:nvSpPr>
            <p:spPr>
              <a:xfrm>
                <a:off x="-1006483" y="680654"/>
                <a:ext cx="323208" cy="141210"/>
              </a:xfrm>
              <a:custGeom>
                <a:avLst/>
                <a:gdLst/>
                <a:ahLst/>
                <a:cxnLst/>
                <a:rect l="l" t="t" r="r" b="b"/>
                <a:pathLst>
                  <a:path w="4065" h="1776" extrusionOk="0">
                    <a:moveTo>
                      <a:pt x="13" y="0"/>
                    </a:moveTo>
                    <a:lnTo>
                      <a:pt x="1" y="591"/>
                    </a:lnTo>
                    <a:cubicBezTo>
                      <a:pt x="1" y="650"/>
                      <a:pt x="13" y="721"/>
                      <a:pt x="24" y="780"/>
                    </a:cubicBezTo>
                    <a:cubicBezTo>
                      <a:pt x="83" y="981"/>
                      <a:pt x="225" y="1170"/>
                      <a:pt x="438" y="1335"/>
                    </a:cubicBezTo>
                    <a:cubicBezTo>
                      <a:pt x="485" y="1359"/>
                      <a:pt x="544" y="1394"/>
                      <a:pt x="591" y="1430"/>
                    </a:cubicBezTo>
                    <a:cubicBezTo>
                      <a:pt x="851" y="1583"/>
                      <a:pt x="1182" y="1690"/>
                      <a:pt x="1525" y="1749"/>
                    </a:cubicBezTo>
                    <a:cubicBezTo>
                      <a:pt x="1690" y="1767"/>
                      <a:pt x="1858" y="1775"/>
                      <a:pt x="2028" y="1775"/>
                    </a:cubicBezTo>
                    <a:cubicBezTo>
                      <a:pt x="2198" y="1775"/>
                      <a:pt x="2369" y="1767"/>
                      <a:pt x="2541" y="1749"/>
                    </a:cubicBezTo>
                    <a:cubicBezTo>
                      <a:pt x="2883" y="1702"/>
                      <a:pt x="3190" y="1595"/>
                      <a:pt x="3450" y="1430"/>
                    </a:cubicBezTo>
                    <a:cubicBezTo>
                      <a:pt x="3840" y="1217"/>
                      <a:pt x="4041" y="898"/>
                      <a:pt x="4041" y="603"/>
                    </a:cubicBezTo>
                    <a:lnTo>
                      <a:pt x="4065" y="12"/>
                    </a:lnTo>
                    <a:lnTo>
                      <a:pt x="4065" y="12"/>
                    </a:lnTo>
                    <a:cubicBezTo>
                      <a:pt x="4041" y="308"/>
                      <a:pt x="3852" y="603"/>
                      <a:pt x="3474" y="839"/>
                    </a:cubicBezTo>
                    <a:cubicBezTo>
                      <a:pt x="3202" y="993"/>
                      <a:pt x="2895" y="1099"/>
                      <a:pt x="2552" y="1158"/>
                    </a:cubicBezTo>
                    <a:cubicBezTo>
                      <a:pt x="2381" y="1176"/>
                      <a:pt x="2213" y="1185"/>
                      <a:pt x="2044" y="1185"/>
                    </a:cubicBezTo>
                    <a:cubicBezTo>
                      <a:pt x="1876" y="1185"/>
                      <a:pt x="1708" y="1176"/>
                      <a:pt x="1536" y="1158"/>
                    </a:cubicBezTo>
                    <a:cubicBezTo>
                      <a:pt x="1194" y="1111"/>
                      <a:pt x="875" y="1005"/>
                      <a:pt x="603" y="839"/>
                    </a:cubicBezTo>
                    <a:cubicBezTo>
                      <a:pt x="544" y="816"/>
                      <a:pt x="497" y="780"/>
                      <a:pt x="461" y="745"/>
                    </a:cubicBezTo>
                    <a:cubicBezTo>
                      <a:pt x="237" y="579"/>
                      <a:pt x="83" y="390"/>
                      <a:pt x="48" y="189"/>
                    </a:cubicBezTo>
                    <a:cubicBezTo>
                      <a:pt x="24" y="130"/>
                      <a:pt x="13" y="60"/>
                      <a:pt x="13"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48"/>
              <p:cNvSpPr/>
              <p:nvPr/>
            </p:nvSpPr>
            <p:spPr>
              <a:xfrm>
                <a:off x="-1021989" y="589058"/>
                <a:ext cx="353263" cy="185815"/>
              </a:xfrm>
              <a:custGeom>
                <a:avLst/>
                <a:gdLst/>
                <a:ahLst/>
                <a:cxnLst/>
                <a:rect l="l" t="t" r="r" b="b"/>
                <a:pathLst>
                  <a:path w="4443" h="2337" extrusionOk="0">
                    <a:moveTo>
                      <a:pt x="2210" y="1"/>
                    </a:moveTo>
                    <a:cubicBezTo>
                      <a:pt x="1693" y="1"/>
                      <a:pt x="1176" y="113"/>
                      <a:pt x="780" y="337"/>
                    </a:cubicBezTo>
                    <a:cubicBezTo>
                      <a:pt x="1" y="798"/>
                      <a:pt x="1" y="1530"/>
                      <a:pt x="792" y="1991"/>
                    </a:cubicBezTo>
                    <a:cubicBezTo>
                      <a:pt x="1194" y="2222"/>
                      <a:pt x="1714" y="2337"/>
                      <a:pt x="2232" y="2337"/>
                    </a:cubicBezTo>
                    <a:cubicBezTo>
                      <a:pt x="2750" y="2337"/>
                      <a:pt x="3267" y="2222"/>
                      <a:pt x="3663" y="1991"/>
                    </a:cubicBezTo>
                    <a:cubicBezTo>
                      <a:pt x="4443" y="1542"/>
                      <a:pt x="4443" y="798"/>
                      <a:pt x="3639" y="337"/>
                    </a:cubicBezTo>
                    <a:cubicBezTo>
                      <a:pt x="3243" y="113"/>
                      <a:pt x="2727" y="1"/>
                      <a:pt x="2210" y="1"/>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48"/>
              <p:cNvSpPr/>
              <p:nvPr/>
            </p:nvSpPr>
            <p:spPr>
              <a:xfrm>
                <a:off x="-982552" y="562343"/>
                <a:ext cx="273435" cy="194481"/>
              </a:xfrm>
              <a:custGeom>
                <a:avLst/>
                <a:gdLst/>
                <a:ahLst/>
                <a:cxnLst/>
                <a:rect l="l" t="t" r="r" b="b"/>
                <a:pathLst>
                  <a:path w="3439" h="2446" extrusionOk="0">
                    <a:moveTo>
                      <a:pt x="1" y="0"/>
                    </a:moveTo>
                    <a:lnTo>
                      <a:pt x="1" y="12"/>
                    </a:lnTo>
                    <a:lnTo>
                      <a:pt x="1" y="1465"/>
                    </a:lnTo>
                    <a:lnTo>
                      <a:pt x="1" y="1500"/>
                    </a:lnTo>
                    <a:lnTo>
                      <a:pt x="1" y="1524"/>
                    </a:lnTo>
                    <a:lnTo>
                      <a:pt x="1" y="1548"/>
                    </a:lnTo>
                    <a:lnTo>
                      <a:pt x="1" y="1559"/>
                    </a:lnTo>
                    <a:lnTo>
                      <a:pt x="1" y="1595"/>
                    </a:lnTo>
                    <a:lnTo>
                      <a:pt x="1" y="1607"/>
                    </a:lnTo>
                    <a:lnTo>
                      <a:pt x="1" y="1618"/>
                    </a:lnTo>
                    <a:cubicBezTo>
                      <a:pt x="1" y="1642"/>
                      <a:pt x="1" y="1642"/>
                      <a:pt x="13" y="1654"/>
                    </a:cubicBezTo>
                    <a:cubicBezTo>
                      <a:pt x="13" y="1666"/>
                      <a:pt x="36" y="1677"/>
                      <a:pt x="36" y="1701"/>
                    </a:cubicBezTo>
                    <a:lnTo>
                      <a:pt x="36" y="1713"/>
                    </a:lnTo>
                    <a:cubicBezTo>
                      <a:pt x="36" y="1725"/>
                      <a:pt x="48" y="1737"/>
                      <a:pt x="48" y="1760"/>
                    </a:cubicBezTo>
                    <a:cubicBezTo>
                      <a:pt x="48" y="1772"/>
                      <a:pt x="60" y="1784"/>
                      <a:pt x="72" y="1796"/>
                    </a:cubicBezTo>
                    <a:lnTo>
                      <a:pt x="72" y="1819"/>
                    </a:lnTo>
                    <a:cubicBezTo>
                      <a:pt x="95" y="1831"/>
                      <a:pt x="95" y="1843"/>
                      <a:pt x="107" y="1855"/>
                    </a:cubicBezTo>
                    <a:cubicBezTo>
                      <a:pt x="119" y="1878"/>
                      <a:pt x="119" y="1890"/>
                      <a:pt x="131" y="1890"/>
                    </a:cubicBezTo>
                    <a:lnTo>
                      <a:pt x="131" y="1902"/>
                    </a:lnTo>
                    <a:cubicBezTo>
                      <a:pt x="154" y="1914"/>
                      <a:pt x="154" y="1937"/>
                      <a:pt x="166" y="1949"/>
                    </a:cubicBezTo>
                    <a:cubicBezTo>
                      <a:pt x="178" y="1961"/>
                      <a:pt x="178" y="1973"/>
                      <a:pt x="190" y="1973"/>
                    </a:cubicBezTo>
                    <a:lnTo>
                      <a:pt x="214" y="1996"/>
                    </a:lnTo>
                    <a:cubicBezTo>
                      <a:pt x="225" y="2008"/>
                      <a:pt x="237" y="2020"/>
                      <a:pt x="249" y="2020"/>
                    </a:cubicBezTo>
                    <a:lnTo>
                      <a:pt x="273" y="2020"/>
                    </a:lnTo>
                    <a:cubicBezTo>
                      <a:pt x="284" y="2032"/>
                      <a:pt x="296" y="2032"/>
                      <a:pt x="308" y="2056"/>
                    </a:cubicBezTo>
                    <a:lnTo>
                      <a:pt x="332" y="2067"/>
                    </a:lnTo>
                    <a:cubicBezTo>
                      <a:pt x="343" y="2079"/>
                      <a:pt x="355" y="2079"/>
                      <a:pt x="367" y="2091"/>
                    </a:cubicBezTo>
                    <a:cubicBezTo>
                      <a:pt x="391" y="2115"/>
                      <a:pt x="403" y="2115"/>
                      <a:pt x="414" y="2126"/>
                    </a:cubicBezTo>
                    <a:lnTo>
                      <a:pt x="426" y="2138"/>
                    </a:lnTo>
                    <a:cubicBezTo>
                      <a:pt x="450" y="2150"/>
                      <a:pt x="473" y="2174"/>
                      <a:pt x="485" y="2185"/>
                    </a:cubicBezTo>
                    <a:cubicBezTo>
                      <a:pt x="521" y="2197"/>
                      <a:pt x="533" y="2209"/>
                      <a:pt x="568" y="2233"/>
                    </a:cubicBezTo>
                    <a:cubicBezTo>
                      <a:pt x="580" y="2233"/>
                      <a:pt x="580" y="2245"/>
                      <a:pt x="592" y="2245"/>
                    </a:cubicBezTo>
                    <a:cubicBezTo>
                      <a:pt x="603" y="2256"/>
                      <a:pt x="639" y="2256"/>
                      <a:pt x="651" y="2268"/>
                    </a:cubicBezTo>
                    <a:cubicBezTo>
                      <a:pt x="662" y="2268"/>
                      <a:pt x="662" y="2268"/>
                      <a:pt x="686" y="2292"/>
                    </a:cubicBezTo>
                    <a:cubicBezTo>
                      <a:pt x="710" y="2304"/>
                      <a:pt x="745" y="2315"/>
                      <a:pt x="769" y="2315"/>
                    </a:cubicBezTo>
                    <a:cubicBezTo>
                      <a:pt x="804" y="2327"/>
                      <a:pt x="828" y="2327"/>
                      <a:pt x="840" y="2351"/>
                    </a:cubicBezTo>
                    <a:cubicBezTo>
                      <a:pt x="863" y="2351"/>
                      <a:pt x="863" y="2351"/>
                      <a:pt x="875" y="2363"/>
                    </a:cubicBezTo>
                    <a:cubicBezTo>
                      <a:pt x="899" y="2363"/>
                      <a:pt x="922" y="2374"/>
                      <a:pt x="946" y="2374"/>
                    </a:cubicBezTo>
                    <a:lnTo>
                      <a:pt x="981" y="2374"/>
                    </a:lnTo>
                    <a:cubicBezTo>
                      <a:pt x="1005" y="2386"/>
                      <a:pt x="1040" y="2386"/>
                      <a:pt x="1064" y="2410"/>
                    </a:cubicBezTo>
                    <a:lnTo>
                      <a:pt x="1076" y="2410"/>
                    </a:lnTo>
                    <a:cubicBezTo>
                      <a:pt x="1111" y="2410"/>
                      <a:pt x="1135" y="2422"/>
                      <a:pt x="1170" y="2422"/>
                    </a:cubicBezTo>
                    <a:lnTo>
                      <a:pt x="1194" y="2422"/>
                    </a:lnTo>
                    <a:cubicBezTo>
                      <a:pt x="1229" y="2422"/>
                      <a:pt x="1241" y="2434"/>
                      <a:pt x="1277" y="2434"/>
                    </a:cubicBezTo>
                    <a:lnTo>
                      <a:pt x="1300" y="2434"/>
                    </a:lnTo>
                    <a:cubicBezTo>
                      <a:pt x="1336" y="2434"/>
                      <a:pt x="1359" y="2445"/>
                      <a:pt x="1395" y="2445"/>
                    </a:cubicBezTo>
                    <a:lnTo>
                      <a:pt x="1950" y="2445"/>
                    </a:lnTo>
                    <a:cubicBezTo>
                      <a:pt x="1986" y="2445"/>
                      <a:pt x="2009" y="2445"/>
                      <a:pt x="2056" y="2434"/>
                    </a:cubicBezTo>
                    <a:cubicBezTo>
                      <a:pt x="2080" y="2434"/>
                      <a:pt x="2115" y="2422"/>
                      <a:pt x="2139" y="2422"/>
                    </a:cubicBezTo>
                    <a:lnTo>
                      <a:pt x="2175" y="2422"/>
                    </a:lnTo>
                    <a:cubicBezTo>
                      <a:pt x="2198" y="2422"/>
                      <a:pt x="2222" y="2410"/>
                      <a:pt x="2245" y="2410"/>
                    </a:cubicBezTo>
                    <a:lnTo>
                      <a:pt x="2281" y="2410"/>
                    </a:lnTo>
                    <a:cubicBezTo>
                      <a:pt x="2304" y="2410"/>
                      <a:pt x="2340" y="2386"/>
                      <a:pt x="2364" y="2386"/>
                    </a:cubicBezTo>
                    <a:cubicBezTo>
                      <a:pt x="2399" y="2386"/>
                      <a:pt x="2423" y="2374"/>
                      <a:pt x="2458" y="2363"/>
                    </a:cubicBezTo>
                    <a:cubicBezTo>
                      <a:pt x="2470" y="2363"/>
                      <a:pt x="2470" y="2363"/>
                      <a:pt x="2482" y="2351"/>
                    </a:cubicBezTo>
                    <a:cubicBezTo>
                      <a:pt x="2493" y="2351"/>
                      <a:pt x="2529" y="2327"/>
                      <a:pt x="2541" y="2327"/>
                    </a:cubicBezTo>
                    <a:cubicBezTo>
                      <a:pt x="2553" y="2327"/>
                      <a:pt x="2553" y="2327"/>
                      <a:pt x="2576" y="2315"/>
                    </a:cubicBezTo>
                    <a:cubicBezTo>
                      <a:pt x="2600" y="2304"/>
                      <a:pt x="2635" y="2304"/>
                      <a:pt x="2659" y="2292"/>
                    </a:cubicBezTo>
                    <a:cubicBezTo>
                      <a:pt x="2694" y="2268"/>
                      <a:pt x="2718" y="2256"/>
                      <a:pt x="2753" y="2256"/>
                    </a:cubicBezTo>
                    <a:cubicBezTo>
                      <a:pt x="2765" y="2256"/>
                      <a:pt x="2765" y="2256"/>
                      <a:pt x="2777" y="2245"/>
                    </a:cubicBezTo>
                    <a:cubicBezTo>
                      <a:pt x="2789" y="2233"/>
                      <a:pt x="2824" y="2233"/>
                      <a:pt x="2836" y="2209"/>
                    </a:cubicBezTo>
                    <a:cubicBezTo>
                      <a:pt x="2848" y="2209"/>
                      <a:pt x="2848" y="2197"/>
                      <a:pt x="2872" y="2197"/>
                    </a:cubicBezTo>
                    <a:cubicBezTo>
                      <a:pt x="2895" y="2185"/>
                      <a:pt x="2931" y="2174"/>
                      <a:pt x="2942" y="2150"/>
                    </a:cubicBezTo>
                    <a:cubicBezTo>
                      <a:pt x="3261" y="1961"/>
                      <a:pt x="3439" y="1713"/>
                      <a:pt x="3439" y="1465"/>
                    </a:cubicBezTo>
                    <a:lnTo>
                      <a:pt x="3439" y="0"/>
                    </a:ln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8"/>
              <p:cNvSpPr/>
              <p:nvPr/>
            </p:nvSpPr>
            <p:spPr>
              <a:xfrm>
                <a:off x="-995671"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4099"/>
                      <a:pt x="178" y="4383"/>
                      <a:pt x="556" y="4584"/>
                    </a:cubicBezTo>
                    <a:cubicBezTo>
                      <a:pt x="922" y="4796"/>
                      <a:pt x="1400" y="4903"/>
                      <a:pt x="1877" y="4903"/>
                    </a:cubicBezTo>
                    <a:cubicBezTo>
                      <a:pt x="2354" y="4903"/>
                      <a:pt x="2830" y="4796"/>
                      <a:pt x="3190" y="4584"/>
                    </a:cubicBezTo>
                    <a:cubicBezTo>
                      <a:pt x="3568" y="4383"/>
                      <a:pt x="3745" y="4111"/>
                      <a:pt x="3745" y="3828"/>
                    </a:cubicBezTo>
                    <a:lnTo>
                      <a:pt x="3757" y="16"/>
                    </a:lnTo>
                    <a:lnTo>
                      <a:pt x="3757" y="16"/>
                    </a:lnTo>
                    <a:cubicBezTo>
                      <a:pt x="3755" y="298"/>
                      <a:pt x="3578" y="556"/>
                      <a:pt x="3214" y="768"/>
                    </a:cubicBezTo>
                    <a:cubicBezTo>
                      <a:pt x="2848" y="981"/>
                      <a:pt x="2369" y="1087"/>
                      <a:pt x="1891" y="1087"/>
                    </a:cubicBezTo>
                    <a:cubicBezTo>
                      <a:pt x="1412" y="1087"/>
                      <a:pt x="934" y="981"/>
                      <a:pt x="568" y="768"/>
                    </a:cubicBezTo>
                    <a:cubicBezTo>
                      <a:pt x="201" y="555"/>
                      <a:pt x="24" y="272"/>
                      <a:pt x="24"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8"/>
              <p:cNvSpPr/>
              <p:nvPr/>
            </p:nvSpPr>
            <p:spPr>
              <a:xfrm>
                <a:off x="-994277"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3875"/>
                      <a:pt x="24" y="3934"/>
                      <a:pt x="36" y="3993"/>
                    </a:cubicBezTo>
                    <a:cubicBezTo>
                      <a:pt x="83" y="4170"/>
                      <a:pt x="213" y="4347"/>
                      <a:pt x="414" y="4501"/>
                    </a:cubicBezTo>
                    <a:lnTo>
                      <a:pt x="556" y="4584"/>
                    </a:lnTo>
                    <a:cubicBezTo>
                      <a:pt x="804" y="4737"/>
                      <a:pt x="1099" y="4820"/>
                      <a:pt x="1406" y="4867"/>
                    </a:cubicBezTo>
                    <a:cubicBezTo>
                      <a:pt x="1560" y="4891"/>
                      <a:pt x="1719" y="4903"/>
                      <a:pt x="1879" y="4903"/>
                    </a:cubicBezTo>
                    <a:cubicBezTo>
                      <a:pt x="2038" y="4903"/>
                      <a:pt x="2198" y="4891"/>
                      <a:pt x="2351" y="4867"/>
                    </a:cubicBezTo>
                    <a:cubicBezTo>
                      <a:pt x="2658" y="4820"/>
                      <a:pt x="2954" y="4714"/>
                      <a:pt x="3190" y="4584"/>
                    </a:cubicBezTo>
                    <a:cubicBezTo>
                      <a:pt x="3544" y="4383"/>
                      <a:pt x="3745" y="4099"/>
                      <a:pt x="3745" y="3828"/>
                    </a:cubicBezTo>
                    <a:lnTo>
                      <a:pt x="3757" y="16"/>
                    </a:lnTo>
                    <a:lnTo>
                      <a:pt x="3757" y="16"/>
                    </a:lnTo>
                    <a:cubicBezTo>
                      <a:pt x="3755" y="298"/>
                      <a:pt x="3578" y="556"/>
                      <a:pt x="3214" y="768"/>
                    </a:cubicBezTo>
                    <a:cubicBezTo>
                      <a:pt x="2977" y="910"/>
                      <a:pt x="2682" y="1004"/>
                      <a:pt x="2363" y="1040"/>
                    </a:cubicBezTo>
                    <a:cubicBezTo>
                      <a:pt x="2210" y="1063"/>
                      <a:pt x="2053" y="1075"/>
                      <a:pt x="1895" y="1075"/>
                    </a:cubicBezTo>
                    <a:cubicBezTo>
                      <a:pt x="1737" y="1075"/>
                      <a:pt x="1578" y="1063"/>
                      <a:pt x="1418" y="1040"/>
                    </a:cubicBezTo>
                    <a:cubicBezTo>
                      <a:pt x="1111" y="992"/>
                      <a:pt x="816" y="898"/>
                      <a:pt x="568" y="768"/>
                    </a:cubicBezTo>
                    <a:cubicBezTo>
                      <a:pt x="520" y="733"/>
                      <a:pt x="461" y="709"/>
                      <a:pt x="438" y="673"/>
                    </a:cubicBezTo>
                    <a:cubicBezTo>
                      <a:pt x="225" y="520"/>
                      <a:pt x="95" y="355"/>
                      <a:pt x="48" y="177"/>
                    </a:cubicBezTo>
                    <a:cubicBezTo>
                      <a:pt x="36" y="118"/>
                      <a:pt x="24" y="59"/>
                      <a:pt x="24"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8"/>
              <p:cNvSpPr/>
              <p:nvPr/>
            </p:nvSpPr>
            <p:spPr>
              <a:xfrm>
                <a:off x="-1007915" y="255195"/>
                <a:ext cx="326071" cy="172855"/>
              </a:xfrm>
              <a:custGeom>
                <a:avLst/>
                <a:gdLst/>
                <a:ahLst/>
                <a:cxnLst/>
                <a:rect l="l" t="t" r="r" b="b"/>
                <a:pathLst>
                  <a:path w="4101" h="2174" extrusionOk="0">
                    <a:moveTo>
                      <a:pt x="2036" y="0"/>
                    </a:moveTo>
                    <a:cubicBezTo>
                      <a:pt x="1557" y="0"/>
                      <a:pt x="1082" y="106"/>
                      <a:pt x="722" y="319"/>
                    </a:cubicBezTo>
                    <a:cubicBezTo>
                      <a:pt x="1" y="744"/>
                      <a:pt x="1" y="1430"/>
                      <a:pt x="733" y="1855"/>
                    </a:cubicBezTo>
                    <a:cubicBezTo>
                      <a:pt x="1105" y="2067"/>
                      <a:pt x="1587" y="2174"/>
                      <a:pt x="2065" y="2174"/>
                    </a:cubicBezTo>
                    <a:cubicBezTo>
                      <a:pt x="2544" y="2174"/>
                      <a:pt x="3019" y="2067"/>
                      <a:pt x="3380" y="1855"/>
                    </a:cubicBezTo>
                    <a:cubicBezTo>
                      <a:pt x="4100" y="1430"/>
                      <a:pt x="4100" y="744"/>
                      <a:pt x="3368" y="319"/>
                    </a:cubicBezTo>
                    <a:cubicBezTo>
                      <a:pt x="2996" y="106"/>
                      <a:pt x="2514" y="0"/>
                      <a:pt x="2036"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48"/>
              <p:cNvSpPr/>
              <p:nvPr/>
            </p:nvSpPr>
            <p:spPr>
              <a:xfrm>
                <a:off x="-960925" y="280797"/>
                <a:ext cx="230181" cy="120776"/>
              </a:xfrm>
              <a:custGeom>
                <a:avLst/>
                <a:gdLst/>
                <a:ahLst/>
                <a:cxnLst/>
                <a:rect l="l" t="t" r="r" b="b"/>
                <a:pathLst>
                  <a:path w="2895" h="1519" extrusionOk="0">
                    <a:moveTo>
                      <a:pt x="1442" y="0"/>
                    </a:moveTo>
                    <a:cubicBezTo>
                      <a:pt x="1105" y="0"/>
                      <a:pt x="768" y="74"/>
                      <a:pt x="509" y="222"/>
                    </a:cubicBezTo>
                    <a:cubicBezTo>
                      <a:pt x="1" y="517"/>
                      <a:pt x="1" y="1001"/>
                      <a:pt x="509" y="1297"/>
                    </a:cubicBezTo>
                    <a:cubicBezTo>
                      <a:pt x="768" y="1444"/>
                      <a:pt x="1105" y="1518"/>
                      <a:pt x="1442" y="1518"/>
                    </a:cubicBezTo>
                    <a:cubicBezTo>
                      <a:pt x="1779" y="1518"/>
                      <a:pt x="2115" y="1444"/>
                      <a:pt x="2375" y="1297"/>
                    </a:cubicBezTo>
                    <a:cubicBezTo>
                      <a:pt x="2895" y="1001"/>
                      <a:pt x="2895" y="517"/>
                      <a:pt x="2375" y="222"/>
                    </a:cubicBezTo>
                    <a:cubicBezTo>
                      <a:pt x="2115" y="74"/>
                      <a:pt x="1779" y="0"/>
                      <a:pt x="1442"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48"/>
              <p:cNvSpPr/>
              <p:nvPr/>
            </p:nvSpPr>
            <p:spPr>
              <a:xfrm>
                <a:off x="-995671" y="384796"/>
                <a:ext cx="298799" cy="116562"/>
              </a:xfrm>
              <a:custGeom>
                <a:avLst/>
                <a:gdLst/>
                <a:ahLst/>
                <a:cxnLst/>
                <a:rect l="l" t="t" r="r" b="b"/>
                <a:pathLst>
                  <a:path w="3758" h="1466" extrusionOk="0">
                    <a:moveTo>
                      <a:pt x="3757" y="12"/>
                    </a:moveTo>
                    <a:lnTo>
                      <a:pt x="3756" y="50"/>
                    </a:lnTo>
                    <a:lnTo>
                      <a:pt x="3756" y="50"/>
                    </a:lnTo>
                    <a:cubicBezTo>
                      <a:pt x="3757" y="37"/>
                      <a:pt x="3757" y="25"/>
                      <a:pt x="3757" y="12"/>
                    </a:cubicBezTo>
                    <a:close/>
                    <a:moveTo>
                      <a:pt x="24" y="0"/>
                    </a:moveTo>
                    <a:lnTo>
                      <a:pt x="1" y="390"/>
                    </a:lnTo>
                    <a:cubicBezTo>
                      <a:pt x="1" y="449"/>
                      <a:pt x="24" y="508"/>
                      <a:pt x="36" y="567"/>
                    </a:cubicBezTo>
                    <a:cubicBezTo>
                      <a:pt x="83" y="745"/>
                      <a:pt x="213" y="922"/>
                      <a:pt x="414" y="1064"/>
                    </a:cubicBezTo>
                    <a:lnTo>
                      <a:pt x="556" y="1158"/>
                    </a:lnTo>
                    <a:cubicBezTo>
                      <a:pt x="804" y="1300"/>
                      <a:pt x="1099" y="1394"/>
                      <a:pt x="1406" y="1430"/>
                    </a:cubicBezTo>
                    <a:cubicBezTo>
                      <a:pt x="1560" y="1453"/>
                      <a:pt x="1719" y="1465"/>
                      <a:pt x="1879" y="1465"/>
                    </a:cubicBezTo>
                    <a:cubicBezTo>
                      <a:pt x="2038" y="1465"/>
                      <a:pt x="2198" y="1453"/>
                      <a:pt x="2351" y="1430"/>
                    </a:cubicBezTo>
                    <a:cubicBezTo>
                      <a:pt x="2658" y="1394"/>
                      <a:pt x="2954" y="1288"/>
                      <a:pt x="3190" y="1158"/>
                    </a:cubicBezTo>
                    <a:cubicBezTo>
                      <a:pt x="3544" y="945"/>
                      <a:pt x="3745" y="662"/>
                      <a:pt x="3745" y="402"/>
                    </a:cubicBezTo>
                    <a:lnTo>
                      <a:pt x="3756" y="50"/>
                    </a:lnTo>
                    <a:lnTo>
                      <a:pt x="3756" y="50"/>
                    </a:lnTo>
                    <a:cubicBezTo>
                      <a:pt x="3740" y="308"/>
                      <a:pt x="3563" y="554"/>
                      <a:pt x="3214" y="768"/>
                    </a:cubicBezTo>
                    <a:cubicBezTo>
                      <a:pt x="2977" y="922"/>
                      <a:pt x="2682" y="1004"/>
                      <a:pt x="2363" y="1052"/>
                    </a:cubicBezTo>
                    <a:cubicBezTo>
                      <a:pt x="2210" y="1075"/>
                      <a:pt x="2053" y="1087"/>
                      <a:pt x="1895" y="1087"/>
                    </a:cubicBezTo>
                    <a:cubicBezTo>
                      <a:pt x="1737" y="1087"/>
                      <a:pt x="1578" y="1075"/>
                      <a:pt x="1418" y="1052"/>
                    </a:cubicBezTo>
                    <a:cubicBezTo>
                      <a:pt x="1111" y="1004"/>
                      <a:pt x="816" y="898"/>
                      <a:pt x="568" y="768"/>
                    </a:cubicBezTo>
                    <a:cubicBezTo>
                      <a:pt x="520" y="745"/>
                      <a:pt x="461" y="709"/>
                      <a:pt x="438" y="685"/>
                    </a:cubicBezTo>
                    <a:cubicBezTo>
                      <a:pt x="225" y="532"/>
                      <a:pt x="95" y="355"/>
                      <a:pt x="48" y="178"/>
                    </a:cubicBezTo>
                    <a:cubicBezTo>
                      <a:pt x="36" y="118"/>
                      <a:pt x="24" y="59"/>
                      <a:pt x="24"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8"/>
              <p:cNvSpPr/>
              <p:nvPr/>
            </p:nvSpPr>
            <p:spPr>
              <a:xfrm>
                <a:off x="-953371" y="280797"/>
                <a:ext cx="216108" cy="69333"/>
              </a:xfrm>
              <a:custGeom>
                <a:avLst/>
                <a:gdLst/>
                <a:ahLst/>
                <a:cxnLst/>
                <a:rect l="l" t="t" r="r" b="b"/>
                <a:pathLst>
                  <a:path w="2718" h="872" extrusionOk="0">
                    <a:moveTo>
                      <a:pt x="1359" y="0"/>
                    </a:moveTo>
                    <a:cubicBezTo>
                      <a:pt x="1022" y="0"/>
                      <a:pt x="685" y="74"/>
                      <a:pt x="425" y="222"/>
                    </a:cubicBezTo>
                    <a:cubicBezTo>
                      <a:pt x="118" y="399"/>
                      <a:pt x="0" y="635"/>
                      <a:pt x="59" y="871"/>
                    </a:cubicBezTo>
                    <a:cubicBezTo>
                      <a:pt x="106" y="706"/>
                      <a:pt x="225" y="552"/>
                      <a:pt x="425" y="434"/>
                    </a:cubicBezTo>
                    <a:cubicBezTo>
                      <a:pt x="685" y="286"/>
                      <a:pt x="1022" y="213"/>
                      <a:pt x="1359" y="213"/>
                    </a:cubicBezTo>
                    <a:cubicBezTo>
                      <a:pt x="1695" y="213"/>
                      <a:pt x="2032" y="286"/>
                      <a:pt x="2292" y="434"/>
                    </a:cubicBezTo>
                    <a:cubicBezTo>
                      <a:pt x="2493" y="552"/>
                      <a:pt x="2623" y="706"/>
                      <a:pt x="2658" y="871"/>
                    </a:cubicBezTo>
                    <a:cubicBezTo>
                      <a:pt x="2717" y="647"/>
                      <a:pt x="2587" y="387"/>
                      <a:pt x="2292" y="222"/>
                    </a:cubicBezTo>
                    <a:cubicBezTo>
                      <a:pt x="2032" y="74"/>
                      <a:pt x="1695" y="0"/>
                      <a:pt x="1359"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48"/>
              <p:cNvSpPr/>
              <p:nvPr/>
            </p:nvSpPr>
            <p:spPr>
              <a:xfrm>
                <a:off x="-963708" y="634618"/>
                <a:ext cx="35780" cy="64880"/>
              </a:xfrm>
              <a:custGeom>
                <a:avLst/>
                <a:gdLst/>
                <a:ahLst/>
                <a:cxnLst/>
                <a:rect l="l" t="t" r="r" b="b"/>
                <a:pathLst>
                  <a:path w="450" h="816" extrusionOk="0">
                    <a:moveTo>
                      <a:pt x="0" y="1"/>
                    </a:moveTo>
                    <a:lnTo>
                      <a:pt x="0" y="556"/>
                    </a:lnTo>
                    <a:lnTo>
                      <a:pt x="449" y="816"/>
                    </a:lnTo>
                    <a:lnTo>
                      <a:pt x="449" y="272"/>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48"/>
              <p:cNvSpPr/>
              <p:nvPr/>
            </p:nvSpPr>
            <p:spPr>
              <a:xfrm>
                <a:off x="-963708" y="592398"/>
                <a:ext cx="35780" cy="53590"/>
              </a:xfrm>
              <a:custGeom>
                <a:avLst/>
                <a:gdLst/>
                <a:ahLst/>
                <a:cxnLst/>
                <a:rect l="l" t="t" r="r" b="b"/>
                <a:pathLst>
                  <a:path w="450" h="674" extrusionOk="0">
                    <a:moveTo>
                      <a:pt x="0" y="0"/>
                    </a:moveTo>
                    <a:lnTo>
                      <a:pt x="0" y="402"/>
                    </a:lnTo>
                    <a:lnTo>
                      <a:pt x="449" y="673"/>
                    </a:lnTo>
                    <a:lnTo>
                      <a:pt x="449" y="272"/>
                    </a:lnTo>
                    <a:lnTo>
                      <a:pt x="0" y="0"/>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8"/>
              <p:cNvSpPr/>
              <p:nvPr/>
            </p:nvSpPr>
            <p:spPr>
              <a:xfrm>
                <a:off x="-963708" y="487126"/>
                <a:ext cx="35780" cy="118470"/>
              </a:xfrm>
              <a:custGeom>
                <a:avLst/>
                <a:gdLst/>
                <a:ahLst/>
                <a:cxnLst/>
                <a:rect l="l" t="t" r="r" b="b"/>
                <a:pathLst>
                  <a:path w="450" h="1490" extrusionOk="0">
                    <a:moveTo>
                      <a:pt x="0" y="1"/>
                    </a:moveTo>
                    <a:lnTo>
                      <a:pt x="0" y="1230"/>
                    </a:lnTo>
                    <a:lnTo>
                      <a:pt x="449" y="1489"/>
                    </a:lnTo>
                    <a:lnTo>
                      <a:pt x="449" y="261"/>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48"/>
            <p:cNvGrpSpPr/>
            <p:nvPr/>
          </p:nvGrpSpPr>
          <p:grpSpPr>
            <a:xfrm>
              <a:off x="3036330" y="1170940"/>
              <a:ext cx="329844" cy="472596"/>
              <a:chOff x="5036880" y="-8005297"/>
              <a:chExt cx="719554" cy="1030968"/>
            </a:xfrm>
          </p:grpSpPr>
          <p:sp>
            <p:nvSpPr>
              <p:cNvPr id="6736" name="Google Shape;6736;p48"/>
              <p:cNvSpPr/>
              <p:nvPr/>
            </p:nvSpPr>
            <p:spPr>
              <a:xfrm>
                <a:off x="5036880" y="-7874903"/>
                <a:ext cx="288011" cy="502944"/>
              </a:xfrm>
              <a:custGeom>
                <a:avLst/>
                <a:gdLst/>
                <a:ahLst/>
                <a:cxnLst/>
                <a:rect l="l" t="t" r="r" b="b"/>
                <a:pathLst>
                  <a:path w="1206" h="2106" extrusionOk="0">
                    <a:moveTo>
                      <a:pt x="299" y="0"/>
                    </a:moveTo>
                    <a:cubicBezTo>
                      <a:pt x="248" y="0"/>
                      <a:pt x="200" y="12"/>
                      <a:pt x="154" y="38"/>
                    </a:cubicBezTo>
                    <a:cubicBezTo>
                      <a:pt x="60" y="97"/>
                      <a:pt x="1" y="215"/>
                      <a:pt x="1" y="357"/>
                    </a:cubicBezTo>
                    <a:lnTo>
                      <a:pt x="1" y="2023"/>
                    </a:lnTo>
                    <a:cubicBezTo>
                      <a:pt x="1" y="2070"/>
                      <a:pt x="36" y="2105"/>
                      <a:pt x="83" y="2105"/>
                    </a:cubicBezTo>
                    <a:cubicBezTo>
                      <a:pt x="107" y="2105"/>
                      <a:pt x="142" y="2070"/>
                      <a:pt x="142" y="2023"/>
                    </a:cubicBezTo>
                    <a:lnTo>
                      <a:pt x="142" y="357"/>
                    </a:lnTo>
                    <a:cubicBezTo>
                      <a:pt x="142" y="251"/>
                      <a:pt x="166" y="180"/>
                      <a:pt x="225" y="156"/>
                    </a:cubicBezTo>
                    <a:cubicBezTo>
                      <a:pt x="248" y="142"/>
                      <a:pt x="273" y="136"/>
                      <a:pt x="301" y="136"/>
                    </a:cubicBezTo>
                    <a:cubicBezTo>
                      <a:pt x="344" y="136"/>
                      <a:pt x="392" y="151"/>
                      <a:pt x="449" y="180"/>
                    </a:cubicBezTo>
                    <a:lnTo>
                      <a:pt x="1099" y="546"/>
                    </a:lnTo>
                    <a:cubicBezTo>
                      <a:pt x="1106" y="553"/>
                      <a:pt x="1115" y="556"/>
                      <a:pt x="1125" y="556"/>
                    </a:cubicBezTo>
                    <a:cubicBezTo>
                      <a:pt x="1147" y="556"/>
                      <a:pt x="1173" y="539"/>
                      <a:pt x="1182" y="522"/>
                    </a:cubicBezTo>
                    <a:cubicBezTo>
                      <a:pt x="1205" y="487"/>
                      <a:pt x="1182" y="451"/>
                      <a:pt x="1158" y="428"/>
                    </a:cubicBezTo>
                    <a:lnTo>
                      <a:pt x="508" y="62"/>
                    </a:lnTo>
                    <a:cubicBezTo>
                      <a:pt x="435" y="21"/>
                      <a:pt x="365" y="0"/>
                      <a:pt x="299"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48"/>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48"/>
              <p:cNvSpPr/>
              <p:nvPr/>
            </p:nvSpPr>
            <p:spPr>
              <a:xfrm>
                <a:off x="5166557" y="-8005297"/>
                <a:ext cx="434882" cy="238337"/>
              </a:xfrm>
              <a:custGeom>
                <a:avLst/>
                <a:gdLst/>
                <a:ahLst/>
                <a:cxnLst/>
                <a:rect l="l" t="t" r="r" b="b"/>
                <a:pathLst>
                  <a:path w="1821" h="998" extrusionOk="0">
                    <a:moveTo>
                      <a:pt x="24" y="169"/>
                    </a:moveTo>
                    <a:lnTo>
                      <a:pt x="24" y="169"/>
                    </a:lnTo>
                    <a:cubicBezTo>
                      <a:pt x="16" y="172"/>
                      <a:pt x="8" y="177"/>
                      <a:pt x="1" y="182"/>
                    </a:cubicBezTo>
                    <a:lnTo>
                      <a:pt x="24" y="169"/>
                    </a:lnTo>
                    <a:close/>
                    <a:moveTo>
                      <a:pt x="344" y="1"/>
                    </a:moveTo>
                    <a:cubicBezTo>
                      <a:pt x="317" y="1"/>
                      <a:pt x="294" y="6"/>
                      <a:pt x="273" y="17"/>
                    </a:cubicBezTo>
                    <a:lnTo>
                      <a:pt x="24" y="169"/>
                    </a:lnTo>
                    <a:lnTo>
                      <a:pt x="24" y="169"/>
                    </a:lnTo>
                    <a:cubicBezTo>
                      <a:pt x="39" y="161"/>
                      <a:pt x="57" y="157"/>
                      <a:pt x="76" y="157"/>
                    </a:cubicBezTo>
                    <a:cubicBezTo>
                      <a:pt x="108" y="157"/>
                      <a:pt x="146" y="169"/>
                      <a:pt x="190" y="194"/>
                    </a:cubicBezTo>
                    <a:lnTo>
                      <a:pt x="1560" y="997"/>
                    </a:lnTo>
                    <a:lnTo>
                      <a:pt x="1820" y="832"/>
                    </a:lnTo>
                    <a:lnTo>
                      <a:pt x="450" y="29"/>
                    </a:lnTo>
                    <a:cubicBezTo>
                      <a:pt x="411" y="9"/>
                      <a:pt x="375" y="1"/>
                      <a:pt x="344"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8"/>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8"/>
              <p:cNvSpPr/>
              <p:nvPr/>
            </p:nvSpPr>
            <p:spPr>
              <a:xfrm>
                <a:off x="5149840" y="-7966131"/>
                <a:ext cx="448733" cy="606829"/>
              </a:xfrm>
              <a:custGeom>
                <a:avLst/>
                <a:gdLst/>
                <a:ahLst/>
                <a:cxnLst/>
                <a:rect l="l" t="t" r="r" b="b"/>
                <a:pathLst>
                  <a:path w="1879" h="2541" extrusionOk="0">
                    <a:moveTo>
                      <a:pt x="149" y="1"/>
                    </a:moveTo>
                    <a:cubicBezTo>
                      <a:pt x="61" y="1"/>
                      <a:pt x="0" y="65"/>
                      <a:pt x="0" y="184"/>
                    </a:cubicBezTo>
                    <a:lnTo>
                      <a:pt x="0" y="1271"/>
                    </a:lnTo>
                    <a:cubicBezTo>
                      <a:pt x="0" y="1436"/>
                      <a:pt x="118" y="1625"/>
                      <a:pt x="260" y="1708"/>
                    </a:cubicBezTo>
                    <a:lnTo>
                      <a:pt x="1630" y="2511"/>
                    </a:lnTo>
                    <a:cubicBezTo>
                      <a:pt x="1667" y="2531"/>
                      <a:pt x="1702" y="2540"/>
                      <a:pt x="1734" y="2540"/>
                    </a:cubicBezTo>
                    <a:cubicBezTo>
                      <a:pt x="1817" y="2540"/>
                      <a:pt x="1878" y="2476"/>
                      <a:pt x="1878" y="2357"/>
                    </a:cubicBezTo>
                    <a:lnTo>
                      <a:pt x="1878" y="1271"/>
                    </a:lnTo>
                    <a:cubicBezTo>
                      <a:pt x="1878" y="1105"/>
                      <a:pt x="1760" y="916"/>
                      <a:pt x="1630" y="822"/>
                    </a:cubicBezTo>
                    <a:lnTo>
                      <a:pt x="260" y="30"/>
                    </a:lnTo>
                    <a:cubicBezTo>
                      <a:pt x="220" y="10"/>
                      <a:pt x="182" y="1"/>
                      <a:pt x="149"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8"/>
              <p:cNvSpPr/>
              <p:nvPr/>
            </p:nvSpPr>
            <p:spPr>
              <a:xfrm>
                <a:off x="5178021" y="-7905471"/>
                <a:ext cx="129915" cy="169559"/>
              </a:xfrm>
              <a:custGeom>
                <a:avLst/>
                <a:gdLst/>
                <a:ahLst/>
                <a:cxnLst/>
                <a:rect l="l" t="t" r="r" b="b"/>
                <a:pathLst>
                  <a:path w="544" h="710" extrusionOk="0">
                    <a:moveTo>
                      <a:pt x="0" y="1"/>
                    </a:moveTo>
                    <a:lnTo>
                      <a:pt x="0" y="402"/>
                    </a:lnTo>
                    <a:lnTo>
                      <a:pt x="544" y="709"/>
                    </a:lnTo>
                    <a:lnTo>
                      <a:pt x="544" y="308"/>
                    </a:lnTo>
                    <a:lnTo>
                      <a:pt x="0"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8"/>
              <p:cNvSpPr/>
              <p:nvPr/>
            </p:nvSpPr>
            <p:spPr>
              <a:xfrm>
                <a:off x="5178021" y="-7778421"/>
                <a:ext cx="319057" cy="273921"/>
              </a:xfrm>
              <a:custGeom>
                <a:avLst/>
                <a:gdLst/>
                <a:ahLst/>
                <a:cxnLst/>
                <a:rect l="l" t="t" r="r" b="b"/>
                <a:pathLst>
                  <a:path w="1336" h="1147" extrusionOk="0">
                    <a:moveTo>
                      <a:pt x="0" y="0"/>
                    </a:moveTo>
                    <a:lnTo>
                      <a:pt x="0" y="402"/>
                    </a:lnTo>
                    <a:lnTo>
                      <a:pt x="1335" y="1146"/>
                    </a:lnTo>
                    <a:lnTo>
                      <a:pt x="1335" y="768"/>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48"/>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rgbClr val="282A2E">
                  <a:alpha val="7044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48"/>
              <p:cNvSpPr/>
              <p:nvPr/>
            </p:nvSpPr>
            <p:spPr>
              <a:xfrm>
                <a:off x="5623653" y="-7576381"/>
                <a:ext cx="132781" cy="602053"/>
              </a:xfrm>
              <a:custGeom>
                <a:avLst/>
                <a:gdLst/>
                <a:ahLst/>
                <a:cxnLst/>
                <a:rect l="l" t="t" r="r" b="b"/>
                <a:pathLst>
                  <a:path w="556" h="2521" extrusionOk="0">
                    <a:moveTo>
                      <a:pt x="74" y="0"/>
                    </a:moveTo>
                    <a:cubicBezTo>
                      <a:pt x="50" y="0"/>
                      <a:pt x="21" y="14"/>
                      <a:pt x="12" y="40"/>
                    </a:cubicBezTo>
                    <a:cubicBezTo>
                      <a:pt x="1" y="64"/>
                      <a:pt x="12" y="111"/>
                      <a:pt x="48" y="123"/>
                    </a:cubicBezTo>
                    <a:cubicBezTo>
                      <a:pt x="237" y="241"/>
                      <a:pt x="414" y="536"/>
                      <a:pt x="414" y="773"/>
                    </a:cubicBezTo>
                    <a:lnTo>
                      <a:pt x="414" y="2450"/>
                    </a:lnTo>
                    <a:cubicBezTo>
                      <a:pt x="414" y="2486"/>
                      <a:pt x="438" y="2521"/>
                      <a:pt x="485" y="2521"/>
                    </a:cubicBezTo>
                    <a:cubicBezTo>
                      <a:pt x="532" y="2521"/>
                      <a:pt x="556" y="2486"/>
                      <a:pt x="544" y="2450"/>
                    </a:cubicBezTo>
                    <a:lnTo>
                      <a:pt x="544" y="773"/>
                    </a:lnTo>
                    <a:cubicBezTo>
                      <a:pt x="544" y="501"/>
                      <a:pt x="331" y="158"/>
                      <a:pt x="95" y="5"/>
                    </a:cubicBezTo>
                    <a:cubicBezTo>
                      <a:pt x="89" y="2"/>
                      <a:pt x="82" y="0"/>
                      <a:pt x="74"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48"/>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48"/>
            <p:cNvGrpSpPr/>
            <p:nvPr/>
          </p:nvGrpSpPr>
          <p:grpSpPr>
            <a:xfrm>
              <a:off x="2571130" y="3776575"/>
              <a:ext cx="650600" cy="601775"/>
              <a:chOff x="7309269" y="-7683723"/>
              <a:chExt cx="1419284" cy="1312773"/>
            </a:xfrm>
          </p:grpSpPr>
          <p:sp>
            <p:nvSpPr>
              <p:cNvPr id="6747" name="Google Shape;6747;p48"/>
              <p:cNvSpPr/>
              <p:nvPr/>
            </p:nvSpPr>
            <p:spPr>
              <a:xfrm>
                <a:off x="7529219" y="-7273913"/>
                <a:ext cx="1100460" cy="581276"/>
              </a:xfrm>
              <a:custGeom>
                <a:avLst/>
                <a:gdLst/>
                <a:ahLst/>
                <a:cxnLst/>
                <a:rect l="l" t="t" r="r" b="b"/>
                <a:pathLst>
                  <a:path w="4608" h="2434" extrusionOk="0">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48"/>
              <p:cNvSpPr/>
              <p:nvPr/>
            </p:nvSpPr>
            <p:spPr>
              <a:xfrm>
                <a:off x="8141546" y="-6833773"/>
                <a:ext cx="587007" cy="462823"/>
              </a:xfrm>
              <a:custGeom>
                <a:avLst/>
                <a:gdLst/>
                <a:ahLst/>
                <a:cxnLst/>
                <a:rect l="l" t="t" r="r" b="b"/>
                <a:pathLst>
                  <a:path w="2458" h="1938" extrusionOk="0">
                    <a:moveTo>
                      <a:pt x="2457" y="0"/>
                    </a:moveTo>
                    <a:lnTo>
                      <a:pt x="0" y="1430"/>
                    </a:lnTo>
                    <a:lnTo>
                      <a:pt x="0" y="1938"/>
                    </a:lnTo>
                    <a:lnTo>
                      <a:pt x="2434" y="508"/>
                    </a:lnTo>
                    <a:lnTo>
                      <a:pt x="2457"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8"/>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8"/>
              <p:cNvSpPr/>
              <p:nvPr/>
            </p:nvSpPr>
            <p:spPr>
              <a:xfrm>
                <a:off x="7309269" y="-7313318"/>
                <a:ext cx="1419278" cy="818180"/>
              </a:xfrm>
              <a:custGeom>
                <a:avLst/>
                <a:gdLst/>
                <a:ahLst/>
                <a:cxnLst/>
                <a:rect l="l" t="t" r="r" b="b"/>
                <a:pathLst>
                  <a:path w="5943" h="3426" extrusionOk="0">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48"/>
              <p:cNvSpPr/>
              <p:nvPr/>
            </p:nvSpPr>
            <p:spPr>
              <a:xfrm>
                <a:off x="7599909" y="-7028409"/>
                <a:ext cx="651726" cy="409329"/>
              </a:xfrm>
              <a:custGeom>
                <a:avLst/>
                <a:gdLst/>
                <a:ahLst/>
                <a:cxnLst/>
                <a:rect l="l" t="t" r="r" b="b"/>
                <a:pathLst>
                  <a:path w="2729" h="1714" extrusionOk="0">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48"/>
              <p:cNvSpPr/>
              <p:nvPr/>
            </p:nvSpPr>
            <p:spPr>
              <a:xfrm>
                <a:off x="7599909" y="-6833773"/>
                <a:ext cx="48002" cy="96004"/>
              </a:xfrm>
              <a:custGeom>
                <a:avLst/>
                <a:gdLst/>
                <a:ahLst/>
                <a:cxnLst/>
                <a:rect l="l" t="t" r="r" b="b"/>
                <a:pathLst>
                  <a:path w="201" h="402" extrusionOk="0">
                    <a:moveTo>
                      <a:pt x="201" y="0"/>
                    </a:moveTo>
                    <a:lnTo>
                      <a:pt x="0" y="118"/>
                    </a:lnTo>
                    <a:lnTo>
                      <a:pt x="0" y="402"/>
                    </a:lnTo>
                    <a:lnTo>
                      <a:pt x="201" y="284"/>
                    </a:lnTo>
                    <a:lnTo>
                      <a:pt x="201"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8"/>
              <p:cNvSpPr/>
              <p:nvPr/>
            </p:nvSpPr>
            <p:spPr>
              <a:xfrm>
                <a:off x="7588446" y="-7065187"/>
                <a:ext cx="962424" cy="367775"/>
              </a:xfrm>
              <a:custGeom>
                <a:avLst/>
                <a:gdLst/>
                <a:ahLst/>
                <a:cxnLst/>
                <a:rect l="l" t="t" r="r" b="b"/>
                <a:pathLst>
                  <a:path w="4030" h="1540" extrusionOk="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48"/>
              <p:cNvSpPr/>
              <p:nvPr/>
            </p:nvSpPr>
            <p:spPr>
              <a:xfrm>
                <a:off x="7695659" y="-7062321"/>
                <a:ext cx="858062" cy="364193"/>
              </a:xfrm>
              <a:custGeom>
                <a:avLst/>
                <a:gdLst/>
                <a:ahLst/>
                <a:cxnLst/>
                <a:rect l="l" t="t" r="r" b="b"/>
                <a:pathLst>
                  <a:path w="3593" h="1525" extrusionOk="0">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48"/>
              <p:cNvSpPr/>
              <p:nvPr/>
            </p:nvSpPr>
            <p:spPr>
              <a:xfrm>
                <a:off x="7588446" y="-7070918"/>
                <a:ext cx="110333" cy="265562"/>
              </a:xfrm>
              <a:custGeom>
                <a:avLst/>
                <a:gdLst/>
                <a:ahLst/>
                <a:cxnLst/>
                <a:rect l="l" t="t" r="r" b="b"/>
                <a:pathLst>
                  <a:path w="462" h="1112" extrusionOk="0">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8"/>
              <p:cNvSpPr/>
              <p:nvPr/>
            </p:nvSpPr>
            <p:spPr>
              <a:xfrm>
                <a:off x="7546175" y="-7342453"/>
                <a:ext cx="1052458" cy="555484"/>
              </a:xfrm>
              <a:custGeom>
                <a:avLst/>
                <a:gdLst/>
                <a:ahLst/>
                <a:cxnLst/>
                <a:rect l="l" t="t" r="r" b="b"/>
                <a:pathLst>
                  <a:path w="4407" h="2326" extrusionOk="0">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48"/>
              <p:cNvSpPr/>
              <p:nvPr/>
            </p:nvSpPr>
            <p:spPr>
              <a:xfrm>
                <a:off x="7664613" y="-7409322"/>
                <a:ext cx="821285" cy="587007"/>
              </a:xfrm>
              <a:custGeom>
                <a:avLst/>
                <a:gdLst/>
                <a:ahLst/>
                <a:cxnLst/>
                <a:rect l="l" t="t" r="r" b="b"/>
                <a:pathLst>
                  <a:path w="3439" h="2458" extrusionOk="0">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48"/>
              <p:cNvSpPr/>
              <p:nvPr/>
            </p:nvSpPr>
            <p:spPr>
              <a:xfrm>
                <a:off x="7619492" y="-7426278"/>
                <a:ext cx="897467" cy="546886"/>
              </a:xfrm>
              <a:custGeom>
                <a:avLst/>
                <a:gdLst/>
                <a:ahLst/>
                <a:cxnLst/>
                <a:rect l="l" t="t" r="r" b="b"/>
                <a:pathLst>
                  <a:path w="3758" h="2290" extrusionOk="0">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48"/>
              <p:cNvSpPr/>
              <p:nvPr/>
            </p:nvSpPr>
            <p:spPr>
              <a:xfrm>
                <a:off x="7626514" y="-7426278"/>
                <a:ext cx="897467" cy="544737"/>
              </a:xfrm>
              <a:custGeom>
                <a:avLst/>
                <a:gdLst/>
                <a:ahLst/>
                <a:cxnLst/>
                <a:rect l="l" t="t" r="r" b="b"/>
                <a:pathLst>
                  <a:path w="3758" h="2281" extrusionOk="0">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8"/>
              <p:cNvSpPr/>
              <p:nvPr/>
            </p:nvSpPr>
            <p:spPr>
              <a:xfrm>
                <a:off x="7580087" y="-7683723"/>
                <a:ext cx="982007" cy="517273"/>
              </a:xfrm>
              <a:custGeom>
                <a:avLst/>
                <a:gdLst/>
                <a:ahLst/>
                <a:cxnLst/>
                <a:rect l="l" t="t" r="r" b="b"/>
                <a:pathLst>
                  <a:path w="4112" h="2166" extrusionOk="0">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8"/>
              <p:cNvSpPr/>
              <p:nvPr/>
            </p:nvSpPr>
            <p:spPr>
              <a:xfrm>
                <a:off x="7580087" y="-7683723"/>
                <a:ext cx="804329" cy="441091"/>
              </a:xfrm>
              <a:custGeom>
                <a:avLst/>
                <a:gdLst/>
                <a:ahLst/>
                <a:cxnLst/>
                <a:rect l="l" t="t" r="r" b="b"/>
                <a:pathLst>
                  <a:path w="3368" h="1847" extrusionOk="0">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48"/>
              <p:cNvSpPr/>
              <p:nvPr/>
            </p:nvSpPr>
            <p:spPr>
              <a:xfrm>
                <a:off x="7887683" y="-7460190"/>
                <a:ext cx="375417" cy="214695"/>
              </a:xfrm>
              <a:custGeom>
                <a:avLst/>
                <a:gdLst/>
                <a:ahLst/>
                <a:cxnLst/>
                <a:rect l="l" t="t" r="r" b="b"/>
                <a:pathLst>
                  <a:path w="1572" h="899" extrusionOk="0">
                    <a:moveTo>
                      <a:pt x="1311" y="1"/>
                    </a:moveTo>
                    <a:lnTo>
                      <a:pt x="0" y="745"/>
                    </a:lnTo>
                    <a:lnTo>
                      <a:pt x="272" y="899"/>
                    </a:lnTo>
                    <a:lnTo>
                      <a:pt x="1571" y="142"/>
                    </a:lnTo>
                    <a:lnTo>
                      <a:pt x="131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48"/>
              <p:cNvSpPr/>
              <p:nvPr/>
            </p:nvSpPr>
            <p:spPr>
              <a:xfrm>
                <a:off x="7975090" y="-7313318"/>
                <a:ext cx="206097" cy="115825"/>
              </a:xfrm>
              <a:custGeom>
                <a:avLst/>
                <a:gdLst/>
                <a:ahLst/>
                <a:cxnLst/>
                <a:rect l="l" t="t" r="r" b="b"/>
                <a:pathLst>
                  <a:path w="863" h="485" extrusionOk="0">
                    <a:moveTo>
                      <a:pt x="591" y="0"/>
                    </a:moveTo>
                    <a:lnTo>
                      <a:pt x="0" y="343"/>
                    </a:lnTo>
                    <a:lnTo>
                      <a:pt x="272" y="484"/>
                    </a:lnTo>
                    <a:lnTo>
                      <a:pt x="863" y="154"/>
                    </a:lnTo>
                    <a:lnTo>
                      <a:pt x="5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8"/>
              <p:cNvSpPr/>
              <p:nvPr/>
            </p:nvSpPr>
            <p:spPr>
              <a:xfrm>
                <a:off x="7622358" y="-7211821"/>
                <a:ext cx="756327" cy="290877"/>
              </a:xfrm>
              <a:custGeom>
                <a:avLst/>
                <a:gdLst/>
                <a:ahLst/>
                <a:cxnLst/>
                <a:rect l="l" t="t" r="r" b="b"/>
                <a:pathLst>
                  <a:path w="3167" h="1218" extrusionOk="0">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8"/>
              <p:cNvSpPr/>
              <p:nvPr/>
            </p:nvSpPr>
            <p:spPr>
              <a:xfrm>
                <a:off x="7622358" y="-7290869"/>
                <a:ext cx="756327" cy="288727"/>
              </a:xfrm>
              <a:custGeom>
                <a:avLst/>
                <a:gdLst/>
                <a:ahLst/>
                <a:cxnLst/>
                <a:rect l="l" t="t" r="r" b="b"/>
                <a:pathLst>
                  <a:path w="3167" h="1209" extrusionOk="0">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8"/>
              <p:cNvSpPr/>
              <p:nvPr/>
            </p:nvSpPr>
            <p:spPr>
              <a:xfrm>
                <a:off x="8004226" y="-7076411"/>
                <a:ext cx="7642" cy="1433"/>
              </a:xfrm>
              <a:custGeom>
                <a:avLst/>
                <a:gdLst/>
                <a:ahLst/>
                <a:cxnLst/>
                <a:rect l="l" t="t" r="r" b="b"/>
                <a:pathLst>
                  <a:path w="32" h="6" extrusionOk="0">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8"/>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618487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040"/>
        <p:cNvGrpSpPr/>
        <p:nvPr/>
      </p:nvGrpSpPr>
      <p:grpSpPr>
        <a:xfrm>
          <a:off x="0" y="0"/>
          <a:ext cx="0" cy="0"/>
          <a:chOff x="0" y="0"/>
          <a:chExt cx="0" cy="0"/>
        </a:xfrm>
      </p:grpSpPr>
      <p:sp>
        <p:nvSpPr>
          <p:cNvPr id="6041" name="Google Shape;6041;p48"/>
          <p:cNvSpPr txBox="1">
            <a:spLocks noGrp="1"/>
          </p:cNvSpPr>
          <p:nvPr>
            <p:ph type="subTitle" idx="1"/>
          </p:nvPr>
        </p:nvSpPr>
        <p:spPr>
          <a:xfrm>
            <a:off x="3942900" y="1055375"/>
            <a:ext cx="4487700" cy="245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
        <p:nvSpPr>
          <p:cNvPr id="6042" name="Google Shape;6042;p48"/>
          <p:cNvSpPr txBox="1">
            <a:spLocks noGrp="1"/>
          </p:cNvSpPr>
          <p:nvPr>
            <p:ph type="title"/>
          </p:nvPr>
        </p:nvSpPr>
        <p:spPr>
          <a:xfrm>
            <a:off x="3942900" y="3776575"/>
            <a:ext cx="2895900" cy="427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—Someone Famous</a:t>
            </a:r>
            <a:endParaRPr/>
          </a:p>
        </p:txBody>
      </p:sp>
      <p:grpSp>
        <p:nvGrpSpPr>
          <p:cNvPr id="6043" name="Google Shape;6043;p48"/>
          <p:cNvGrpSpPr/>
          <p:nvPr/>
        </p:nvGrpSpPr>
        <p:grpSpPr>
          <a:xfrm>
            <a:off x="347348" y="391075"/>
            <a:ext cx="3207789" cy="4383600"/>
            <a:chOff x="347348" y="391075"/>
            <a:chExt cx="3207789" cy="4383600"/>
          </a:xfrm>
        </p:grpSpPr>
        <p:grpSp>
          <p:nvGrpSpPr>
            <p:cNvPr id="6044" name="Google Shape;6044;p48"/>
            <p:cNvGrpSpPr/>
            <p:nvPr/>
          </p:nvGrpSpPr>
          <p:grpSpPr>
            <a:xfrm>
              <a:off x="347348" y="391075"/>
              <a:ext cx="3207789" cy="4383600"/>
              <a:chOff x="5309625" y="391075"/>
              <a:chExt cx="3503100" cy="4383600"/>
            </a:xfrm>
          </p:grpSpPr>
          <p:sp>
            <p:nvSpPr>
              <p:cNvPr id="6045" name="Google Shape;6045;p48"/>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6" name="Google Shape;6046;p48"/>
              <p:cNvGrpSpPr/>
              <p:nvPr/>
            </p:nvGrpSpPr>
            <p:grpSpPr>
              <a:xfrm>
                <a:off x="5314549" y="395586"/>
                <a:ext cx="3493047" cy="4375061"/>
                <a:chOff x="697175" y="461850"/>
                <a:chExt cx="1672675" cy="2098250"/>
              </a:xfrm>
            </p:grpSpPr>
            <p:sp>
              <p:nvSpPr>
                <p:cNvPr id="6047" name="Google Shape;6047;p48"/>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48"/>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48"/>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48"/>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48"/>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48"/>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48"/>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48"/>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48"/>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48"/>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48"/>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48"/>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48"/>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48"/>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48"/>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48"/>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48"/>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48"/>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48"/>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48"/>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48"/>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48"/>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48"/>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48"/>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48"/>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48"/>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48"/>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48"/>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48"/>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48"/>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48"/>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48"/>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48"/>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48"/>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48"/>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48"/>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48"/>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48"/>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48"/>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48"/>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48"/>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48"/>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48"/>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48"/>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48"/>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48"/>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48"/>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48"/>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48"/>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48"/>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48"/>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48"/>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48"/>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48"/>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48"/>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48"/>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48"/>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48"/>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48"/>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48"/>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48"/>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48"/>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48"/>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48"/>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48"/>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48"/>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48"/>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48"/>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48"/>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48"/>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48"/>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48"/>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48"/>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48"/>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48"/>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48"/>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48"/>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48"/>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48"/>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48"/>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48"/>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48"/>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48"/>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48"/>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48"/>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48"/>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48"/>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48"/>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48"/>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48"/>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48"/>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48"/>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48"/>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48"/>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48"/>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48"/>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48"/>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48"/>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48"/>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48"/>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48"/>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48"/>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48"/>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48"/>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48"/>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48"/>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48"/>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48"/>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48"/>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48"/>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48"/>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48"/>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48"/>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48"/>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48"/>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48"/>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48"/>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48"/>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48"/>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48"/>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48"/>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48"/>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48"/>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48"/>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48"/>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48"/>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48"/>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48"/>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48"/>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48"/>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48"/>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48"/>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48"/>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48"/>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48"/>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48"/>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48"/>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48"/>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48"/>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48"/>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48"/>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48"/>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48"/>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48"/>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48"/>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48"/>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48"/>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48"/>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48"/>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48"/>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48"/>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48"/>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48"/>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48"/>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48"/>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48"/>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48"/>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48"/>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48"/>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48"/>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48"/>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48"/>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48"/>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48"/>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48"/>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48"/>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48"/>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48"/>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48"/>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48"/>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48"/>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48"/>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48"/>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48"/>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48"/>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48"/>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48"/>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48"/>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48"/>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48"/>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48"/>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48"/>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48"/>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48"/>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48"/>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48"/>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48"/>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48"/>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48"/>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48"/>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48"/>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48"/>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48"/>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48"/>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48"/>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48"/>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48"/>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48"/>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48"/>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48"/>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48"/>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48"/>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48"/>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48"/>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48"/>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48"/>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48"/>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48"/>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48"/>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48"/>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48"/>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48"/>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48"/>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48"/>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48"/>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48"/>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48"/>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48"/>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48"/>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48"/>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48"/>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48"/>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48"/>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48"/>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48"/>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48"/>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48"/>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48"/>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48"/>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48"/>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48"/>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48"/>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48"/>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48"/>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48"/>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48"/>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48"/>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48"/>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48"/>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48"/>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48"/>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48"/>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48"/>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48"/>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48"/>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48"/>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48"/>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48"/>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48"/>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48"/>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48"/>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48"/>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48"/>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48"/>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48"/>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48"/>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48"/>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48"/>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48"/>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48"/>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48"/>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48"/>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48"/>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48"/>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48"/>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48"/>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48"/>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48"/>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48"/>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48"/>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48"/>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48"/>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48"/>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48"/>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48"/>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48"/>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48"/>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48"/>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48"/>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48"/>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48"/>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48"/>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48"/>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48"/>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31" name="Google Shape;6331;p48"/>
            <p:cNvGrpSpPr/>
            <p:nvPr/>
          </p:nvGrpSpPr>
          <p:grpSpPr>
            <a:xfrm>
              <a:off x="1172760" y="1896405"/>
              <a:ext cx="1791330" cy="1162830"/>
              <a:chOff x="-4004340" y="2465518"/>
              <a:chExt cx="1791330" cy="1162830"/>
            </a:xfrm>
          </p:grpSpPr>
          <p:sp>
            <p:nvSpPr>
              <p:cNvPr id="6332" name="Google Shape;6332;p48"/>
              <p:cNvSpPr/>
              <p:nvPr/>
            </p:nvSpPr>
            <p:spPr>
              <a:xfrm>
                <a:off x="-3238869" y="3540443"/>
                <a:ext cx="296388" cy="76122"/>
              </a:xfrm>
              <a:custGeom>
                <a:avLst/>
                <a:gdLst/>
                <a:ahLst/>
                <a:cxnLst/>
                <a:rect l="l" t="t" r="r" b="b"/>
                <a:pathLst>
                  <a:path w="2671" h="686" extrusionOk="0">
                    <a:moveTo>
                      <a:pt x="1" y="0"/>
                    </a:moveTo>
                    <a:lnTo>
                      <a:pt x="1" y="685"/>
                    </a:lnTo>
                    <a:lnTo>
                      <a:pt x="2671" y="685"/>
                    </a:lnTo>
                    <a:lnTo>
                      <a:pt x="267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48"/>
              <p:cNvSpPr/>
              <p:nvPr/>
            </p:nvSpPr>
            <p:spPr>
              <a:xfrm>
                <a:off x="-2741963" y="2725067"/>
                <a:ext cx="14536" cy="14536"/>
              </a:xfrm>
              <a:custGeom>
                <a:avLst/>
                <a:gdLst/>
                <a:ahLst/>
                <a:cxnLst/>
                <a:rect l="l" t="t" r="r" b="b"/>
                <a:pathLst>
                  <a:path w="131" h="131" extrusionOk="0">
                    <a:moveTo>
                      <a:pt x="0" y="0"/>
                    </a:moveTo>
                    <a:lnTo>
                      <a:pt x="0" y="60"/>
                    </a:lnTo>
                    <a:lnTo>
                      <a:pt x="130" y="130"/>
                    </a:lnTo>
                    <a:lnTo>
                      <a:pt x="130" y="83"/>
                    </a:lnTo>
                    <a:lnTo>
                      <a:pt x="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48"/>
              <p:cNvSpPr/>
              <p:nvPr/>
            </p:nvSpPr>
            <p:spPr>
              <a:xfrm>
                <a:off x="-3461689" y="2727730"/>
                <a:ext cx="14536" cy="15757"/>
              </a:xfrm>
              <a:custGeom>
                <a:avLst/>
                <a:gdLst/>
                <a:ahLst/>
                <a:cxnLst/>
                <a:rect l="l" t="t" r="r" b="b"/>
                <a:pathLst>
                  <a:path w="131" h="142" extrusionOk="0">
                    <a:moveTo>
                      <a:pt x="131" y="0"/>
                    </a:moveTo>
                    <a:lnTo>
                      <a:pt x="1" y="83"/>
                    </a:lnTo>
                    <a:lnTo>
                      <a:pt x="1" y="142"/>
                    </a:lnTo>
                    <a:lnTo>
                      <a:pt x="131" y="47"/>
                    </a:lnTo>
                    <a:lnTo>
                      <a:pt x="13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48"/>
              <p:cNvSpPr/>
              <p:nvPr/>
            </p:nvSpPr>
            <p:spPr>
              <a:xfrm>
                <a:off x="-2942590" y="3124876"/>
                <a:ext cx="714504" cy="491686"/>
              </a:xfrm>
              <a:custGeom>
                <a:avLst/>
                <a:gdLst/>
                <a:ahLst/>
                <a:cxnLst/>
                <a:rect l="l" t="t" r="r" b="b"/>
                <a:pathLst>
                  <a:path w="6439" h="4431" extrusionOk="0">
                    <a:moveTo>
                      <a:pt x="6439" y="0"/>
                    </a:moveTo>
                    <a:lnTo>
                      <a:pt x="1" y="3745"/>
                    </a:lnTo>
                    <a:lnTo>
                      <a:pt x="1" y="4430"/>
                    </a:lnTo>
                    <a:lnTo>
                      <a:pt x="6439" y="697"/>
                    </a:lnTo>
                    <a:lnTo>
                      <a:pt x="643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48"/>
              <p:cNvSpPr/>
              <p:nvPr/>
            </p:nvSpPr>
            <p:spPr>
              <a:xfrm>
                <a:off x="-3958484" y="3126208"/>
                <a:ext cx="719719" cy="490354"/>
              </a:xfrm>
              <a:custGeom>
                <a:avLst/>
                <a:gdLst/>
                <a:ahLst/>
                <a:cxnLst/>
                <a:rect l="l" t="t" r="r" b="b"/>
                <a:pathLst>
                  <a:path w="6486" h="4419" extrusionOk="0">
                    <a:moveTo>
                      <a:pt x="1" y="0"/>
                    </a:moveTo>
                    <a:lnTo>
                      <a:pt x="1" y="685"/>
                    </a:lnTo>
                    <a:lnTo>
                      <a:pt x="6486" y="4418"/>
                    </a:lnTo>
                    <a:lnTo>
                      <a:pt x="6486" y="3733"/>
                    </a:lnTo>
                    <a:lnTo>
                      <a:pt x="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48"/>
              <p:cNvSpPr/>
              <p:nvPr/>
            </p:nvSpPr>
            <p:spPr>
              <a:xfrm>
                <a:off x="-3958484" y="2537645"/>
                <a:ext cx="1730388" cy="1002902"/>
              </a:xfrm>
              <a:custGeom>
                <a:avLst/>
                <a:gdLst/>
                <a:ahLst/>
                <a:cxnLst/>
                <a:rect l="l" t="t" r="r" b="b"/>
                <a:pathLst>
                  <a:path w="15594" h="9038" extrusionOk="0">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48"/>
              <p:cNvSpPr/>
              <p:nvPr/>
            </p:nvSpPr>
            <p:spPr>
              <a:xfrm>
                <a:off x="-2709228" y="2744708"/>
                <a:ext cx="15868" cy="14536"/>
              </a:xfrm>
              <a:custGeom>
                <a:avLst/>
                <a:gdLst/>
                <a:ahLst/>
                <a:cxnLst/>
                <a:rect l="l" t="t" r="r" b="b"/>
                <a:pathLst>
                  <a:path w="143" h="131" extrusionOk="0">
                    <a:moveTo>
                      <a:pt x="1" y="1"/>
                    </a:moveTo>
                    <a:lnTo>
                      <a:pt x="12" y="60"/>
                    </a:lnTo>
                    <a:lnTo>
                      <a:pt x="142" y="131"/>
                    </a:lnTo>
                    <a:lnTo>
                      <a:pt x="142" y="83"/>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48"/>
              <p:cNvSpPr/>
              <p:nvPr/>
            </p:nvSpPr>
            <p:spPr>
              <a:xfrm>
                <a:off x="-2709228" y="2725067"/>
                <a:ext cx="48603" cy="28962"/>
              </a:xfrm>
              <a:custGeom>
                <a:avLst/>
                <a:gdLst/>
                <a:ahLst/>
                <a:cxnLst/>
                <a:rect l="l" t="t" r="r" b="b"/>
                <a:pathLst>
                  <a:path w="438" h="261" extrusionOk="0">
                    <a:moveTo>
                      <a:pt x="308" y="0"/>
                    </a:moveTo>
                    <a:lnTo>
                      <a:pt x="1" y="178"/>
                    </a:lnTo>
                    <a:lnTo>
                      <a:pt x="142" y="260"/>
                    </a:lnTo>
                    <a:lnTo>
                      <a:pt x="438" y="83"/>
                    </a:lnTo>
                    <a:lnTo>
                      <a:pt x="3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48"/>
              <p:cNvSpPr/>
              <p:nvPr/>
            </p:nvSpPr>
            <p:spPr>
              <a:xfrm>
                <a:off x="-3495755" y="2747371"/>
                <a:ext cx="15868" cy="15868"/>
              </a:xfrm>
              <a:custGeom>
                <a:avLst/>
                <a:gdLst/>
                <a:ahLst/>
                <a:cxnLst/>
                <a:rect l="l" t="t" r="r" b="b"/>
                <a:pathLst>
                  <a:path w="143" h="143" extrusionOk="0">
                    <a:moveTo>
                      <a:pt x="142" y="0"/>
                    </a:moveTo>
                    <a:lnTo>
                      <a:pt x="1" y="83"/>
                    </a:lnTo>
                    <a:lnTo>
                      <a:pt x="1" y="142"/>
                    </a:lnTo>
                    <a:lnTo>
                      <a:pt x="142" y="48"/>
                    </a:lnTo>
                    <a:lnTo>
                      <a:pt x="142"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48"/>
              <p:cNvSpPr/>
              <p:nvPr/>
            </p:nvSpPr>
            <p:spPr>
              <a:xfrm>
                <a:off x="-3528490" y="2727730"/>
                <a:ext cx="48603" cy="28851"/>
              </a:xfrm>
              <a:custGeom>
                <a:avLst/>
                <a:gdLst/>
                <a:ahLst/>
                <a:cxnLst/>
                <a:rect l="l" t="t" r="r" b="b"/>
                <a:pathLst>
                  <a:path w="438" h="260" extrusionOk="0">
                    <a:moveTo>
                      <a:pt x="130" y="0"/>
                    </a:moveTo>
                    <a:lnTo>
                      <a:pt x="0" y="83"/>
                    </a:lnTo>
                    <a:lnTo>
                      <a:pt x="296" y="260"/>
                    </a:lnTo>
                    <a:lnTo>
                      <a:pt x="437" y="177"/>
                    </a:lnTo>
                    <a:lnTo>
                      <a:pt x="13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48"/>
              <p:cNvSpPr/>
              <p:nvPr/>
            </p:nvSpPr>
            <p:spPr>
              <a:xfrm>
                <a:off x="-2942590" y="3054080"/>
                <a:ext cx="714504" cy="462835"/>
              </a:xfrm>
              <a:custGeom>
                <a:avLst/>
                <a:gdLst/>
                <a:ahLst/>
                <a:cxnLst/>
                <a:rect l="l" t="t" r="r" b="b"/>
                <a:pathLst>
                  <a:path w="6439" h="4171" extrusionOk="0">
                    <a:moveTo>
                      <a:pt x="6439" y="1"/>
                    </a:moveTo>
                    <a:lnTo>
                      <a:pt x="1" y="3734"/>
                    </a:lnTo>
                    <a:lnTo>
                      <a:pt x="1" y="4171"/>
                    </a:lnTo>
                    <a:lnTo>
                      <a:pt x="6439" y="414"/>
                    </a:lnTo>
                    <a:lnTo>
                      <a:pt x="6439"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48"/>
              <p:cNvSpPr/>
              <p:nvPr/>
            </p:nvSpPr>
            <p:spPr>
              <a:xfrm>
                <a:off x="-3958484" y="3054080"/>
                <a:ext cx="719719" cy="462835"/>
              </a:xfrm>
              <a:custGeom>
                <a:avLst/>
                <a:gdLst/>
                <a:ahLst/>
                <a:cxnLst/>
                <a:rect l="l" t="t" r="r" b="b"/>
                <a:pathLst>
                  <a:path w="6486" h="4171" extrusionOk="0">
                    <a:moveTo>
                      <a:pt x="1" y="1"/>
                    </a:moveTo>
                    <a:lnTo>
                      <a:pt x="1" y="414"/>
                    </a:lnTo>
                    <a:lnTo>
                      <a:pt x="6486" y="4171"/>
                    </a:lnTo>
                    <a:lnTo>
                      <a:pt x="6486" y="373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48"/>
              <p:cNvSpPr/>
              <p:nvPr/>
            </p:nvSpPr>
            <p:spPr>
              <a:xfrm>
                <a:off x="-3238869" y="3468316"/>
                <a:ext cx="296388" cy="48603"/>
              </a:xfrm>
              <a:custGeom>
                <a:avLst/>
                <a:gdLst/>
                <a:ahLst/>
                <a:cxnLst/>
                <a:rect l="l" t="t" r="r" b="b"/>
                <a:pathLst>
                  <a:path w="2671" h="438" extrusionOk="0">
                    <a:moveTo>
                      <a:pt x="1" y="1"/>
                    </a:moveTo>
                    <a:lnTo>
                      <a:pt x="1" y="438"/>
                    </a:lnTo>
                    <a:lnTo>
                      <a:pt x="2671" y="438"/>
                    </a:lnTo>
                    <a:lnTo>
                      <a:pt x="2671"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48"/>
              <p:cNvSpPr/>
              <p:nvPr/>
            </p:nvSpPr>
            <p:spPr>
              <a:xfrm>
                <a:off x="-3958484" y="2465518"/>
                <a:ext cx="1730388" cy="1002902"/>
              </a:xfrm>
              <a:custGeom>
                <a:avLst/>
                <a:gdLst/>
                <a:ahLst/>
                <a:cxnLst/>
                <a:rect l="l" t="t" r="r" b="b"/>
                <a:pathLst>
                  <a:path w="15594" h="9038" extrusionOk="0">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48"/>
              <p:cNvSpPr/>
              <p:nvPr/>
            </p:nvSpPr>
            <p:spPr>
              <a:xfrm>
                <a:off x="-3904776" y="2516673"/>
                <a:ext cx="1625637" cy="899371"/>
              </a:xfrm>
              <a:custGeom>
                <a:avLst/>
                <a:gdLst/>
                <a:ahLst/>
                <a:cxnLst/>
                <a:rect l="l" t="t" r="r" b="b"/>
                <a:pathLst>
                  <a:path w="14650" h="8105" extrusionOk="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48"/>
              <p:cNvSpPr/>
              <p:nvPr/>
            </p:nvSpPr>
            <p:spPr>
              <a:xfrm>
                <a:off x="-3722570" y="2675243"/>
                <a:ext cx="668675" cy="385492"/>
              </a:xfrm>
              <a:custGeom>
                <a:avLst/>
                <a:gdLst/>
                <a:ahLst/>
                <a:cxnLst/>
                <a:rect l="l" t="t" r="r" b="b"/>
                <a:pathLst>
                  <a:path w="6026" h="3474" extrusionOk="0">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48"/>
              <p:cNvSpPr/>
              <p:nvPr/>
            </p:nvSpPr>
            <p:spPr>
              <a:xfrm>
                <a:off x="-3537701" y="2688337"/>
                <a:ext cx="778752" cy="449741"/>
              </a:xfrm>
              <a:custGeom>
                <a:avLst/>
                <a:gdLst/>
                <a:ahLst/>
                <a:cxnLst/>
                <a:rect l="l" t="t" r="r" b="b"/>
                <a:pathLst>
                  <a:path w="7018" h="4053" extrusionOk="0">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48"/>
              <p:cNvSpPr/>
              <p:nvPr/>
            </p:nvSpPr>
            <p:spPr>
              <a:xfrm>
                <a:off x="-3402655" y="2832593"/>
                <a:ext cx="624067" cy="360525"/>
              </a:xfrm>
              <a:custGeom>
                <a:avLst/>
                <a:gdLst/>
                <a:ahLst/>
                <a:cxnLst/>
                <a:rect l="l" t="t" r="r" b="b"/>
                <a:pathLst>
                  <a:path w="5624" h="3249" extrusionOk="0">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48"/>
              <p:cNvSpPr/>
              <p:nvPr/>
            </p:nvSpPr>
            <p:spPr>
              <a:xfrm>
                <a:off x="-3210018" y="2946554"/>
                <a:ext cx="626730" cy="360636"/>
              </a:xfrm>
              <a:custGeom>
                <a:avLst/>
                <a:gdLst/>
                <a:ahLst/>
                <a:cxnLst/>
                <a:rect l="l" t="t" r="r" b="b"/>
                <a:pathLst>
                  <a:path w="5648" h="3250" extrusionOk="0">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48"/>
              <p:cNvSpPr/>
              <p:nvPr/>
            </p:nvSpPr>
            <p:spPr>
              <a:xfrm>
                <a:off x="-3305671" y="3060627"/>
                <a:ext cx="329122" cy="188862"/>
              </a:xfrm>
              <a:custGeom>
                <a:avLst/>
                <a:gdLst/>
                <a:ahLst/>
                <a:cxnLst/>
                <a:rect l="l" t="t" r="r" b="b"/>
                <a:pathLst>
                  <a:path w="2966" h="1702" extrusionOk="0">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48"/>
              <p:cNvSpPr/>
              <p:nvPr/>
            </p:nvSpPr>
            <p:spPr>
              <a:xfrm>
                <a:off x="-3009391" y="2888963"/>
                <a:ext cx="327791" cy="190194"/>
              </a:xfrm>
              <a:custGeom>
                <a:avLst/>
                <a:gdLst/>
                <a:ahLst/>
                <a:cxnLst/>
                <a:rect l="l" t="t" r="r" b="b"/>
                <a:pathLst>
                  <a:path w="2954" h="1714" extrusionOk="0">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53" name="Google Shape;6353;p48"/>
              <p:cNvGrpSpPr/>
              <p:nvPr/>
            </p:nvGrpSpPr>
            <p:grpSpPr>
              <a:xfrm>
                <a:off x="-4004340" y="3104789"/>
                <a:ext cx="1791330" cy="523558"/>
                <a:chOff x="-4004340" y="3104789"/>
                <a:chExt cx="1791330" cy="523558"/>
              </a:xfrm>
            </p:grpSpPr>
            <p:grpSp>
              <p:nvGrpSpPr>
                <p:cNvPr id="6354" name="Google Shape;6354;p48"/>
                <p:cNvGrpSpPr/>
                <p:nvPr/>
              </p:nvGrpSpPr>
              <p:grpSpPr>
                <a:xfrm>
                  <a:off x="-2940565" y="3136014"/>
                  <a:ext cx="727555" cy="492333"/>
                  <a:chOff x="-2940565" y="3136014"/>
                  <a:chExt cx="727555" cy="492333"/>
                </a:xfrm>
              </p:grpSpPr>
              <p:grpSp>
                <p:nvGrpSpPr>
                  <p:cNvPr id="6355" name="Google Shape;6355;p48"/>
                  <p:cNvGrpSpPr/>
                  <p:nvPr/>
                </p:nvGrpSpPr>
                <p:grpSpPr>
                  <a:xfrm>
                    <a:off x="-2940565" y="3490627"/>
                    <a:ext cx="107580" cy="137721"/>
                    <a:chOff x="-1475840" y="2934777"/>
                    <a:chExt cx="107580" cy="137721"/>
                  </a:xfrm>
                </p:grpSpPr>
                <p:sp>
                  <p:nvSpPr>
                    <p:cNvPr id="6356" name="Google Shape;635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48"/>
                  <p:cNvGrpSpPr/>
                  <p:nvPr/>
                </p:nvGrpSpPr>
                <p:grpSpPr>
                  <a:xfrm>
                    <a:off x="-2901816" y="3468463"/>
                    <a:ext cx="107580" cy="137721"/>
                    <a:chOff x="-1475840" y="2934777"/>
                    <a:chExt cx="107580" cy="137721"/>
                  </a:xfrm>
                </p:grpSpPr>
                <p:sp>
                  <p:nvSpPr>
                    <p:cNvPr id="6366" name="Google Shape;636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5" name="Google Shape;6375;p48"/>
                  <p:cNvGrpSpPr/>
                  <p:nvPr/>
                </p:nvGrpSpPr>
                <p:grpSpPr>
                  <a:xfrm>
                    <a:off x="-2863068" y="3446300"/>
                    <a:ext cx="107580" cy="137721"/>
                    <a:chOff x="-1475840" y="2934777"/>
                    <a:chExt cx="107580" cy="137721"/>
                  </a:xfrm>
                </p:grpSpPr>
                <p:sp>
                  <p:nvSpPr>
                    <p:cNvPr id="6376" name="Google Shape;637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48"/>
                  <p:cNvGrpSpPr/>
                  <p:nvPr/>
                </p:nvGrpSpPr>
                <p:grpSpPr>
                  <a:xfrm>
                    <a:off x="-2824319" y="3424137"/>
                    <a:ext cx="107580" cy="137721"/>
                    <a:chOff x="-1475840" y="2934777"/>
                    <a:chExt cx="107580" cy="137721"/>
                  </a:xfrm>
                </p:grpSpPr>
                <p:sp>
                  <p:nvSpPr>
                    <p:cNvPr id="6386" name="Google Shape;638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5" name="Google Shape;6395;p48"/>
                  <p:cNvGrpSpPr/>
                  <p:nvPr/>
                </p:nvGrpSpPr>
                <p:grpSpPr>
                  <a:xfrm>
                    <a:off x="-2785571" y="3401973"/>
                    <a:ext cx="107580" cy="137721"/>
                    <a:chOff x="-1475840" y="2934777"/>
                    <a:chExt cx="107580" cy="137721"/>
                  </a:xfrm>
                </p:grpSpPr>
                <p:sp>
                  <p:nvSpPr>
                    <p:cNvPr id="6396" name="Google Shape;639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48"/>
                  <p:cNvGrpSpPr/>
                  <p:nvPr/>
                </p:nvGrpSpPr>
                <p:grpSpPr>
                  <a:xfrm>
                    <a:off x="-2746822" y="3379810"/>
                    <a:ext cx="107580" cy="137721"/>
                    <a:chOff x="-1475840" y="2934777"/>
                    <a:chExt cx="107580" cy="137721"/>
                  </a:xfrm>
                </p:grpSpPr>
                <p:sp>
                  <p:nvSpPr>
                    <p:cNvPr id="6406" name="Google Shape;640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5" name="Google Shape;6415;p48"/>
                  <p:cNvGrpSpPr/>
                  <p:nvPr/>
                </p:nvGrpSpPr>
                <p:grpSpPr>
                  <a:xfrm>
                    <a:off x="-2708074" y="3357647"/>
                    <a:ext cx="107580" cy="137721"/>
                    <a:chOff x="-1475840" y="2934777"/>
                    <a:chExt cx="107580" cy="137721"/>
                  </a:xfrm>
                </p:grpSpPr>
                <p:sp>
                  <p:nvSpPr>
                    <p:cNvPr id="6416" name="Google Shape;641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5" name="Google Shape;6425;p48"/>
                  <p:cNvGrpSpPr/>
                  <p:nvPr/>
                </p:nvGrpSpPr>
                <p:grpSpPr>
                  <a:xfrm>
                    <a:off x="-2669325" y="3335484"/>
                    <a:ext cx="107580" cy="137721"/>
                    <a:chOff x="-1475840" y="2934777"/>
                    <a:chExt cx="107580" cy="137721"/>
                  </a:xfrm>
                </p:grpSpPr>
                <p:sp>
                  <p:nvSpPr>
                    <p:cNvPr id="6426" name="Google Shape;642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48"/>
                  <p:cNvGrpSpPr/>
                  <p:nvPr/>
                </p:nvGrpSpPr>
                <p:grpSpPr>
                  <a:xfrm>
                    <a:off x="-2630577" y="3313320"/>
                    <a:ext cx="107580" cy="137721"/>
                    <a:chOff x="-1475840" y="2934777"/>
                    <a:chExt cx="107580" cy="137721"/>
                  </a:xfrm>
                </p:grpSpPr>
                <p:sp>
                  <p:nvSpPr>
                    <p:cNvPr id="6436" name="Google Shape;643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48"/>
                  <p:cNvGrpSpPr/>
                  <p:nvPr/>
                </p:nvGrpSpPr>
                <p:grpSpPr>
                  <a:xfrm>
                    <a:off x="-2591829" y="3291157"/>
                    <a:ext cx="107580" cy="137721"/>
                    <a:chOff x="-1475840" y="2934777"/>
                    <a:chExt cx="107580" cy="137721"/>
                  </a:xfrm>
                </p:grpSpPr>
                <p:sp>
                  <p:nvSpPr>
                    <p:cNvPr id="6446" name="Google Shape;644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48"/>
                  <p:cNvGrpSpPr/>
                  <p:nvPr/>
                </p:nvGrpSpPr>
                <p:grpSpPr>
                  <a:xfrm>
                    <a:off x="-2553080" y="3268994"/>
                    <a:ext cx="107580" cy="137721"/>
                    <a:chOff x="-1475840" y="2934777"/>
                    <a:chExt cx="107580" cy="137721"/>
                  </a:xfrm>
                </p:grpSpPr>
                <p:sp>
                  <p:nvSpPr>
                    <p:cNvPr id="6456" name="Google Shape;645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5" name="Google Shape;6465;p48"/>
                  <p:cNvGrpSpPr/>
                  <p:nvPr/>
                </p:nvGrpSpPr>
                <p:grpSpPr>
                  <a:xfrm>
                    <a:off x="-2514332" y="3246830"/>
                    <a:ext cx="107580" cy="137721"/>
                    <a:chOff x="-1475840" y="2934777"/>
                    <a:chExt cx="107580" cy="137721"/>
                  </a:xfrm>
                </p:grpSpPr>
                <p:sp>
                  <p:nvSpPr>
                    <p:cNvPr id="6466" name="Google Shape;646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5" name="Google Shape;6475;p48"/>
                  <p:cNvGrpSpPr/>
                  <p:nvPr/>
                </p:nvGrpSpPr>
                <p:grpSpPr>
                  <a:xfrm>
                    <a:off x="-2475583" y="3224667"/>
                    <a:ext cx="107580" cy="137721"/>
                    <a:chOff x="-1475840" y="2934777"/>
                    <a:chExt cx="107580" cy="137721"/>
                  </a:xfrm>
                </p:grpSpPr>
                <p:sp>
                  <p:nvSpPr>
                    <p:cNvPr id="6476" name="Google Shape;647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48"/>
                  <p:cNvGrpSpPr/>
                  <p:nvPr/>
                </p:nvGrpSpPr>
                <p:grpSpPr>
                  <a:xfrm>
                    <a:off x="-2436835" y="3202504"/>
                    <a:ext cx="107580" cy="137721"/>
                    <a:chOff x="-1475840" y="2934777"/>
                    <a:chExt cx="107580" cy="137721"/>
                  </a:xfrm>
                </p:grpSpPr>
                <p:sp>
                  <p:nvSpPr>
                    <p:cNvPr id="6486" name="Google Shape;648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5" name="Google Shape;6495;p48"/>
                  <p:cNvGrpSpPr/>
                  <p:nvPr/>
                </p:nvGrpSpPr>
                <p:grpSpPr>
                  <a:xfrm>
                    <a:off x="-2398086" y="3180341"/>
                    <a:ext cx="107580" cy="137721"/>
                    <a:chOff x="-1475840" y="2934777"/>
                    <a:chExt cx="107580" cy="137721"/>
                  </a:xfrm>
                </p:grpSpPr>
                <p:sp>
                  <p:nvSpPr>
                    <p:cNvPr id="6496" name="Google Shape;649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48"/>
                  <p:cNvGrpSpPr/>
                  <p:nvPr/>
                </p:nvGrpSpPr>
                <p:grpSpPr>
                  <a:xfrm>
                    <a:off x="-2359338" y="3158177"/>
                    <a:ext cx="107580" cy="137721"/>
                    <a:chOff x="-1475840" y="2934777"/>
                    <a:chExt cx="107580" cy="137721"/>
                  </a:xfrm>
                </p:grpSpPr>
                <p:sp>
                  <p:nvSpPr>
                    <p:cNvPr id="6506" name="Google Shape;650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5" name="Google Shape;6515;p48"/>
                  <p:cNvGrpSpPr/>
                  <p:nvPr/>
                </p:nvGrpSpPr>
                <p:grpSpPr>
                  <a:xfrm>
                    <a:off x="-2320590" y="3136014"/>
                    <a:ext cx="107580" cy="137721"/>
                    <a:chOff x="-1475840" y="2934777"/>
                    <a:chExt cx="107580" cy="137721"/>
                  </a:xfrm>
                </p:grpSpPr>
                <p:sp>
                  <p:nvSpPr>
                    <p:cNvPr id="6516" name="Google Shape;6516;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5" name="Google Shape;6525;p48"/>
                <p:cNvGrpSpPr/>
                <p:nvPr/>
              </p:nvGrpSpPr>
              <p:grpSpPr>
                <a:xfrm flipH="1">
                  <a:off x="-4004340" y="3104789"/>
                  <a:ext cx="727555" cy="492333"/>
                  <a:chOff x="-2940565" y="3136014"/>
                  <a:chExt cx="727555" cy="492333"/>
                </a:xfrm>
              </p:grpSpPr>
              <p:grpSp>
                <p:nvGrpSpPr>
                  <p:cNvPr id="6526" name="Google Shape;6526;p48"/>
                  <p:cNvGrpSpPr/>
                  <p:nvPr/>
                </p:nvGrpSpPr>
                <p:grpSpPr>
                  <a:xfrm>
                    <a:off x="-2940565" y="3490627"/>
                    <a:ext cx="107580" cy="137721"/>
                    <a:chOff x="-1475840" y="2934777"/>
                    <a:chExt cx="107580" cy="137721"/>
                  </a:xfrm>
                </p:grpSpPr>
                <p:sp>
                  <p:nvSpPr>
                    <p:cNvPr id="6527" name="Google Shape;652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6" name="Google Shape;6536;p48"/>
                  <p:cNvGrpSpPr/>
                  <p:nvPr/>
                </p:nvGrpSpPr>
                <p:grpSpPr>
                  <a:xfrm>
                    <a:off x="-2901816" y="3468463"/>
                    <a:ext cx="107580" cy="137721"/>
                    <a:chOff x="-1475840" y="2934777"/>
                    <a:chExt cx="107580" cy="137721"/>
                  </a:xfrm>
                </p:grpSpPr>
                <p:sp>
                  <p:nvSpPr>
                    <p:cNvPr id="6537" name="Google Shape;653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48"/>
                  <p:cNvGrpSpPr/>
                  <p:nvPr/>
                </p:nvGrpSpPr>
                <p:grpSpPr>
                  <a:xfrm>
                    <a:off x="-2863068" y="3446300"/>
                    <a:ext cx="107580" cy="137721"/>
                    <a:chOff x="-1475840" y="2934777"/>
                    <a:chExt cx="107580" cy="137721"/>
                  </a:xfrm>
                </p:grpSpPr>
                <p:sp>
                  <p:nvSpPr>
                    <p:cNvPr id="6547" name="Google Shape;654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48"/>
                  <p:cNvGrpSpPr/>
                  <p:nvPr/>
                </p:nvGrpSpPr>
                <p:grpSpPr>
                  <a:xfrm>
                    <a:off x="-2824319" y="3424137"/>
                    <a:ext cx="107580" cy="137721"/>
                    <a:chOff x="-1475840" y="2934777"/>
                    <a:chExt cx="107580" cy="137721"/>
                  </a:xfrm>
                </p:grpSpPr>
                <p:sp>
                  <p:nvSpPr>
                    <p:cNvPr id="6557" name="Google Shape;655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6" name="Google Shape;6566;p48"/>
                  <p:cNvGrpSpPr/>
                  <p:nvPr/>
                </p:nvGrpSpPr>
                <p:grpSpPr>
                  <a:xfrm>
                    <a:off x="-2785571" y="3401973"/>
                    <a:ext cx="107580" cy="137721"/>
                    <a:chOff x="-1475840" y="2934777"/>
                    <a:chExt cx="107580" cy="137721"/>
                  </a:xfrm>
                </p:grpSpPr>
                <p:sp>
                  <p:nvSpPr>
                    <p:cNvPr id="6567" name="Google Shape;656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6" name="Google Shape;6576;p48"/>
                  <p:cNvGrpSpPr/>
                  <p:nvPr/>
                </p:nvGrpSpPr>
                <p:grpSpPr>
                  <a:xfrm>
                    <a:off x="-2746822" y="3379810"/>
                    <a:ext cx="107580" cy="137721"/>
                    <a:chOff x="-1475840" y="2934777"/>
                    <a:chExt cx="107580" cy="137721"/>
                  </a:xfrm>
                </p:grpSpPr>
                <p:sp>
                  <p:nvSpPr>
                    <p:cNvPr id="6577" name="Google Shape;657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48"/>
                  <p:cNvGrpSpPr/>
                  <p:nvPr/>
                </p:nvGrpSpPr>
                <p:grpSpPr>
                  <a:xfrm>
                    <a:off x="-2708074" y="3357647"/>
                    <a:ext cx="107580" cy="137721"/>
                    <a:chOff x="-1475840" y="2934777"/>
                    <a:chExt cx="107580" cy="137721"/>
                  </a:xfrm>
                </p:grpSpPr>
                <p:sp>
                  <p:nvSpPr>
                    <p:cNvPr id="6587" name="Google Shape;658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48"/>
                  <p:cNvGrpSpPr/>
                  <p:nvPr/>
                </p:nvGrpSpPr>
                <p:grpSpPr>
                  <a:xfrm>
                    <a:off x="-2669325" y="3335484"/>
                    <a:ext cx="107580" cy="137721"/>
                    <a:chOff x="-1475840" y="2934777"/>
                    <a:chExt cx="107580" cy="137721"/>
                  </a:xfrm>
                </p:grpSpPr>
                <p:sp>
                  <p:nvSpPr>
                    <p:cNvPr id="6597" name="Google Shape;659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6" name="Google Shape;6606;p48"/>
                  <p:cNvGrpSpPr/>
                  <p:nvPr/>
                </p:nvGrpSpPr>
                <p:grpSpPr>
                  <a:xfrm>
                    <a:off x="-2630577" y="3313320"/>
                    <a:ext cx="107580" cy="137721"/>
                    <a:chOff x="-1475840" y="2934777"/>
                    <a:chExt cx="107580" cy="137721"/>
                  </a:xfrm>
                </p:grpSpPr>
                <p:sp>
                  <p:nvSpPr>
                    <p:cNvPr id="6607" name="Google Shape;660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6" name="Google Shape;6616;p48"/>
                  <p:cNvGrpSpPr/>
                  <p:nvPr/>
                </p:nvGrpSpPr>
                <p:grpSpPr>
                  <a:xfrm>
                    <a:off x="-2591829" y="3291157"/>
                    <a:ext cx="107580" cy="137721"/>
                    <a:chOff x="-1475840" y="2934777"/>
                    <a:chExt cx="107580" cy="137721"/>
                  </a:xfrm>
                </p:grpSpPr>
                <p:sp>
                  <p:nvSpPr>
                    <p:cNvPr id="6617" name="Google Shape;661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48"/>
                  <p:cNvGrpSpPr/>
                  <p:nvPr/>
                </p:nvGrpSpPr>
                <p:grpSpPr>
                  <a:xfrm>
                    <a:off x="-2553080" y="3268994"/>
                    <a:ext cx="107580" cy="137721"/>
                    <a:chOff x="-1475840" y="2934777"/>
                    <a:chExt cx="107580" cy="137721"/>
                  </a:xfrm>
                </p:grpSpPr>
                <p:sp>
                  <p:nvSpPr>
                    <p:cNvPr id="6627" name="Google Shape;662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6" name="Google Shape;6636;p48"/>
                  <p:cNvGrpSpPr/>
                  <p:nvPr/>
                </p:nvGrpSpPr>
                <p:grpSpPr>
                  <a:xfrm>
                    <a:off x="-2514332" y="3246830"/>
                    <a:ext cx="107580" cy="137721"/>
                    <a:chOff x="-1475840" y="2934777"/>
                    <a:chExt cx="107580" cy="137721"/>
                  </a:xfrm>
                </p:grpSpPr>
                <p:sp>
                  <p:nvSpPr>
                    <p:cNvPr id="6637" name="Google Shape;663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6" name="Google Shape;6646;p48"/>
                  <p:cNvGrpSpPr/>
                  <p:nvPr/>
                </p:nvGrpSpPr>
                <p:grpSpPr>
                  <a:xfrm>
                    <a:off x="-2475583" y="3224667"/>
                    <a:ext cx="107580" cy="137721"/>
                    <a:chOff x="-1475840" y="2934777"/>
                    <a:chExt cx="107580" cy="137721"/>
                  </a:xfrm>
                </p:grpSpPr>
                <p:sp>
                  <p:nvSpPr>
                    <p:cNvPr id="6647" name="Google Shape;664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48"/>
                  <p:cNvGrpSpPr/>
                  <p:nvPr/>
                </p:nvGrpSpPr>
                <p:grpSpPr>
                  <a:xfrm>
                    <a:off x="-2436835" y="3202504"/>
                    <a:ext cx="107580" cy="137721"/>
                    <a:chOff x="-1475840" y="2934777"/>
                    <a:chExt cx="107580" cy="137721"/>
                  </a:xfrm>
                </p:grpSpPr>
                <p:sp>
                  <p:nvSpPr>
                    <p:cNvPr id="6657" name="Google Shape;665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6" name="Google Shape;6666;p48"/>
                  <p:cNvGrpSpPr/>
                  <p:nvPr/>
                </p:nvGrpSpPr>
                <p:grpSpPr>
                  <a:xfrm>
                    <a:off x="-2398086" y="3180341"/>
                    <a:ext cx="107580" cy="137721"/>
                    <a:chOff x="-1475840" y="2934777"/>
                    <a:chExt cx="107580" cy="137721"/>
                  </a:xfrm>
                </p:grpSpPr>
                <p:sp>
                  <p:nvSpPr>
                    <p:cNvPr id="6667" name="Google Shape;666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6" name="Google Shape;6676;p48"/>
                  <p:cNvGrpSpPr/>
                  <p:nvPr/>
                </p:nvGrpSpPr>
                <p:grpSpPr>
                  <a:xfrm>
                    <a:off x="-2359338" y="3158177"/>
                    <a:ext cx="107580" cy="137721"/>
                    <a:chOff x="-1475840" y="2934777"/>
                    <a:chExt cx="107580" cy="137721"/>
                  </a:xfrm>
                </p:grpSpPr>
                <p:sp>
                  <p:nvSpPr>
                    <p:cNvPr id="6677" name="Google Shape;667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6" name="Google Shape;6686;p48"/>
                  <p:cNvGrpSpPr/>
                  <p:nvPr/>
                </p:nvGrpSpPr>
                <p:grpSpPr>
                  <a:xfrm>
                    <a:off x="-2320590" y="3136014"/>
                    <a:ext cx="107580" cy="137721"/>
                    <a:chOff x="-1475840" y="2934777"/>
                    <a:chExt cx="107580" cy="137721"/>
                  </a:xfrm>
                </p:grpSpPr>
                <p:sp>
                  <p:nvSpPr>
                    <p:cNvPr id="6687" name="Google Shape;6687;p48"/>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48"/>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48"/>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48"/>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48"/>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48"/>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48"/>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696" name="Google Shape;6696;p48"/>
            <p:cNvGrpSpPr/>
            <p:nvPr/>
          </p:nvGrpSpPr>
          <p:grpSpPr>
            <a:xfrm>
              <a:off x="787961" y="3595320"/>
              <a:ext cx="664880" cy="790316"/>
              <a:chOff x="-2482589" y="3634532"/>
              <a:chExt cx="664880" cy="790316"/>
            </a:xfrm>
          </p:grpSpPr>
          <p:sp>
            <p:nvSpPr>
              <p:cNvPr id="6697" name="Google Shape;6697;p48"/>
              <p:cNvSpPr/>
              <p:nvPr/>
            </p:nvSpPr>
            <p:spPr>
              <a:xfrm>
                <a:off x="-2430238" y="3857088"/>
                <a:ext cx="47925" cy="403375"/>
              </a:xfrm>
              <a:custGeom>
                <a:avLst/>
                <a:gdLst/>
                <a:ahLst/>
                <a:cxnLst/>
                <a:rect l="l" t="t" r="r" b="b"/>
                <a:pathLst>
                  <a:path w="379" h="3190" extrusionOk="0">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48"/>
              <p:cNvSpPr/>
              <p:nvPr/>
            </p:nvSpPr>
            <p:spPr>
              <a:xfrm>
                <a:off x="-2174805" y="3857088"/>
                <a:ext cx="49315" cy="551322"/>
              </a:xfrm>
              <a:custGeom>
                <a:avLst/>
                <a:gdLst/>
                <a:ahLst/>
                <a:cxnLst/>
                <a:rect l="l" t="t" r="r" b="b"/>
                <a:pathLst>
                  <a:path w="390" h="4360" extrusionOk="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48"/>
              <p:cNvSpPr/>
              <p:nvPr/>
            </p:nvSpPr>
            <p:spPr>
              <a:xfrm>
                <a:off x="-1919371" y="3857088"/>
                <a:ext cx="49442" cy="403375"/>
              </a:xfrm>
              <a:custGeom>
                <a:avLst/>
                <a:gdLst/>
                <a:ahLst/>
                <a:cxnLst/>
                <a:rect l="l" t="t" r="r" b="b"/>
                <a:pathLst>
                  <a:path w="391" h="3190" extrusionOk="0">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48"/>
              <p:cNvSpPr/>
              <p:nvPr/>
            </p:nvSpPr>
            <p:spPr>
              <a:xfrm>
                <a:off x="-2174805" y="3873526"/>
                <a:ext cx="49315" cy="551322"/>
              </a:xfrm>
              <a:custGeom>
                <a:avLst/>
                <a:gdLst/>
                <a:ahLst/>
                <a:cxnLst/>
                <a:rect l="l" t="t" r="r" b="b"/>
                <a:pathLst>
                  <a:path w="390" h="4360" extrusionOk="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48"/>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48"/>
              <p:cNvSpPr/>
              <p:nvPr/>
            </p:nvSpPr>
            <p:spPr>
              <a:xfrm>
                <a:off x="-2482589" y="3827118"/>
                <a:ext cx="331805" cy="378086"/>
              </a:xfrm>
              <a:custGeom>
                <a:avLst/>
                <a:gdLst/>
                <a:ahLst/>
                <a:cxnLst/>
                <a:rect l="l" t="t" r="r" b="b"/>
                <a:pathLst>
                  <a:path w="2624" h="2990" extrusionOk="0">
                    <a:moveTo>
                      <a:pt x="1" y="1"/>
                    </a:moveTo>
                    <a:lnTo>
                      <a:pt x="1" y="1466"/>
                    </a:lnTo>
                    <a:lnTo>
                      <a:pt x="2623" y="2990"/>
                    </a:lnTo>
                    <a:lnTo>
                      <a:pt x="2623" y="1525"/>
                    </a:lnTo>
                    <a:lnTo>
                      <a:pt x="1"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48"/>
              <p:cNvSpPr/>
              <p:nvPr/>
            </p:nvSpPr>
            <p:spPr>
              <a:xfrm>
                <a:off x="-2482589" y="3634532"/>
                <a:ext cx="664874" cy="385420"/>
              </a:xfrm>
              <a:custGeom>
                <a:avLst/>
                <a:gdLst/>
                <a:ahLst/>
                <a:cxnLst/>
                <a:rect l="l" t="t" r="r" b="b"/>
                <a:pathLst>
                  <a:path w="5258" h="3048" extrusionOk="0">
                    <a:moveTo>
                      <a:pt x="2611" y="0"/>
                    </a:moveTo>
                    <a:lnTo>
                      <a:pt x="1" y="1524"/>
                    </a:lnTo>
                    <a:lnTo>
                      <a:pt x="2623" y="3048"/>
                    </a:lnTo>
                    <a:lnTo>
                      <a:pt x="5257" y="1524"/>
                    </a:lnTo>
                    <a:lnTo>
                      <a:pt x="2611"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48"/>
              <p:cNvSpPr/>
              <p:nvPr/>
            </p:nvSpPr>
            <p:spPr>
              <a:xfrm>
                <a:off x="-2437825" y="3661340"/>
                <a:ext cx="321309" cy="185376"/>
              </a:xfrm>
              <a:custGeom>
                <a:avLst/>
                <a:gdLst/>
                <a:ahLst/>
                <a:cxnLst/>
                <a:rect l="l" t="t" r="r" b="b"/>
                <a:pathLst>
                  <a:path w="2541" h="1466" extrusionOk="0">
                    <a:moveTo>
                      <a:pt x="2293" y="1"/>
                    </a:moveTo>
                    <a:lnTo>
                      <a:pt x="1" y="1312"/>
                    </a:lnTo>
                    <a:lnTo>
                      <a:pt x="249" y="1466"/>
                    </a:lnTo>
                    <a:lnTo>
                      <a:pt x="2541" y="131"/>
                    </a:lnTo>
                    <a:lnTo>
                      <a:pt x="2293"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48"/>
              <p:cNvSpPr/>
              <p:nvPr/>
            </p:nvSpPr>
            <p:spPr>
              <a:xfrm>
                <a:off x="-2349688" y="3801828"/>
                <a:ext cx="213827" cy="122530"/>
              </a:xfrm>
              <a:custGeom>
                <a:avLst/>
                <a:gdLst/>
                <a:ahLst/>
                <a:cxnLst/>
                <a:rect l="l" t="t" r="r" b="b"/>
                <a:pathLst>
                  <a:path w="1691" h="969" extrusionOk="0">
                    <a:moveTo>
                      <a:pt x="1064" y="0"/>
                    </a:moveTo>
                    <a:lnTo>
                      <a:pt x="1" y="603"/>
                    </a:lnTo>
                    <a:lnTo>
                      <a:pt x="627" y="969"/>
                    </a:lnTo>
                    <a:lnTo>
                      <a:pt x="1690" y="355"/>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48"/>
              <p:cNvSpPr/>
              <p:nvPr/>
            </p:nvSpPr>
            <p:spPr>
              <a:xfrm>
                <a:off x="-2392935" y="3774894"/>
                <a:ext cx="164385" cy="95723"/>
              </a:xfrm>
              <a:custGeom>
                <a:avLst/>
                <a:gdLst/>
                <a:ahLst/>
                <a:cxnLst/>
                <a:rect l="l" t="t" r="r" b="b"/>
                <a:pathLst>
                  <a:path w="1300" h="757" extrusionOk="0">
                    <a:moveTo>
                      <a:pt x="1064" y="1"/>
                    </a:moveTo>
                    <a:lnTo>
                      <a:pt x="0" y="615"/>
                    </a:lnTo>
                    <a:lnTo>
                      <a:pt x="237" y="757"/>
                    </a:lnTo>
                    <a:lnTo>
                      <a:pt x="1300"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48"/>
              <p:cNvSpPr/>
              <p:nvPr/>
            </p:nvSpPr>
            <p:spPr>
              <a:xfrm>
                <a:off x="-2240560" y="3685239"/>
                <a:ext cx="167420" cy="97240"/>
              </a:xfrm>
              <a:custGeom>
                <a:avLst/>
                <a:gdLst/>
                <a:ahLst/>
                <a:cxnLst/>
                <a:rect l="l" t="t" r="r" b="b"/>
                <a:pathLst>
                  <a:path w="1324" h="769" extrusionOk="0">
                    <a:moveTo>
                      <a:pt x="1064" y="1"/>
                    </a:moveTo>
                    <a:lnTo>
                      <a:pt x="0" y="627"/>
                    </a:lnTo>
                    <a:lnTo>
                      <a:pt x="260" y="769"/>
                    </a:lnTo>
                    <a:lnTo>
                      <a:pt x="1323"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48"/>
              <p:cNvSpPr/>
              <p:nvPr/>
            </p:nvSpPr>
            <p:spPr>
              <a:xfrm>
                <a:off x="-2195796" y="3712174"/>
                <a:ext cx="167420" cy="94205"/>
              </a:xfrm>
              <a:custGeom>
                <a:avLst/>
                <a:gdLst/>
                <a:ahLst/>
                <a:cxnLst/>
                <a:rect l="l" t="t" r="r" b="b"/>
                <a:pathLst>
                  <a:path w="1324" h="745" extrusionOk="0">
                    <a:moveTo>
                      <a:pt x="1064" y="0"/>
                    </a:moveTo>
                    <a:lnTo>
                      <a:pt x="1" y="615"/>
                    </a:lnTo>
                    <a:lnTo>
                      <a:pt x="261" y="745"/>
                    </a:lnTo>
                    <a:lnTo>
                      <a:pt x="1324"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48"/>
              <p:cNvSpPr/>
              <p:nvPr/>
            </p:nvSpPr>
            <p:spPr>
              <a:xfrm>
                <a:off x="-2146479" y="3739108"/>
                <a:ext cx="164511" cy="95723"/>
              </a:xfrm>
              <a:custGeom>
                <a:avLst/>
                <a:gdLst/>
                <a:ahLst/>
                <a:cxnLst/>
                <a:rect l="l" t="t" r="r" b="b"/>
                <a:pathLst>
                  <a:path w="1301" h="757" extrusionOk="0">
                    <a:moveTo>
                      <a:pt x="1064" y="0"/>
                    </a:moveTo>
                    <a:lnTo>
                      <a:pt x="1" y="602"/>
                    </a:lnTo>
                    <a:lnTo>
                      <a:pt x="237" y="756"/>
                    </a:lnTo>
                    <a:lnTo>
                      <a:pt x="1300"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48"/>
              <p:cNvSpPr/>
              <p:nvPr/>
            </p:nvSpPr>
            <p:spPr>
              <a:xfrm>
                <a:off x="-2031408" y="3754029"/>
                <a:ext cx="159959" cy="122530"/>
              </a:xfrm>
              <a:custGeom>
                <a:avLst/>
                <a:gdLst/>
                <a:ahLst/>
                <a:cxnLst/>
                <a:rect l="l" t="t" r="r" b="b"/>
                <a:pathLst>
                  <a:path w="1265" h="969" extrusionOk="0">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48"/>
              <p:cNvSpPr/>
              <p:nvPr/>
            </p:nvSpPr>
            <p:spPr>
              <a:xfrm>
                <a:off x="-2013578" y="3755420"/>
                <a:ext cx="142130" cy="120380"/>
              </a:xfrm>
              <a:custGeom>
                <a:avLst/>
                <a:gdLst/>
                <a:ahLst/>
                <a:cxnLst/>
                <a:rect l="l" t="t" r="r" b="b"/>
                <a:pathLst>
                  <a:path w="1124" h="952" extrusionOk="0">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48"/>
              <p:cNvSpPr/>
              <p:nvPr/>
            </p:nvSpPr>
            <p:spPr>
              <a:xfrm>
                <a:off x="-2032925" y="3754029"/>
                <a:ext cx="18082" cy="104701"/>
              </a:xfrm>
              <a:custGeom>
                <a:avLst/>
                <a:gdLst/>
                <a:ahLst/>
                <a:cxnLst/>
                <a:rect l="l" t="t" r="r" b="b"/>
                <a:pathLst>
                  <a:path w="143" h="828" extrusionOk="0">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48"/>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48"/>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48"/>
              <p:cNvSpPr/>
              <p:nvPr/>
            </p:nvSpPr>
            <p:spPr>
              <a:xfrm>
                <a:off x="-2014969" y="3722669"/>
                <a:ext cx="125565" cy="65375"/>
              </a:xfrm>
              <a:custGeom>
                <a:avLst/>
                <a:gdLst/>
                <a:ahLst/>
                <a:cxnLst/>
                <a:rect l="l" t="t" r="r" b="b"/>
                <a:pathLst>
                  <a:path w="993" h="517" extrusionOk="0">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48"/>
              <p:cNvSpPr/>
              <p:nvPr/>
            </p:nvSpPr>
            <p:spPr>
              <a:xfrm>
                <a:off x="-2010543" y="3722669"/>
                <a:ext cx="116587" cy="37429"/>
              </a:xfrm>
              <a:custGeom>
                <a:avLst/>
                <a:gdLst/>
                <a:ahLst/>
                <a:cxnLst/>
                <a:rect l="l" t="t" r="r" b="b"/>
                <a:pathLst>
                  <a:path w="922" h="296" extrusionOk="0">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48"/>
              <p:cNvSpPr/>
              <p:nvPr/>
            </p:nvSpPr>
            <p:spPr>
              <a:xfrm>
                <a:off x="-2014969" y="3783872"/>
                <a:ext cx="53868" cy="92688"/>
              </a:xfrm>
              <a:custGeom>
                <a:avLst/>
                <a:gdLst/>
                <a:ahLst/>
                <a:cxnLst/>
                <a:rect l="l" t="t" r="r" b="b"/>
                <a:pathLst>
                  <a:path w="426" h="733" extrusionOk="0">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48"/>
              <p:cNvSpPr/>
              <p:nvPr/>
            </p:nvSpPr>
            <p:spPr>
              <a:xfrm>
                <a:off x="-2457172" y="3877952"/>
                <a:ext cx="280972" cy="245060"/>
              </a:xfrm>
              <a:custGeom>
                <a:avLst/>
                <a:gdLst/>
                <a:ahLst/>
                <a:cxnLst/>
                <a:rect l="l" t="t" r="r" b="b"/>
                <a:pathLst>
                  <a:path w="2222" h="1938" extrusionOk="0">
                    <a:moveTo>
                      <a:pt x="0" y="1"/>
                    </a:moveTo>
                    <a:lnTo>
                      <a:pt x="0" y="650"/>
                    </a:lnTo>
                    <a:lnTo>
                      <a:pt x="2221" y="1938"/>
                    </a:lnTo>
                    <a:lnTo>
                      <a:pt x="2221" y="1265"/>
                    </a:lnTo>
                    <a:lnTo>
                      <a:pt x="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48"/>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48"/>
            <p:cNvGrpSpPr/>
            <p:nvPr/>
          </p:nvGrpSpPr>
          <p:grpSpPr>
            <a:xfrm>
              <a:off x="470018" y="537196"/>
              <a:ext cx="486408" cy="985516"/>
              <a:chOff x="-1021989" y="255195"/>
              <a:chExt cx="353263" cy="715750"/>
            </a:xfrm>
          </p:grpSpPr>
          <p:sp>
            <p:nvSpPr>
              <p:cNvPr id="6721" name="Google Shape;6721;p48"/>
              <p:cNvSpPr/>
              <p:nvPr/>
            </p:nvSpPr>
            <p:spPr>
              <a:xfrm>
                <a:off x="-929916" y="585798"/>
                <a:ext cx="164427" cy="385146"/>
              </a:xfrm>
              <a:custGeom>
                <a:avLst/>
                <a:gdLst/>
                <a:ahLst/>
                <a:cxnLst/>
                <a:rect l="l" t="t" r="r" b="b"/>
                <a:pathLst>
                  <a:path w="2068" h="4844" extrusionOk="0">
                    <a:moveTo>
                      <a:pt x="547" y="1"/>
                    </a:moveTo>
                    <a:cubicBezTo>
                      <a:pt x="451" y="1"/>
                      <a:pt x="362" y="24"/>
                      <a:pt x="284" y="71"/>
                    </a:cubicBezTo>
                    <a:cubicBezTo>
                      <a:pt x="107" y="178"/>
                      <a:pt x="0" y="378"/>
                      <a:pt x="0" y="662"/>
                    </a:cubicBezTo>
                    <a:lnTo>
                      <a:pt x="0" y="3674"/>
                    </a:lnTo>
                    <a:cubicBezTo>
                      <a:pt x="0" y="3769"/>
                      <a:pt x="83" y="3828"/>
                      <a:pt x="154" y="3828"/>
                    </a:cubicBezTo>
                    <a:cubicBezTo>
                      <a:pt x="237" y="3828"/>
                      <a:pt x="296" y="3745"/>
                      <a:pt x="296" y="3674"/>
                    </a:cubicBezTo>
                    <a:lnTo>
                      <a:pt x="296" y="662"/>
                    </a:lnTo>
                    <a:cubicBezTo>
                      <a:pt x="296" y="496"/>
                      <a:pt x="355" y="367"/>
                      <a:pt x="449" y="319"/>
                    </a:cubicBezTo>
                    <a:cubicBezTo>
                      <a:pt x="483" y="295"/>
                      <a:pt x="526" y="283"/>
                      <a:pt x="574" y="283"/>
                    </a:cubicBezTo>
                    <a:cubicBezTo>
                      <a:pt x="646" y="283"/>
                      <a:pt x="731" y="310"/>
                      <a:pt x="816" y="367"/>
                    </a:cubicBezTo>
                    <a:lnTo>
                      <a:pt x="1146" y="556"/>
                    </a:lnTo>
                    <a:cubicBezTo>
                      <a:pt x="1501" y="768"/>
                      <a:pt x="1796" y="1264"/>
                      <a:pt x="1796" y="1678"/>
                    </a:cubicBezTo>
                    <a:lnTo>
                      <a:pt x="1796" y="4690"/>
                    </a:lnTo>
                    <a:cubicBezTo>
                      <a:pt x="1796" y="4785"/>
                      <a:pt x="1867" y="4844"/>
                      <a:pt x="1938" y="4844"/>
                    </a:cubicBezTo>
                    <a:cubicBezTo>
                      <a:pt x="2009" y="4844"/>
                      <a:pt x="2068" y="4785"/>
                      <a:pt x="2056" y="4690"/>
                    </a:cubicBezTo>
                    <a:lnTo>
                      <a:pt x="2056" y="1678"/>
                    </a:lnTo>
                    <a:cubicBezTo>
                      <a:pt x="2056" y="1170"/>
                      <a:pt x="1702" y="556"/>
                      <a:pt x="1264" y="307"/>
                    </a:cubicBezTo>
                    <a:lnTo>
                      <a:pt x="934" y="118"/>
                    </a:lnTo>
                    <a:cubicBezTo>
                      <a:pt x="801" y="39"/>
                      <a:pt x="669" y="1"/>
                      <a:pt x="547" y="1"/>
                    </a:cubicBezTo>
                    <a:close/>
                  </a:path>
                </a:pathLst>
              </a:custGeom>
              <a:solidFill>
                <a:schemeClr val="accent5"/>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48"/>
              <p:cNvSpPr/>
              <p:nvPr/>
            </p:nvSpPr>
            <p:spPr>
              <a:xfrm>
                <a:off x="-1007915" y="681608"/>
                <a:ext cx="322254" cy="140256"/>
              </a:xfrm>
              <a:custGeom>
                <a:avLst/>
                <a:gdLst/>
                <a:ahLst/>
                <a:cxnLst/>
                <a:rect l="l" t="t" r="r" b="b"/>
                <a:pathLst>
                  <a:path w="4053" h="1764" extrusionOk="0">
                    <a:moveTo>
                      <a:pt x="4053" y="0"/>
                    </a:moveTo>
                    <a:lnTo>
                      <a:pt x="4052" y="28"/>
                    </a:lnTo>
                    <a:lnTo>
                      <a:pt x="4052" y="28"/>
                    </a:lnTo>
                    <a:cubicBezTo>
                      <a:pt x="4053" y="19"/>
                      <a:pt x="4053" y="10"/>
                      <a:pt x="4053" y="0"/>
                    </a:cubicBezTo>
                    <a:close/>
                    <a:moveTo>
                      <a:pt x="13" y="0"/>
                    </a:moveTo>
                    <a:lnTo>
                      <a:pt x="1" y="591"/>
                    </a:lnTo>
                    <a:cubicBezTo>
                      <a:pt x="1" y="886"/>
                      <a:pt x="190" y="1182"/>
                      <a:pt x="592" y="1418"/>
                    </a:cubicBezTo>
                    <a:cubicBezTo>
                      <a:pt x="987" y="1648"/>
                      <a:pt x="1507" y="1763"/>
                      <a:pt x="2025" y="1763"/>
                    </a:cubicBezTo>
                    <a:cubicBezTo>
                      <a:pt x="2544" y="1763"/>
                      <a:pt x="3061" y="1648"/>
                      <a:pt x="3450" y="1418"/>
                    </a:cubicBezTo>
                    <a:cubicBezTo>
                      <a:pt x="3852" y="1182"/>
                      <a:pt x="4041" y="886"/>
                      <a:pt x="4041" y="591"/>
                    </a:cubicBezTo>
                    <a:lnTo>
                      <a:pt x="4052" y="28"/>
                    </a:lnTo>
                    <a:lnTo>
                      <a:pt x="4052" y="28"/>
                    </a:lnTo>
                    <a:cubicBezTo>
                      <a:pt x="4041" y="314"/>
                      <a:pt x="3851" y="598"/>
                      <a:pt x="3462" y="827"/>
                    </a:cubicBezTo>
                    <a:cubicBezTo>
                      <a:pt x="3066" y="1058"/>
                      <a:pt x="2550" y="1173"/>
                      <a:pt x="2033" y="1173"/>
                    </a:cubicBezTo>
                    <a:cubicBezTo>
                      <a:pt x="1516" y="1173"/>
                      <a:pt x="999" y="1058"/>
                      <a:pt x="603" y="827"/>
                    </a:cubicBezTo>
                    <a:cubicBezTo>
                      <a:pt x="202" y="615"/>
                      <a:pt x="13" y="296"/>
                      <a:pt x="13"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48"/>
              <p:cNvSpPr/>
              <p:nvPr/>
            </p:nvSpPr>
            <p:spPr>
              <a:xfrm>
                <a:off x="-1006483" y="680654"/>
                <a:ext cx="323208" cy="141210"/>
              </a:xfrm>
              <a:custGeom>
                <a:avLst/>
                <a:gdLst/>
                <a:ahLst/>
                <a:cxnLst/>
                <a:rect l="l" t="t" r="r" b="b"/>
                <a:pathLst>
                  <a:path w="4065" h="1776" extrusionOk="0">
                    <a:moveTo>
                      <a:pt x="13" y="0"/>
                    </a:moveTo>
                    <a:lnTo>
                      <a:pt x="1" y="591"/>
                    </a:lnTo>
                    <a:cubicBezTo>
                      <a:pt x="1" y="650"/>
                      <a:pt x="13" y="721"/>
                      <a:pt x="24" y="780"/>
                    </a:cubicBezTo>
                    <a:cubicBezTo>
                      <a:pt x="83" y="981"/>
                      <a:pt x="225" y="1170"/>
                      <a:pt x="438" y="1335"/>
                    </a:cubicBezTo>
                    <a:cubicBezTo>
                      <a:pt x="485" y="1359"/>
                      <a:pt x="544" y="1394"/>
                      <a:pt x="591" y="1430"/>
                    </a:cubicBezTo>
                    <a:cubicBezTo>
                      <a:pt x="851" y="1583"/>
                      <a:pt x="1182" y="1690"/>
                      <a:pt x="1525" y="1749"/>
                    </a:cubicBezTo>
                    <a:cubicBezTo>
                      <a:pt x="1690" y="1767"/>
                      <a:pt x="1858" y="1775"/>
                      <a:pt x="2028" y="1775"/>
                    </a:cubicBezTo>
                    <a:cubicBezTo>
                      <a:pt x="2198" y="1775"/>
                      <a:pt x="2369" y="1767"/>
                      <a:pt x="2541" y="1749"/>
                    </a:cubicBezTo>
                    <a:cubicBezTo>
                      <a:pt x="2883" y="1702"/>
                      <a:pt x="3190" y="1595"/>
                      <a:pt x="3450" y="1430"/>
                    </a:cubicBezTo>
                    <a:cubicBezTo>
                      <a:pt x="3840" y="1217"/>
                      <a:pt x="4041" y="898"/>
                      <a:pt x="4041" y="603"/>
                    </a:cubicBezTo>
                    <a:lnTo>
                      <a:pt x="4065" y="12"/>
                    </a:lnTo>
                    <a:lnTo>
                      <a:pt x="4065" y="12"/>
                    </a:lnTo>
                    <a:cubicBezTo>
                      <a:pt x="4041" y="308"/>
                      <a:pt x="3852" y="603"/>
                      <a:pt x="3474" y="839"/>
                    </a:cubicBezTo>
                    <a:cubicBezTo>
                      <a:pt x="3202" y="993"/>
                      <a:pt x="2895" y="1099"/>
                      <a:pt x="2552" y="1158"/>
                    </a:cubicBezTo>
                    <a:cubicBezTo>
                      <a:pt x="2381" y="1176"/>
                      <a:pt x="2213" y="1185"/>
                      <a:pt x="2044" y="1185"/>
                    </a:cubicBezTo>
                    <a:cubicBezTo>
                      <a:pt x="1876" y="1185"/>
                      <a:pt x="1708" y="1176"/>
                      <a:pt x="1536" y="1158"/>
                    </a:cubicBezTo>
                    <a:cubicBezTo>
                      <a:pt x="1194" y="1111"/>
                      <a:pt x="875" y="1005"/>
                      <a:pt x="603" y="839"/>
                    </a:cubicBezTo>
                    <a:cubicBezTo>
                      <a:pt x="544" y="816"/>
                      <a:pt x="497" y="780"/>
                      <a:pt x="461" y="745"/>
                    </a:cubicBezTo>
                    <a:cubicBezTo>
                      <a:pt x="237" y="579"/>
                      <a:pt x="83" y="390"/>
                      <a:pt x="48" y="189"/>
                    </a:cubicBezTo>
                    <a:cubicBezTo>
                      <a:pt x="24" y="130"/>
                      <a:pt x="13" y="60"/>
                      <a:pt x="13"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48"/>
              <p:cNvSpPr/>
              <p:nvPr/>
            </p:nvSpPr>
            <p:spPr>
              <a:xfrm>
                <a:off x="-1021989" y="589058"/>
                <a:ext cx="353263" cy="185815"/>
              </a:xfrm>
              <a:custGeom>
                <a:avLst/>
                <a:gdLst/>
                <a:ahLst/>
                <a:cxnLst/>
                <a:rect l="l" t="t" r="r" b="b"/>
                <a:pathLst>
                  <a:path w="4443" h="2337" extrusionOk="0">
                    <a:moveTo>
                      <a:pt x="2210" y="1"/>
                    </a:moveTo>
                    <a:cubicBezTo>
                      <a:pt x="1693" y="1"/>
                      <a:pt x="1176" y="113"/>
                      <a:pt x="780" y="337"/>
                    </a:cubicBezTo>
                    <a:cubicBezTo>
                      <a:pt x="1" y="798"/>
                      <a:pt x="1" y="1530"/>
                      <a:pt x="792" y="1991"/>
                    </a:cubicBezTo>
                    <a:cubicBezTo>
                      <a:pt x="1194" y="2222"/>
                      <a:pt x="1714" y="2337"/>
                      <a:pt x="2232" y="2337"/>
                    </a:cubicBezTo>
                    <a:cubicBezTo>
                      <a:pt x="2750" y="2337"/>
                      <a:pt x="3267" y="2222"/>
                      <a:pt x="3663" y="1991"/>
                    </a:cubicBezTo>
                    <a:cubicBezTo>
                      <a:pt x="4443" y="1542"/>
                      <a:pt x="4443" y="798"/>
                      <a:pt x="3639" y="337"/>
                    </a:cubicBezTo>
                    <a:cubicBezTo>
                      <a:pt x="3243" y="113"/>
                      <a:pt x="2727" y="1"/>
                      <a:pt x="2210" y="1"/>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48"/>
              <p:cNvSpPr/>
              <p:nvPr/>
            </p:nvSpPr>
            <p:spPr>
              <a:xfrm>
                <a:off x="-982552" y="562343"/>
                <a:ext cx="273435" cy="194481"/>
              </a:xfrm>
              <a:custGeom>
                <a:avLst/>
                <a:gdLst/>
                <a:ahLst/>
                <a:cxnLst/>
                <a:rect l="l" t="t" r="r" b="b"/>
                <a:pathLst>
                  <a:path w="3439" h="2446" extrusionOk="0">
                    <a:moveTo>
                      <a:pt x="1" y="0"/>
                    </a:moveTo>
                    <a:lnTo>
                      <a:pt x="1" y="12"/>
                    </a:lnTo>
                    <a:lnTo>
                      <a:pt x="1" y="1465"/>
                    </a:lnTo>
                    <a:lnTo>
                      <a:pt x="1" y="1500"/>
                    </a:lnTo>
                    <a:lnTo>
                      <a:pt x="1" y="1524"/>
                    </a:lnTo>
                    <a:lnTo>
                      <a:pt x="1" y="1548"/>
                    </a:lnTo>
                    <a:lnTo>
                      <a:pt x="1" y="1559"/>
                    </a:lnTo>
                    <a:lnTo>
                      <a:pt x="1" y="1595"/>
                    </a:lnTo>
                    <a:lnTo>
                      <a:pt x="1" y="1607"/>
                    </a:lnTo>
                    <a:lnTo>
                      <a:pt x="1" y="1618"/>
                    </a:lnTo>
                    <a:cubicBezTo>
                      <a:pt x="1" y="1642"/>
                      <a:pt x="1" y="1642"/>
                      <a:pt x="13" y="1654"/>
                    </a:cubicBezTo>
                    <a:cubicBezTo>
                      <a:pt x="13" y="1666"/>
                      <a:pt x="36" y="1677"/>
                      <a:pt x="36" y="1701"/>
                    </a:cubicBezTo>
                    <a:lnTo>
                      <a:pt x="36" y="1713"/>
                    </a:lnTo>
                    <a:cubicBezTo>
                      <a:pt x="36" y="1725"/>
                      <a:pt x="48" y="1737"/>
                      <a:pt x="48" y="1760"/>
                    </a:cubicBezTo>
                    <a:cubicBezTo>
                      <a:pt x="48" y="1772"/>
                      <a:pt x="60" y="1784"/>
                      <a:pt x="72" y="1796"/>
                    </a:cubicBezTo>
                    <a:lnTo>
                      <a:pt x="72" y="1819"/>
                    </a:lnTo>
                    <a:cubicBezTo>
                      <a:pt x="95" y="1831"/>
                      <a:pt x="95" y="1843"/>
                      <a:pt x="107" y="1855"/>
                    </a:cubicBezTo>
                    <a:cubicBezTo>
                      <a:pt x="119" y="1878"/>
                      <a:pt x="119" y="1890"/>
                      <a:pt x="131" y="1890"/>
                    </a:cubicBezTo>
                    <a:lnTo>
                      <a:pt x="131" y="1902"/>
                    </a:lnTo>
                    <a:cubicBezTo>
                      <a:pt x="154" y="1914"/>
                      <a:pt x="154" y="1937"/>
                      <a:pt x="166" y="1949"/>
                    </a:cubicBezTo>
                    <a:cubicBezTo>
                      <a:pt x="178" y="1961"/>
                      <a:pt x="178" y="1973"/>
                      <a:pt x="190" y="1973"/>
                    </a:cubicBezTo>
                    <a:lnTo>
                      <a:pt x="214" y="1996"/>
                    </a:lnTo>
                    <a:cubicBezTo>
                      <a:pt x="225" y="2008"/>
                      <a:pt x="237" y="2020"/>
                      <a:pt x="249" y="2020"/>
                    </a:cubicBezTo>
                    <a:lnTo>
                      <a:pt x="273" y="2020"/>
                    </a:lnTo>
                    <a:cubicBezTo>
                      <a:pt x="284" y="2032"/>
                      <a:pt x="296" y="2032"/>
                      <a:pt x="308" y="2056"/>
                    </a:cubicBezTo>
                    <a:lnTo>
                      <a:pt x="332" y="2067"/>
                    </a:lnTo>
                    <a:cubicBezTo>
                      <a:pt x="343" y="2079"/>
                      <a:pt x="355" y="2079"/>
                      <a:pt x="367" y="2091"/>
                    </a:cubicBezTo>
                    <a:cubicBezTo>
                      <a:pt x="391" y="2115"/>
                      <a:pt x="403" y="2115"/>
                      <a:pt x="414" y="2126"/>
                    </a:cubicBezTo>
                    <a:lnTo>
                      <a:pt x="426" y="2138"/>
                    </a:lnTo>
                    <a:cubicBezTo>
                      <a:pt x="450" y="2150"/>
                      <a:pt x="473" y="2174"/>
                      <a:pt x="485" y="2185"/>
                    </a:cubicBezTo>
                    <a:cubicBezTo>
                      <a:pt x="521" y="2197"/>
                      <a:pt x="533" y="2209"/>
                      <a:pt x="568" y="2233"/>
                    </a:cubicBezTo>
                    <a:cubicBezTo>
                      <a:pt x="580" y="2233"/>
                      <a:pt x="580" y="2245"/>
                      <a:pt x="592" y="2245"/>
                    </a:cubicBezTo>
                    <a:cubicBezTo>
                      <a:pt x="603" y="2256"/>
                      <a:pt x="639" y="2256"/>
                      <a:pt x="651" y="2268"/>
                    </a:cubicBezTo>
                    <a:cubicBezTo>
                      <a:pt x="662" y="2268"/>
                      <a:pt x="662" y="2268"/>
                      <a:pt x="686" y="2292"/>
                    </a:cubicBezTo>
                    <a:cubicBezTo>
                      <a:pt x="710" y="2304"/>
                      <a:pt x="745" y="2315"/>
                      <a:pt x="769" y="2315"/>
                    </a:cubicBezTo>
                    <a:cubicBezTo>
                      <a:pt x="804" y="2327"/>
                      <a:pt x="828" y="2327"/>
                      <a:pt x="840" y="2351"/>
                    </a:cubicBezTo>
                    <a:cubicBezTo>
                      <a:pt x="863" y="2351"/>
                      <a:pt x="863" y="2351"/>
                      <a:pt x="875" y="2363"/>
                    </a:cubicBezTo>
                    <a:cubicBezTo>
                      <a:pt x="899" y="2363"/>
                      <a:pt x="922" y="2374"/>
                      <a:pt x="946" y="2374"/>
                    </a:cubicBezTo>
                    <a:lnTo>
                      <a:pt x="981" y="2374"/>
                    </a:lnTo>
                    <a:cubicBezTo>
                      <a:pt x="1005" y="2386"/>
                      <a:pt x="1040" y="2386"/>
                      <a:pt x="1064" y="2410"/>
                    </a:cubicBezTo>
                    <a:lnTo>
                      <a:pt x="1076" y="2410"/>
                    </a:lnTo>
                    <a:cubicBezTo>
                      <a:pt x="1111" y="2410"/>
                      <a:pt x="1135" y="2422"/>
                      <a:pt x="1170" y="2422"/>
                    </a:cubicBezTo>
                    <a:lnTo>
                      <a:pt x="1194" y="2422"/>
                    </a:lnTo>
                    <a:cubicBezTo>
                      <a:pt x="1229" y="2422"/>
                      <a:pt x="1241" y="2434"/>
                      <a:pt x="1277" y="2434"/>
                    </a:cubicBezTo>
                    <a:lnTo>
                      <a:pt x="1300" y="2434"/>
                    </a:lnTo>
                    <a:cubicBezTo>
                      <a:pt x="1336" y="2434"/>
                      <a:pt x="1359" y="2445"/>
                      <a:pt x="1395" y="2445"/>
                    </a:cubicBezTo>
                    <a:lnTo>
                      <a:pt x="1950" y="2445"/>
                    </a:lnTo>
                    <a:cubicBezTo>
                      <a:pt x="1986" y="2445"/>
                      <a:pt x="2009" y="2445"/>
                      <a:pt x="2056" y="2434"/>
                    </a:cubicBezTo>
                    <a:cubicBezTo>
                      <a:pt x="2080" y="2434"/>
                      <a:pt x="2115" y="2422"/>
                      <a:pt x="2139" y="2422"/>
                    </a:cubicBezTo>
                    <a:lnTo>
                      <a:pt x="2175" y="2422"/>
                    </a:lnTo>
                    <a:cubicBezTo>
                      <a:pt x="2198" y="2422"/>
                      <a:pt x="2222" y="2410"/>
                      <a:pt x="2245" y="2410"/>
                    </a:cubicBezTo>
                    <a:lnTo>
                      <a:pt x="2281" y="2410"/>
                    </a:lnTo>
                    <a:cubicBezTo>
                      <a:pt x="2304" y="2410"/>
                      <a:pt x="2340" y="2386"/>
                      <a:pt x="2364" y="2386"/>
                    </a:cubicBezTo>
                    <a:cubicBezTo>
                      <a:pt x="2399" y="2386"/>
                      <a:pt x="2423" y="2374"/>
                      <a:pt x="2458" y="2363"/>
                    </a:cubicBezTo>
                    <a:cubicBezTo>
                      <a:pt x="2470" y="2363"/>
                      <a:pt x="2470" y="2363"/>
                      <a:pt x="2482" y="2351"/>
                    </a:cubicBezTo>
                    <a:cubicBezTo>
                      <a:pt x="2493" y="2351"/>
                      <a:pt x="2529" y="2327"/>
                      <a:pt x="2541" y="2327"/>
                    </a:cubicBezTo>
                    <a:cubicBezTo>
                      <a:pt x="2553" y="2327"/>
                      <a:pt x="2553" y="2327"/>
                      <a:pt x="2576" y="2315"/>
                    </a:cubicBezTo>
                    <a:cubicBezTo>
                      <a:pt x="2600" y="2304"/>
                      <a:pt x="2635" y="2304"/>
                      <a:pt x="2659" y="2292"/>
                    </a:cubicBezTo>
                    <a:cubicBezTo>
                      <a:pt x="2694" y="2268"/>
                      <a:pt x="2718" y="2256"/>
                      <a:pt x="2753" y="2256"/>
                    </a:cubicBezTo>
                    <a:cubicBezTo>
                      <a:pt x="2765" y="2256"/>
                      <a:pt x="2765" y="2256"/>
                      <a:pt x="2777" y="2245"/>
                    </a:cubicBezTo>
                    <a:cubicBezTo>
                      <a:pt x="2789" y="2233"/>
                      <a:pt x="2824" y="2233"/>
                      <a:pt x="2836" y="2209"/>
                    </a:cubicBezTo>
                    <a:cubicBezTo>
                      <a:pt x="2848" y="2209"/>
                      <a:pt x="2848" y="2197"/>
                      <a:pt x="2872" y="2197"/>
                    </a:cubicBezTo>
                    <a:cubicBezTo>
                      <a:pt x="2895" y="2185"/>
                      <a:pt x="2931" y="2174"/>
                      <a:pt x="2942" y="2150"/>
                    </a:cubicBezTo>
                    <a:cubicBezTo>
                      <a:pt x="3261" y="1961"/>
                      <a:pt x="3439" y="1713"/>
                      <a:pt x="3439" y="1465"/>
                    </a:cubicBezTo>
                    <a:lnTo>
                      <a:pt x="3439" y="0"/>
                    </a:ln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48"/>
              <p:cNvSpPr/>
              <p:nvPr/>
            </p:nvSpPr>
            <p:spPr>
              <a:xfrm>
                <a:off x="-995671"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4099"/>
                      <a:pt x="178" y="4383"/>
                      <a:pt x="556" y="4584"/>
                    </a:cubicBezTo>
                    <a:cubicBezTo>
                      <a:pt x="922" y="4796"/>
                      <a:pt x="1400" y="4903"/>
                      <a:pt x="1877" y="4903"/>
                    </a:cubicBezTo>
                    <a:cubicBezTo>
                      <a:pt x="2354" y="4903"/>
                      <a:pt x="2830" y="4796"/>
                      <a:pt x="3190" y="4584"/>
                    </a:cubicBezTo>
                    <a:cubicBezTo>
                      <a:pt x="3568" y="4383"/>
                      <a:pt x="3745" y="4111"/>
                      <a:pt x="3745" y="3828"/>
                    </a:cubicBezTo>
                    <a:lnTo>
                      <a:pt x="3757" y="16"/>
                    </a:lnTo>
                    <a:lnTo>
                      <a:pt x="3757" y="16"/>
                    </a:lnTo>
                    <a:cubicBezTo>
                      <a:pt x="3755" y="298"/>
                      <a:pt x="3578" y="556"/>
                      <a:pt x="3214" y="768"/>
                    </a:cubicBezTo>
                    <a:cubicBezTo>
                      <a:pt x="2848" y="981"/>
                      <a:pt x="2369" y="1087"/>
                      <a:pt x="1891" y="1087"/>
                    </a:cubicBezTo>
                    <a:cubicBezTo>
                      <a:pt x="1412" y="1087"/>
                      <a:pt x="934" y="981"/>
                      <a:pt x="568" y="768"/>
                    </a:cubicBezTo>
                    <a:cubicBezTo>
                      <a:pt x="201" y="555"/>
                      <a:pt x="24" y="272"/>
                      <a:pt x="24"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48"/>
              <p:cNvSpPr/>
              <p:nvPr/>
            </p:nvSpPr>
            <p:spPr>
              <a:xfrm>
                <a:off x="-994277"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3875"/>
                      <a:pt x="24" y="3934"/>
                      <a:pt x="36" y="3993"/>
                    </a:cubicBezTo>
                    <a:cubicBezTo>
                      <a:pt x="83" y="4170"/>
                      <a:pt x="213" y="4347"/>
                      <a:pt x="414" y="4501"/>
                    </a:cubicBezTo>
                    <a:lnTo>
                      <a:pt x="556" y="4584"/>
                    </a:lnTo>
                    <a:cubicBezTo>
                      <a:pt x="804" y="4737"/>
                      <a:pt x="1099" y="4820"/>
                      <a:pt x="1406" y="4867"/>
                    </a:cubicBezTo>
                    <a:cubicBezTo>
                      <a:pt x="1560" y="4891"/>
                      <a:pt x="1719" y="4903"/>
                      <a:pt x="1879" y="4903"/>
                    </a:cubicBezTo>
                    <a:cubicBezTo>
                      <a:pt x="2038" y="4903"/>
                      <a:pt x="2198" y="4891"/>
                      <a:pt x="2351" y="4867"/>
                    </a:cubicBezTo>
                    <a:cubicBezTo>
                      <a:pt x="2658" y="4820"/>
                      <a:pt x="2954" y="4714"/>
                      <a:pt x="3190" y="4584"/>
                    </a:cubicBezTo>
                    <a:cubicBezTo>
                      <a:pt x="3544" y="4383"/>
                      <a:pt x="3745" y="4099"/>
                      <a:pt x="3745" y="3828"/>
                    </a:cubicBezTo>
                    <a:lnTo>
                      <a:pt x="3757" y="16"/>
                    </a:lnTo>
                    <a:lnTo>
                      <a:pt x="3757" y="16"/>
                    </a:lnTo>
                    <a:cubicBezTo>
                      <a:pt x="3755" y="298"/>
                      <a:pt x="3578" y="556"/>
                      <a:pt x="3214" y="768"/>
                    </a:cubicBezTo>
                    <a:cubicBezTo>
                      <a:pt x="2977" y="910"/>
                      <a:pt x="2682" y="1004"/>
                      <a:pt x="2363" y="1040"/>
                    </a:cubicBezTo>
                    <a:cubicBezTo>
                      <a:pt x="2210" y="1063"/>
                      <a:pt x="2053" y="1075"/>
                      <a:pt x="1895" y="1075"/>
                    </a:cubicBezTo>
                    <a:cubicBezTo>
                      <a:pt x="1737" y="1075"/>
                      <a:pt x="1578" y="1063"/>
                      <a:pt x="1418" y="1040"/>
                    </a:cubicBezTo>
                    <a:cubicBezTo>
                      <a:pt x="1111" y="992"/>
                      <a:pt x="816" y="898"/>
                      <a:pt x="568" y="768"/>
                    </a:cubicBezTo>
                    <a:cubicBezTo>
                      <a:pt x="520" y="733"/>
                      <a:pt x="461" y="709"/>
                      <a:pt x="438" y="673"/>
                    </a:cubicBezTo>
                    <a:cubicBezTo>
                      <a:pt x="225" y="520"/>
                      <a:pt x="95" y="355"/>
                      <a:pt x="48" y="177"/>
                    </a:cubicBezTo>
                    <a:cubicBezTo>
                      <a:pt x="36" y="118"/>
                      <a:pt x="24" y="59"/>
                      <a:pt x="24"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48"/>
              <p:cNvSpPr/>
              <p:nvPr/>
            </p:nvSpPr>
            <p:spPr>
              <a:xfrm>
                <a:off x="-1007915" y="255195"/>
                <a:ext cx="326071" cy="172855"/>
              </a:xfrm>
              <a:custGeom>
                <a:avLst/>
                <a:gdLst/>
                <a:ahLst/>
                <a:cxnLst/>
                <a:rect l="l" t="t" r="r" b="b"/>
                <a:pathLst>
                  <a:path w="4101" h="2174" extrusionOk="0">
                    <a:moveTo>
                      <a:pt x="2036" y="0"/>
                    </a:moveTo>
                    <a:cubicBezTo>
                      <a:pt x="1557" y="0"/>
                      <a:pt x="1082" y="106"/>
                      <a:pt x="722" y="319"/>
                    </a:cubicBezTo>
                    <a:cubicBezTo>
                      <a:pt x="1" y="744"/>
                      <a:pt x="1" y="1430"/>
                      <a:pt x="733" y="1855"/>
                    </a:cubicBezTo>
                    <a:cubicBezTo>
                      <a:pt x="1105" y="2067"/>
                      <a:pt x="1587" y="2174"/>
                      <a:pt x="2065" y="2174"/>
                    </a:cubicBezTo>
                    <a:cubicBezTo>
                      <a:pt x="2544" y="2174"/>
                      <a:pt x="3019" y="2067"/>
                      <a:pt x="3380" y="1855"/>
                    </a:cubicBezTo>
                    <a:cubicBezTo>
                      <a:pt x="4100" y="1430"/>
                      <a:pt x="4100" y="744"/>
                      <a:pt x="3368" y="319"/>
                    </a:cubicBezTo>
                    <a:cubicBezTo>
                      <a:pt x="2996" y="106"/>
                      <a:pt x="2514" y="0"/>
                      <a:pt x="2036"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48"/>
              <p:cNvSpPr/>
              <p:nvPr/>
            </p:nvSpPr>
            <p:spPr>
              <a:xfrm>
                <a:off x="-960925" y="280797"/>
                <a:ext cx="230181" cy="120776"/>
              </a:xfrm>
              <a:custGeom>
                <a:avLst/>
                <a:gdLst/>
                <a:ahLst/>
                <a:cxnLst/>
                <a:rect l="l" t="t" r="r" b="b"/>
                <a:pathLst>
                  <a:path w="2895" h="1519" extrusionOk="0">
                    <a:moveTo>
                      <a:pt x="1442" y="0"/>
                    </a:moveTo>
                    <a:cubicBezTo>
                      <a:pt x="1105" y="0"/>
                      <a:pt x="768" y="74"/>
                      <a:pt x="509" y="222"/>
                    </a:cubicBezTo>
                    <a:cubicBezTo>
                      <a:pt x="1" y="517"/>
                      <a:pt x="1" y="1001"/>
                      <a:pt x="509" y="1297"/>
                    </a:cubicBezTo>
                    <a:cubicBezTo>
                      <a:pt x="768" y="1444"/>
                      <a:pt x="1105" y="1518"/>
                      <a:pt x="1442" y="1518"/>
                    </a:cubicBezTo>
                    <a:cubicBezTo>
                      <a:pt x="1779" y="1518"/>
                      <a:pt x="2115" y="1444"/>
                      <a:pt x="2375" y="1297"/>
                    </a:cubicBezTo>
                    <a:cubicBezTo>
                      <a:pt x="2895" y="1001"/>
                      <a:pt x="2895" y="517"/>
                      <a:pt x="2375" y="222"/>
                    </a:cubicBezTo>
                    <a:cubicBezTo>
                      <a:pt x="2115" y="74"/>
                      <a:pt x="1779" y="0"/>
                      <a:pt x="1442"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48"/>
              <p:cNvSpPr/>
              <p:nvPr/>
            </p:nvSpPr>
            <p:spPr>
              <a:xfrm>
                <a:off x="-995671" y="384796"/>
                <a:ext cx="298799" cy="116562"/>
              </a:xfrm>
              <a:custGeom>
                <a:avLst/>
                <a:gdLst/>
                <a:ahLst/>
                <a:cxnLst/>
                <a:rect l="l" t="t" r="r" b="b"/>
                <a:pathLst>
                  <a:path w="3758" h="1466" extrusionOk="0">
                    <a:moveTo>
                      <a:pt x="3757" y="12"/>
                    </a:moveTo>
                    <a:lnTo>
                      <a:pt x="3756" y="50"/>
                    </a:lnTo>
                    <a:lnTo>
                      <a:pt x="3756" y="50"/>
                    </a:lnTo>
                    <a:cubicBezTo>
                      <a:pt x="3757" y="37"/>
                      <a:pt x="3757" y="25"/>
                      <a:pt x="3757" y="12"/>
                    </a:cubicBezTo>
                    <a:close/>
                    <a:moveTo>
                      <a:pt x="24" y="0"/>
                    </a:moveTo>
                    <a:lnTo>
                      <a:pt x="1" y="390"/>
                    </a:lnTo>
                    <a:cubicBezTo>
                      <a:pt x="1" y="449"/>
                      <a:pt x="24" y="508"/>
                      <a:pt x="36" y="567"/>
                    </a:cubicBezTo>
                    <a:cubicBezTo>
                      <a:pt x="83" y="745"/>
                      <a:pt x="213" y="922"/>
                      <a:pt x="414" y="1064"/>
                    </a:cubicBezTo>
                    <a:lnTo>
                      <a:pt x="556" y="1158"/>
                    </a:lnTo>
                    <a:cubicBezTo>
                      <a:pt x="804" y="1300"/>
                      <a:pt x="1099" y="1394"/>
                      <a:pt x="1406" y="1430"/>
                    </a:cubicBezTo>
                    <a:cubicBezTo>
                      <a:pt x="1560" y="1453"/>
                      <a:pt x="1719" y="1465"/>
                      <a:pt x="1879" y="1465"/>
                    </a:cubicBezTo>
                    <a:cubicBezTo>
                      <a:pt x="2038" y="1465"/>
                      <a:pt x="2198" y="1453"/>
                      <a:pt x="2351" y="1430"/>
                    </a:cubicBezTo>
                    <a:cubicBezTo>
                      <a:pt x="2658" y="1394"/>
                      <a:pt x="2954" y="1288"/>
                      <a:pt x="3190" y="1158"/>
                    </a:cubicBezTo>
                    <a:cubicBezTo>
                      <a:pt x="3544" y="945"/>
                      <a:pt x="3745" y="662"/>
                      <a:pt x="3745" y="402"/>
                    </a:cubicBezTo>
                    <a:lnTo>
                      <a:pt x="3756" y="50"/>
                    </a:lnTo>
                    <a:lnTo>
                      <a:pt x="3756" y="50"/>
                    </a:lnTo>
                    <a:cubicBezTo>
                      <a:pt x="3740" y="308"/>
                      <a:pt x="3563" y="554"/>
                      <a:pt x="3214" y="768"/>
                    </a:cubicBezTo>
                    <a:cubicBezTo>
                      <a:pt x="2977" y="922"/>
                      <a:pt x="2682" y="1004"/>
                      <a:pt x="2363" y="1052"/>
                    </a:cubicBezTo>
                    <a:cubicBezTo>
                      <a:pt x="2210" y="1075"/>
                      <a:pt x="2053" y="1087"/>
                      <a:pt x="1895" y="1087"/>
                    </a:cubicBezTo>
                    <a:cubicBezTo>
                      <a:pt x="1737" y="1087"/>
                      <a:pt x="1578" y="1075"/>
                      <a:pt x="1418" y="1052"/>
                    </a:cubicBezTo>
                    <a:cubicBezTo>
                      <a:pt x="1111" y="1004"/>
                      <a:pt x="816" y="898"/>
                      <a:pt x="568" y="768"/>
                    </a:cubicBezTo>
                    <a:cubicBezTo>
                      <a:pt x="520" y="745"/>
                      <a:pt x="461" y="709"/>
                      <a:pt x="438" y="685"/>
                    </a:cubicBezTo>
                    <a:cubicBezTo>
                      <a:pt x="225" y="532"/>
                      <a:pt x="95" y="355"/>
                      <a:pt x="48" y="178"/>
                    </a:cubicBezTo>
                    <a:cubicBezTo>
                      <a:pt x="36" y="118"/>
                      <a:pt x="24" y="59"/>
                      <a:pt x="24"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48"/>
              <p:cNvSpPr/>
              <p:nvPr/>
            </p:nvSpPr>
            <p:spPr>
              <a:xfrm>
                <a:off x="-953371" y="280797"/>
                <a:ext cx="216108" cy="69333"/>
              </a:xfrm>
              <a:custGeom>
                <a:avLst/>
                <a:gdLst/>
                <a:ahLst/>
                <a:cxnLst/>
                <a:rect l="l" t="t" r="r" b="b"/>
                <a:pathLst>
                  <a:path w="2718" h="872" extrusionOk="0">
                    <a:moveTo>
                      <a:pt x="1359" y="0"/>
                    </a:moveTo>
                    <a:cubicBezTo>
                      <a:pt x="1022" y="0"/>
                      <a:pt x="685" y="74"/>
                      <a:pt x="425" y="222"/>
                    </a:cubicBezTo>
                    <a:cubicBezTo>
                      <a:pt x="118" y="399"/>
                      <a:pt x="0" y="635"/>
                      <a:pt x="59" y="871"/>
                    </a:cubicBezTo>
                    <a:cubicBezTo>
                      <a:pt x="106" y="706"/>
                      <a:pt x="225" y="552"/>
                      <a:pt x="425" y="434"/>
                    </a:cubicBezTo>
                    <a:cubicBezTo>
                      <a:pt x="685" y="286"/>
                      <a:pt x="1022" y="213"/>
                      <a:pt x="1359" y="213"/>
                    </a:cubicBezTo>
                    <a:cubicBezTo>
                      <a:pt x="1695" y="213"/>
                      <a:pt x="2032" y="286"/>
                      <a:pt x="2292" y="434"/>
                    </a:cubicBezTo>
                    <a:cubicBezTo>
                      <a:pt x="2493" y="552"/>
                      <a:pt x="2623" y="706"/>
                      <a:pt x="2658" y="871"/>
                    </a:cubicBezTo>
                    <a:cubicBezTo>
                      <a:pt x="2717" y="647"/>
                      <a:pt x="2587" y="387"/>
                      <a:pt x="2292" y="222"/>
                    </a:cubicBezTo>
                    <a:cubicBezTo>
                      <a:pt x="2032" y="74"/>
                      <a:pt x="1695" y="0"/>
                      <a:pt x="1359"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48"/>
              <p:cNvSpPr/>
              <p:nvPr/>
            </p:nvSpPr>
            <p:spPr>
              <a:xfrm>
                <a:off x="-963708" y="634618"/>
                <a:ext cx="35780" cy="64880"/>
              </a:xfrm>
              <a:custGeom>
                <a:avLst/>
                <a:gdLst/>
                <a:ahLst/>
                <a:cxnLst/>
                <a:rect l="l" t="t" r="r" b="b"/>
                <a:pathLst>
                  <a:path w="450" h="816" extrusionOk="0">
                    <a:moveTo>
                      <a:pt x="0" y="1"/>
                    </a:moveTo>
                    <a:lnTo>
                      <a:pt x="0" y="556"/>
                    </a:lnTo>
                    <a:lnTo>
                      <a:pt x="449" y="816"/>
                    </a:lnTo>
                    <a:lnTo>
                      <a:pt x="449" y="272"/>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48"/>
              <p:cNvSpPr/>
              <p:nvPr/>
            </p:nvSpPr>
            <p:spPr>
              <a:xfrm>
                <a:off x="-963708" y="592398"/>
                <a:ext cx="35780" cy="53590"/>
              </a:xfrm>
              <a:custGeom>
                <a:avLst/>
                <a:gdLst/>
                <a:ahLst/>
                <a:cxnLst/>
                <a:rect l="l" t="t" r="r" b="b"/>
                <a:pathLst>
                  <a:path w="450" h="674" extrusionOk="0">
                    <a:moveTo>
                      <a:pt x="0" y="0"/>
                    </a:moveTo>
                    <a:lnTo>
                      <a:pt x="0" y="402"/>
                    </a:lnTo>
                    <a:lnTo>
                      <a:pt x="449" y="673"/>
                    </a:lnTo>
                    <a:lnTo>
                      <a:pt x="449" y="272"/>
                    </a:lnTo>
                    <a:lnTo>
                      <a:pt x="0" y="0"/>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48"/>
              <p:cNvSpPr/>
              <p:nvPr/>
            </p:nvSpPr>
            <p:spPr>
              <a:xfrm>
                <a:off x="-963708" y="487126"/>
                <a:ext cx="35780" cy="118470"/>
              </a:xfrm>
              <a:custGeom>
                <a:avLst/>
                <a:gdLst/>
                <a:ahLst/>
                <a:cxnLst/>
                <a:rect l="l" t="t" r="r" b="b"/>
                <a:pathLst>
                  <a:path w="450" h="1490" extrusionOk="0">
                    <a:moveTo>
                      <a:pt x="0" y="1"/>
                    </a:moveTo>
                    <a:lnTo>
                      <a:pt x="0" y="1230"/>
                    </a:lnTo>
                    <a:lnTo>
                      <a:pt x="449" y="1489"/>
                    </a:lnTo>
                    <a:lnTo>
                      <a:pt x="449" y="261"/>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48"/>
            <p:cNvGrpSpPr/>
            <p:nvPr/>
          </p:nvGrpSpPr>
          <p:grpSpPr>
            <a:xfrm>
              <a:off x="3036330" y="1170940"/>
              <a:ext cx="329844" cy="472596"/>
              <a:chOff x="5036880" y="-8005297"/>
              <a:chExt cx="719554" cy="1030968"/>
            </a:xfrm>
          </p:grpSpPr>
          <p:sp>
            <p:nvSpPr>
              <p:cNvPr id="6736" name="Google Shape;6736;p48"/>
              <p:cNvSpPr/>
              <p:nvPr/>
            </p:nvSpPr>
            <p:spPr>
              <a:xfrm>
                <a:off x="5036880" y="-7874903"/>
                <a:ext cx="288011" cy="502944"/>
              </a:xfrm>
              <a:custGeom>
                <a:avLst/>
                <a:gdLst/>
                <a:ahLst/>
                <a:cxnLst/>
                <a:rect l="l" t="t" r="r" b="b"/>
                <a:pathLst>
                  <a:path w="1206" h="2106" extrusionOk="0">
                    <a:moveTo>
                      <a:pt x="299" y="0"/>
                    </a:moveTo>
                    <a:cubicBezTo>
                      <a:pt x="248" y="0"/>
                      <a:pt x="200" y="12"/>
                      <a:pt x="154" y="38"/>
                    </a:cubicBezTo>
                    <a:cubicBezTo>
                      <a:pt x="60" y="97"/>
                      <a:pt x="1" y="215"/>
                      <a:pt x="1" y="357"/>
                    </a:cubicBezTo>
                    <a:lnTo>
                      <a:pt x="1" y="2023"/>
                    </a:lnTo>
                    <a:cubicBezTo>
                      <a:pt x="1" y="2070"/>
                      <a:pt x="36" y="2105"/>
                      <a:pt x="83" y="2105"/>
                    </a:cubicBezTo>
                    <a:cubicBezTo>
                      <a:pt x="107" y="2105"/>
                      <a:pt x="142" y="2070"/>
                      <a:pt x="142" y="2023"/>
                    </a:cubicBezTo>
                    <a:lnTo>
                      <a:pt x="142" y="357"/>
                    </a:lnTo>
                    <a:cubicBezTo>
                      <a:pt x="142" y="251"/>
                      <a:pt x="166" y="180"/>
                      <a:pt x="225" y="156"/>
                    </a:cubicBezTo>
                    <a:cubicBezTo>
                      <a:pt x="248" y="142"/>
                      <a:pt x="273" y="136"/>
                      <a:pt x="301" y="136"/>
                    </a:cubicBezTo>
                    <a:cubicBezTo>
                      <a:pt x="344" y="136"/>
                      <a:pt x="392" y="151"/>
                      <a:pt x="449" y="180"/>
                    </a:cubicBezTo>
                    <a:lnTo>
                      <a:pt x="1099" y="546"/>
                    </a:lnTo>
                    <a:cubicBezTo>
                      <a:pt x="1106" y="553"/>
                      <a:pt x="1115" y="556"/>
                      <a:pt x="1125" y="556"/>
                    </a:cubicBezTo>
                    <a:cubicBezTo>
                      <a:pt x="1147" y="556"/>
                      <a:pt x="1173" y="539"/>
                      <a:pt x="1182" y="522"/>
                    </a:cubicBezTo>
                    <a:cubicBezTo>
                      <a:pt x="1205" y="487"/>
                      <a:pt x="1182" y="451"/>
                      <a:pt x="1158" y="428"/>
                    </a:cubicBezTo>
                    <a:lnTo>
                      <a:pt x="508" y="62"/>
                    </a:lnTo>
                    <a:cubicBezTo>
                      <a:pt x="435" y="21"/>
                      <a:pt x="365" y="0"/>
                      <a:pt x="299"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48"/>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48"/>
              <p:cNvSpPr/>
              <p:nvPr/>
            </p:nvSpPr>
            <p:spPr>
              <a:xfrm>
                <a:off x="5166557" y="-8005297"/>
                <a:ext cx="434882" cy="238337"/>
              </a:xfrm>
              <a:custGeom>
                <a:avLst/>
                <a:gdLst/>
                <a:ahLst/>
                <a:cxnLst/>
                <a:rect l="l" t="t" r="r" b="b"/>
                <a:pathLst>
                  <a:path w="1821" h="998" extrusionOk="0">
                    <a:moveTo>
                      <a:pt x="24" y="169"/>
                    </a:moveTo>
                    <a:lnTo>
                      <a:pt x="24" y="169"/>
                    </a:lnTo>
                    <a:cubicBezTo>
                      <a:pt x="16" y="172"/>
                      <a:pt x="8" y="177"/>
                      <a:pt x="1" y="182"/>
                    </a:cubicBezTo>
                    <a:lnTo>
                      <a:pt x="24" y="169"/>
                    </a:lnTo>
                    <a:close/>
                    <a:moveTo>
                      <a:pt x="344" y="1"/>
                    </a:moveTo>
                    <a:cubicBezTo>
                      <a:pt x="317" y="1"/>
                      <a:pt x="294" y="6"/>
                      <a:pt x="273" y="17"/>
                    </a:cubicBezTo>
                    <a:lnTo>
                      <a:pt x="24" y="169"/>
                    </a:lnTo>
                    <a:lnTo>
                      <a:pt x="24" y="169"/>
                    </a:lnTo>
                    <a:cubicBezTo>
                      <a:pt x="39" y="161"/>
                      <a:pt x="57" y="157"/>
                      <a:pt x="76" y="157"/>
                    </a:cubicBezTo>
                    <a:cubicBezTo>
                      <a:pt x="108" y="157"/>
                      <a:pt x="146" y="169"/>
                      <a:pt x="190" y="194"/>
                    </a:cubicBezTo>
                    <a:lnTo>
                      <a:pt x="1560" y="997"/>
                    </a:lnTo>
                    <a:lnTo>
                      <a:pt x="1820" y="832"/>
                    </a:lnTo>
                    <a:lnTo>
                      <a:pt x="450" y="29"/>
                    </a:lnTo>
                    <a:cubicBezTo>
                      <a:pt x="411" y="9"/>
                      <a:pt x="375" y="1"/>
                      <a:pt x="344"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48"/>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48"/>
              <p:cNvSpPr/>
              <p:nvPr/>
            </p:nvSpPr>
            <p:spPr>
              <a:xfrm>
                <a:off x="5149840" y="-7966131"/>
                <a:ext cx="448733" cy="606829"/>
              </a:xfrm>
              <a:custGeom>
                <a:avLst/>
                <a:gdLst/>
                <a:ahLst/>
                <a:cxnLst/>
                <a:rect l="l" t="t" r="r" b="b"/>
                <a:pathLst>
                  <a:path w="1879" h="2541" extrusionOk="0">
                    <a:moveTo>
                      <a:pt x="149" y="1"/>
                    </a:moveTo>
                    <a:cubicBezTo>
                      <a:pt x="61" y="1"/>
                      <a:pt x="0" y="65"/>
                      <a:pt x="0" y="184"/>
                    </a:cubicBezTo>
                    <a:lnTo>
                      <a:pt x="0" y="1271"/>
                    </a:lnTo>
                    <a:cubicBezTo>
                      <a:pt x="0" y="1436"/>
                      <a:pt x="118" y="1625"/>
                      <a:pt x="260" y="1708"/>
                    </a:cubicBezTo>
                    <a:lnTo>
                      <a:pt x="1630" y="2511"/>
                    </a:lnTo>
                    <a:cubicBezTo>
                      <a:pt x="1667" y="2531"/>
                      <a:pt x="1702" y="2540"/>
                      <a:pt x="1734" y="2540"/>
                    </a:cubicBezTo>
                    <a:cubicBezTo>
                      <a:pt x="1817" y="2540"/>
                      <a:pt x="1878" y="2476"/>
                      <a:pt x="1878" y="2357"/>
                    </a:cubicBezTo>
                    <a:lnTo>
                      <a:pt x="1878" y="1271"/>
                    </a:lnTo>
                    <a:cubicBezTo>
                      <a:pt x="1878" y="1105"/>
                      <a:pt x="1760" y="916"/>
                      <a:pt x="1630" y="822"/>
                    </a:cubicBezTo>
                    <a:lnTo>
                      <a:pt x="260" y="30"/>
                    </a:lnTo>
                    <a:cubicBezTo>
                      <a:pt x="220" y="10"/>
                      <a:pt x="182" y="1"/>
                      <a:pt x="149"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48"/>
              <p:cNvSpPr/>
              <p:nvPr/>
            </p:nvSpPr>
            <p:spPr>
              <a:xfrm>
                <a:off x="5178021" y="-7905471"/>
                <a:ext cx="129915" cy="169559"/>
              </a:xfrm>
              <a:custGeom>
                <a:avLst/>
                <a:gdLst/>
                <a:ahLst/>
                <a:cxnLst/>
                <a:rect l="l" t="t" r="r" b="b"/>
                <a:pathLst>
                  <a:path w="544" h="710" extrusionOk="0">
                    <a:moveTo>
                      <a:pt x="0" y="1"/>
                    </a:moveTo>
                    <a:lnTo>
                      <a:pt x="0" y="402"/>
                    </a:lnTo>
                    <a:lnTo>
                      <a:pt x="544" y="709"/>
                    </a:lnTo>
                    <a:lnTo>
                      <a:pt x="544" y="308"/>
                    </a:lnTo>
                    <a:lnTo>
                      <a:pt x="0"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48"/>
              <p:cNvSpPr/>
              <p:nvPr/>
            </p:nvSpPr>
            <p:spPr>
              <a:xfrm>
                <a:off x="5178021" y="-7778421"/>
                <a:ext cx="319057" cy="273921"/>
              </a:xfrm>
              <a:custGeom>
                <a:avLst/>
                <a:gdLst/>
                <a:ahLst/>
                <a:cxnLst/>
                <a:rect l="l" t="t" r="r" b="b"/>
                <a:pathLst>
                  <a:path w="1336" h="1147" extrusionOk="0">
                    <a:moveTo>
                      <a:pt x="0" y="0"/>
                    </a:moveTo>
                    <a:lnTo>
                      <a:pt x="0" y="402"/>
                    </a:lnTo>
                    <a:lnTo>
                      <a:pt x="1335" y="1146"/>
                    </a:lnTo>
                    <a:lnTo>
                      <a:pt x="1335" y="768"/>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48"/>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rgbClr val="282A2E">
                  <a:alpha val="7044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48"/>
              <p:cNvSpPr/>
              <p:nvPr/>
            </p:nvSpPr>
            <p:spPr>
              <a:xfrm>
                <a:off x="5623653" y="-7576381"/>
                <a:ext cx="132781" cy="602053"/>
              </a:xfrm>
              <a:custGeom>
                <a:avLst/>
                <a:gdLst/>
                <a:ahLst/>
                <a:cxnLst/>
                <a:rect l="l" t="t" r="r" b="b"/>
                <a:pathLst>
                  <a:path w="556" h="2521" extrusionOk="0">
                    <a:moveTo>
                      <a:pt x="74" y="0"/>
                    </a:moveTo>
                    <a:cubicBezTo>
                      <a:pt x="50" y="0"/>
                      <a:pt x="21" y="14"/>
                      <a:pt x="12" y="40"/>
                    </a:cubicBezTo>
                    <a:cubicBezTo>
                      <a:pt x="1" y="64"/>
                      <a:pt x="12" y="111"/>
                      <a:pt x="48" y="123"/>
                    </a:cubicBezTo>
                    <a:cubicBezTo>
                      <a:pt x="237" y="241"/>
                      <a:pt x="414" y="536"/>
                      <a:pt x="414" y="773"/>
                    </a:cubicBezTo>
                    <a:lnTo>
                      <a:pt x="414" y="2450"/>
                    </a:lnTo>
                    <a:cubicBezTo>
                      <a:pt x="414" y="2486"/>
                      <a:pt x="438" y="2521"/>
                      <a:pt x="485" y="2521"/>
                    </a:cubicBezTo>
                    <a:cubicBezTo>
                      <a:pt x="532" y="2521"/>
                      <a:pt x="556" y="2486"/>
                      <a:pt x="544" y="2450"/>
                    </a:cubicBezTo>
                    <a:lnTo>
                      <a:pt x="544" y="773"/>
                    </a:lnTo>
                    <a:cubicBezTo>
                      <a:pt x="544" y="501"/>
                      <a:pt x="331" y="158"/>
                      <a:pt x="95" y="5"/>
                    </a:cubicBezTo>
                    <a:cubicBezTo>
                      <a:pt x="89" y="2"/>
                      <a:pt x="82" y="0"/>
                      <a:pt x="74" y="0"/>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48"/>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6" name="Google Shape;6746;p48"/>
            <p:cNvGrpSpPr/>
            <p:nvPr/>
          </p:nvGrpSpPr>
          <p:grpSpPr>
            <a:xfrm>
              <a:off x="2571130" y="3776575"/>
              <a:ext cx="650600" cy="601775"/>
              <a:chOff x="7309269" y="-7683723"/>
              <a:chExt cx="1419284" cy="1312773"/>
            </a:xfrm>
          </p:grpSpPr>
          <p:sp>
            <p:nvSpPr>
              <p:cNvPr id="6747" name="Google Shape;6747;p48"/>
              <p:cNvSpPr/>
              <p:nvPr/>
            </p:nvSpPr>
            <p:spPr>
              <a:xfrm>
                <a:off x="7529219" y="-7273913"/>
                <a:ext cx="1100460" cy="581276"/>
              </a:xfrm>
              <a:custGeom>
                <a:avLst/>
                <a:gdLst/>
                <a:ahLst/>
                <a:cxnLst/>
                <a:rect l="l" t="t" r="r" b="b"/>
                <a:pathLst>
                  <a:path w="4608" h="2434" extrusionOk="0">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48"/>
              <p:cNvSpPr/>
              <p:nvPr/>
            </p:nvSpPr>
            <p:spPr>
              <a:xfrm>
                <a:off x="8141546" y="-6833773"/>
                <a:ext cx="587007" cy="462823"/>
              </a:xfrm>
              <a:custGeom>
                <a:avLst/>
                <a:gdLst/>
                <a:ahLst/>
                <a:cxnLst/>
                <a:rect l="l" t="t" r="r" b="b"/>
                <a:pathLst>
                  <a:path w="2458" h="1938" extrusionOk="0">
                    <a:moveTo>
                      <a:pt x="2457" y="0"/>
                    </a:moveTo>
                    <a:lnTo>
                      <a:pt x="0" y="1430"/>
                    </a:lnTo>
                    <a:lnTo>
                      <a:pt x="0" y="1938"/>
                    </a:lnTo>
                    <a:lnTo>
                      <a:pt x="2434" y="508"/>
                    </a:lnTo>
                    <a:lnTo>
                      <a:pt x="2457"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48"/>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48"/>
              <p:cNvSpPr/>
              <p:nvPr/>
            </p:nvSpPr>
            <p:spPr>
              <a:xfrm>
                <a:off x="7309269" y="-7313318"/>
                <a:ext cx="1419278" cy="818180"/>
              </a:xfrm>
              <a:custGeom>
                <a:avLst/>
                <a:gdLst/>
                <a:ahLst/>
                <a:cxnLst/>
                <a:rect l="l" t="t" r="r" b="b"/>
                <a:pathLst>
                  <a:path w="5943" h="3426" extrusionOk="0">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48"/>
              <p:cNvSpPr/>
              <p:nvPr/>
            </p:nvSpPr>
            <p:spPr>
              <a:xfrm>
                <a:off x="7599909" y="-7028409"/>
                <a:ext cx="651726" cy="409329"/>
              </a:xfrm>
              <a:custGeom>
                <a:avLst/>
                <a:gdLst/>
                <a:ahLst/>
                <a:cxnLst/>
                <a:rect l="l" t="t" r="r" b="b"/>
                <a:pathLst>
                  <a:path w="2729" h="1714" extrusionOk="0">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48"/>
              <p:cNvSpPr/>
              <p:nvPr/>
            </p:nvSpPr>
            <p:spPr>
              <a:xfrm>
                <a:off x="7599909" y="-6833773"/>
                <a:ext cx="48002" cy="96004"/>
              </a:xfrm>
              <a:custGeom>
                <a:avLst/>
                <a:gdLst/>
                <a:ahLst/>
                <a:cxnLst/>
                <a:rect l="l" t="t" r="r" b="b"/>
                <a:pathLst>
                  <a:path w="201" h="402" extrusionOk="0">
                    <a:moveTo>
                      <a:pt x="201" y="0"/>
                    </a:moveTo>
                    <a:lnTo>
                      <a:pt x="0" y="118"/>
                    </a:lnTo>
                    <a:lnTo>
                      <a:pt x="0" y="402"/>
                    </a:lnTo>
                    <a:lnTo>
                      <a:pt x="201" y="284"/>
                    </a:lnTo>
                    <a:lnTo>
                      <a:pt x="201"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48"/>
              <p:cNvSpPr/>
              <p:nvPr/>
            </p:nvSpPr>
            <p:spPr>
              <a:xfrm>
                <a:off x="7588446" y="-7065187"/>
                <a:ext cx="962424" cy="367775"/>
              </a:xfrm>
              <a:custGeom>
                <a:avLst/>
                <a:gdLst/>
                <a:ahLst/>
                <a:cxnLst/>
                <a:rect l="l" t="t" r="r" b="b"/>
                <a:pathLst>
                  <a:path w="4030" h="1540" extrusionOk="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48"/>
              <p:cNvSpPr/>
              <p:nvPr/>
            </p:nvSpPr>
            <p:spPr>
              <a:xfrm>
                <a:off x="7695659" y="-7062321"/>
                <a:ext cx="858062" cy="364193"/>
              </a:xfrm>
              <a:custGeom>
                <a:avLst/>
                <a:gdLst/>
                <a:ahLst/>
                <a:cxnLst/>
                <a:rect l="l" t="t" r="r" b="b"/>
                <a:pathLst>
                  <a:path w="3593" h="1525" extrusionOk="0">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48"/>
              <p:cNvSpPr/>
              <p:nvPr/>
            </p:nvSpPr>
            <p:spPr>
              <a:xfrm>
                <a:off x="7588446" y="-7070918"/>
                <a:ext cx="110333" cy="265562"/>
              </a:xfrm>
              <a:custGeom>
                <a:avLst/>
                <a:gdLst/>
                <a:ahLst/>
                <a:cxnLst/>
                <a:rect l="l" t="t" r="r" b="b"/>
                <a:pathLst>
                  <a:path w="462" h="1112" extrusionOk="0">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48"/>
              <p:cNvSpPr/>
              <p:nvPr/>
            </p:nvSpPr>
            <p:spPr>
              <a:xfrm>
                <a:off x="7546175" y="-7342453"/>
                <a:ext cx="1052458" cy="555484"/>
              </a:xfrm>
              <a:custGeom>
                <a:avLst/>
                <a:gdLst/>
                <a:ahLst/>
                <a:cxnLst/>
                <a:rect l="l" t="t" r="r" b="b"/>
                <a:pathLst>
                  <a:path w="4407" h="2326" extrusionOk="0">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48"/>
              <p:cNvSpPr/>
              <p:nvPr/>
            </p:nvSpPr>
            <p:spPr>
              <a:xfrm>
                <a:off x="7664613" y="-7409322"/>
                <a:ext cx="821285" cy="587007"/>
              </a:xfrm>
              <a:custGeom>
                <a:avLst/>
                <a:gdLst/>
                <a:ahLst/>
                <a:cxnLst/>
                <a:rect l="l" t="t" r="r" b="b"/>
                <a:pathLst>
                  <a:path w="3439" h="2458" extrusionOk="0">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48"/>
              <p:cNvSpPr/>
              <p:nvPr/>
            </p:nvSpPr>
            <p:spPr>
              <a:xfrm>
                <a:off x="7619492" y="-7426278"/>
                <a:ext cx="897467" cy="546886"/>
              </a:xfrm>
              <a:custGeom>
                <a:avLst/>
                <a:gdLst/>
                <a:ahLst/>
                <a:cxnLst/>
                <a:rect l="l" t="t" r="r" b="b"/>
                <a:pathLst>
                  <a:path w="3758" h="2290" extrusionOk="0">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48"/>
              <p:cNvSpPr/>
              <p:nvPr/>
            </p:nvSpPr>
            <p:spPr>
              <a:xfrm>
                <a:off x="7626514" y="-7426278"/>
                <a:ext cx="897467" cy="544737"/>
              </a:xfrm>
              <a:custGeom>
                <a:avLst/>
                <a:gdLst/>
                <a:ahLst/>
                <a:cxnLst/>
                <a:rect l="l" t="t" r="r" b="b"/>
                <a:pathLst>
                  <a:path w="3758" h="2281" extrusionOk="0">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48"/>
              <p:cNvSpPr/>
              <p:nvPr/>
            </p:nvSpPr>
            <p:spPr>
              <a:xfrm>
                <a:off x="7580087" y="-7683723"/>
                <a:ext cx="982007" cy="517273"/>
              </a:xfrm>
              <a:custGeom>
                <a:avLst/>
                <a:gdLst/>
                <a:ahLst/>
                <a:cxnLst/>
                <a:rect l="l" t="t" r="r" b="b"/>
                <a:pathLst>
                  <a:path w="4112" h="2166" extrusionOk="0">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48"/>
              <p:cNvSpPr/>
              <p:nvPr/>
            </p:nvSpPr>
            <p:spPr>
              <a:xfrm>
                <a:off x="7580087" y="-7683723"/>
                <a:ext cx="804329" cy="441091"/>
              </a:xfrm>
              <a:custGeom>
                <a:avLst/>
                <a:gdLst/>
                <a:ahLst/>
                <a:cxnLst/>
                <a:rect l="l" t="t" r="r" b="b"/>
                <a:pathLst>
                  <a:path w="3368" h="1847" extrusionOk="0">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4"/>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48"/>
              <p:cNvSpPr/>
              <p:nvPr/>
            </p:nvSpPr>
            <p:spPr>
              <a:xfrm>
                <a:off x="7887683" y="-7460190"/>
                <a:ext cx="375417" cy="214695"/>
              </a:xfrm>
              <a:custGeom>
                <a:avLst/>
                <a:gdLst/>
                <a:ahLst/>
                <a:cxnLst/>
                <a:rect l="l" t="t" r="r" b="b"/>
                <a:pathLst>
                  <a:path w="1572" h="899" extrusionOk="0">
                    <a:moveTo>
                      <a:pt x="1311" y="1"/>
                    </a:moveTo>
                    <a:lnTo>
                      <a:pt x="0" y="745"/>
                    </a:lnTo>
                    <a:lnTo>
                      <a:pt x="272" y="899"/>
                    </a:lnTo>
                    <a:lnTo>
                      <a:pt x="1571" y="142"/>
                    </a:lnTo>
                    <a:lnTo>
                      <a:pt x="131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48"/>
              <p:cNvSpPr/>
              <p:nvPr/>
            </p:nvSpPr>
            <p:spPr>
              <a:xfrm>
                <a:off x="7975090" y="-7313318"/>
                <a:ext cx="206097" cy="115825"/>
              </a:xfrm>
              <a:custGeom>
                <a:avLst/>
                <a:gdLst/>
                <a:ahLst/>
                <a:cxnLst/>
                <a:rect l="l" t="t" r="r" b="b"/>
                <a:pathLst>
                  <a:path w="863" h="485" extrusionOk="0">
                    <a:moveTo>
                      <a:pt x="591" y="0"/>
                    </a:moveTo>
                    <a:lnTo>
                      <a:pt x="0" y="343"/>
                    </a:lnTo>
                    <a:lnTo>
                      <a:pt x="272" y="484"/>
                    </a:lnTo>
                    <a:lnTo>
                      <a:pt x="863" y="154"/>
                    </a:lnTo>
                    <a:lnTo>
                      <a:pt x="5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48"/>
              <p:cNvSpPr/>
              <p:nvPr/>
            </p:nvSpPr>
            <p:spPr>
              <a:xfrm>
                <a:off x="7622358" y="-7211821"/>
                <a:ext cx="756327" cy="290877"/>
              </a:xfrm>
              <a:custGeom>
                <a:avLst/>
                <a:gdLst/>
                <a:ahLst/>
                <a:cxnLst/>
                <a:rect l="l" t="t" r="r" b="b"/>
                <a:pathLst>
                  <a:path w="3167" h="1218" extrusionOk="0">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48"/>
              <p:cNvSpPr/>
              <p:nvPr/>
            </p:nvSpPr>
            <p:spPr>
              <a:xfrm>
                <a:off x="7622358" y="-7290869"/>
                <a:ext cx="756327" cy="288727"/>
              </a:xfrm>
              <a:custGeom>
                <a:avLst/>
                <a:gdLst/>
                <a:ahLst/>
                <a:cxnLst/>
                <a:rect l="l" t="t" r="r" b="b"/>
                <a:pathLst>
                  <a:path w="3167" h="1209" extrusionOk="0">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48"/>
              <p:cNvSpPr/>
              <p:nvPr/>
            </p:nvSpPr>
            <p:spPr>
              <a:xfrm>
                <a:off x="8004226" y="-7076411"/>
                <a:ext cx="7642" cy="1433"/>
              </a:xfrm>
              <a:custGeom>
                <a:avLst/>
                <a:gdLst/>
                <a:ahLst/>
                <a:cxnLst/>
                <a:rect l="l" t="t" r="r" b="b"/>
                <a:pathLst>
                  <a:path w="32" h="6" extrusionOk="0">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48"/>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771"/>
        <p:cNvGrpSpPr/>
        <p:nvPr/>
      </p:nvGrpSpPr>
      <p:grpSpPr>
        <a:xfrm>
          <a:off x="0" y="0"/>
          <a:ext cx="0" cy="0"/>
          <a:chOff x="0" y="0"/>
          <a:chExt cx="0" cy="0"/>
        </a:xfrm>
      </p:grpSpPr>
      <p:pic>
        <p:nvPicPr>
          <p:cNvPr id="6772" name="Google Shape;6772;p49"/>
          <p:cNvPicPr preferRelativeResize="0">
            <a:picLocks noGrp="1"/>
          </p:cNvPicPr>
          <p:nvPr>
            <p:ph type="pic" idx="2"/>
          </p:nvPr>
        </p:nvPicPr>
        <p:blipFill rotWithShape="1">
          <a:blip r:embed="rId3">
            <a:alphaModFix/>
          </a:blip>
          <a:srcRect t="7798" b="7806"/>
          <a:stretch/>
        </p:blipFill>
        <p:spPr>
          <a:xfrm>
            <a:off x="0" y="0"/>
            <a:ext cx="9144000" cy="5143500"/>
          </a:xfrm>
          <a:prstGeom prst="rect">
            <a:avLst/>
          </a:prstGeom>
        </p:spPr>
      </p:pic>
      <p:sp>
        <p:nvSpPr>
          <p:cNvPr id="6773" name="Google Shape;6773;p49"/>
          <p:cNvSpPr txBox="1">
            <a:spLocks noGrp="1"/>
          </p:cNvSpPr>
          <p:nvPr>
            <p:ph type="title"/>
          </p:nvPr>
        </p:nvSpPr>
        <p:spPr>
          <a:xfrm>
            <a:off x="720000" y="4010950"/>
            <a:ext cx="7710600" cy="576000"/>
          </a:xfrm>
          <a:prstGeom prst="rect">
            <a:avLst/>
          </a:prstGeom>
          <a:solidFill>
            <a:srgbClr val="EBEAEA">
              <a:alpha val="86160"/>
            </a:srgbClr>
          </a:solidFill>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F5F5D-9D01-ACB7-954C-787C732A0ECD}"/>
              </a:ext>
            </a:extLst>
          </p:cNvPr>
          <p:cNvSpPr>
            <a:spLocks noGrp="1"/>
          </p:cNvSpPr>
          <p:nvPr>
            <p:ph type="title"/>
          </p:nvPr>
        </p:nvSpPr>
        <p:spPr>
          <a:xfrm>
            <a:off x="713225" y="2031775"/>
            <a:ext cx="3712200" cy="895780"/>
          </a:xfrm>
        </p:spPr>
        <p:txBody>
          <a:bodyPr/>
          <a:lstStyle/>
          <a:p>
            <a:r>
              <a:rPr lang="en-US" sz="4800" dirty="0"/>
              <a:t>Architecture</a:t>
            </a:r>
          </a:p>
        </p:txBody>
      </p:sp>
      <p:sp>
        <p:nvSpPr>
          <p:cNvPr id="3" name="Subtitle 2">
            <a:extLst>
              <a:ext uri="{FF2B5EF4-FFF2-40B4-BE49-F238E27FC236}">
                <a16:creationId xmlns:a16="http://schemas.microsoft.com/office/drawing/2014/main" id="{75AECB48-1EC4-CB4E-A9A2-C60110282295}"/>
              </a:ext>
            </a:extLst>
          </p:cNvPr>
          <p:cNvSpPr>
            <a:spLocks noGrp="1"/>
          </p:cNvSpPr>
          <p:nvPr>
            <p:ph type="subTitle" idx="1"/>
          </p:nvPr>
        </p:nvSpPr>
        <p:spPr/>
        <p:txBody>
          <a:bodyPr/>
          <a:lstStyle/>
          <a:p>
            <a:endParaRPr lang="en-US"/>
          </a:p>
        </p:txBody>
      </p:sp>
      <p:sp>
        <p:nvSpPr>
          <p:cNvPr id="4" name="Title 3">
            <a:extLst>
              <a:ext uri="{FF2B5EF4-FFF2-40B4-BE49-F238E27FC236}">
                <a16:creationId xmlns:a16="http://schemas.microsoft.com/office/drawing/2014/main" id="{76EC47D9-77A4-8DE4-7C09-5C3523ED0C30}"/>
              </a:ext>
            </a:extLst>
          </p:cNvPr>
          <p:cNvSpPr>
            <a:spLocks noGrp="1"/>
          </p:cNvSpPr>
          <p:nvPr>
            <p:ph type="title" idx="2"/>
          </p:nvPr>
        </p:nvSpPr>
        <p:spPr/>
        <p:txBody>
          <a:bodyPr/>
          <a:lstStyle/>
          <a:p>
            <a:r>
              <a:rPr lang="en-US" dirty="0"/>
              <a:t>3</a:t>
            </a:r>
          </a:p>
        </p:txBody>
      </p:sp>
      <p:grpSp>
        <p:nvGrpSpPr>
          <p:cNvPr id="5" name="Google Shape;3815;p40">
            <a:extLst>
              <a:ext uri="{FF2B5EF4-FFF2-40B4-BE49-F238E27FC236}">
                <a16:creationId xmlns:a16="http://schemas.microsoft.com/office/drawing/2014/main" id="{D1E06561-1999-1625-550B-BE19A95F38C3}"/>
              </a:ext>
            </a:extLst>
          </p:cNvPr>
          <p:cNvGrpSpPr/>
          <p:nvPr/>
        </p:nvGrpSpPr>
        <p:grpSpPr>
          <a:xfrm>
            <a:off x="5309625" y="391075"/>
            <a:ext cx="3503100" cy="4383600"/>
            <a:chOff x="5309625" y="391075"/>
            <a:chExt cx="3503100" cy="4383600"/>
          </a:xfrm>
        </p:grpSpPr>
        <p:grpSp>
          <p:nvGrpSpPr>
            <p:cNvPr id="6" name="Google Shape;3816;p40">
              <a:extLst>
                <a:ext uri="{FF2B5EF4-FFF2-40B4-BE49-F238E27FC236}">
                  <a16:creationId xmlns:a16="http://schemas.microsoft.com/office/drawing/2014/main" id="{A55ECC0F-3499-04CC-744E-E5BB61C457E7}"/>
                </a:ext>
              </a:extLst>
            </p:cNvPr>
            <p:cNvGrpSpPr/>
            <p:nvPr/>
          </p:nvGrpSpPr>
          <p:grpSpPr>
            <a:xfrm>
              <a:off x="5309625" y="391075"/>
              <a:ext cx="3503100" cy="4383600"/>
              <a:chOff x="5309625" y="391075"/>
              <a:chExt cx="3503100" cy="4383600"/>
            </a:xfrm>
          </p:grpSpPr>
          <p:sp>
            <p:nvSpPr>
              <p:cNvPr id="189" name="Google Shape;3817;p40">
                <a:extLst>
                  <a:ext uri="{FF2B5EF4-FFF2-40B4-BE49-F238E27FC236}">
                    <a16:creationId xmlns:a16="http://schemas.microsoft.com/office/drawing/2014/main" id="{36A6FEF9-C3EB-A191-1B85-42D5667D8D63}"/>
                  </a:ext>
                </a:extLst>
              </p:cNvPr>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 name="Google Shape;3818;p40">
                <a:extLst>
                  <a:ext uri="{FF2B5EF4-FFF2-40B4-BE49-F238E27FC236}">
                    <a16:creationId xmlns:a16="http://schemas.microsoft.com/office/drawing/2014/main" id="{5AD0B571-880F-F443-E0BE-9D8BD3737D0C}"/>
                  </a:ext>
                </a:extLst>
              </p:cNvPr>
              <p:cNvGrpSpPr/>
              <p:nvPr/>
            </p:nvGrpSpPr>
            <p:grpSpPr>
              <a:xfrm rot="10800000" flipH="1">
                <a:off x="5314549" y="395586"/>
                <a:ext cx="3493047" cy="4375061"/>
                <a:chOff x="697175" y="461850"/>
                <a:chExt cx="1672675" cy="2098250"/>
              </a:xfrm>
            </p:grpSpPr>
            <p:sp>
              <p:nvSpPr>
                <p:cNvPr id="191" name="Google Shape;3819;p40">
                  <a:extLst>
                    <a:ext uri="{FF2B5EF4-FFF2-40B4-BE49-F238E27FC236}">
                      <a16:creationId xmlns:a16="http://schemas.microsoft.com/office/drawing/2014/main" id="{5AC1A9A3-9970-4641-73FD-0E1589C0B27B}"/>
                    </a:ext>
                  </a:extLst>
                </p:cNvPr>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820;p40">
                  <a:extLst>
                    <a:ext uri="{FF2B5EF4-FFF2-40B4-BE49-F238E27FC236}">
                      <a16:creationId xmlns:a16="http://schemas.microsoft.com/office/drawing/2014/main" id="{5925AD31-EBC7-7D99-EB75-A8E0501F74CA}"/>
                    </a:ext>
                  </a:extLst>
                </p:cNvPr>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821;p40">
                  <a:extLst>
                    <a:ext uri="{FF2B5EF4-FFF2-40B4-BE49-F238E27FC236}">
                      <a16:creationId xmlns:a16="http://schemas.microsoft.com/office/drawing/2014/main" id="{03223B8F-4DEF-A049-D873-158B7EE0B703}"/>
                    </a:ext>
                  </a:extLst>
                </p:cNvPr>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822;p40">
                  <a:extLst>
                    <a:ext uri="{FF2B5EF4-FFF2-40B4-BE49-F238E27FC236}">
                      <a16:creationId xmlns:a16="http://schemas.microsoft.com/office/drawing/2014/main" id="{7FA2A29A-1B50-6232-7C7F-688B7191F543}"/>
                    </a:ext>
                  </a:extLst>
                </p:cNvPr>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823;p40">
                  <a:extLst>
                    <a:ext uri="{FF2B5EF4-FFF2-40B4-BE49-F238E27FC236}">
                      <a16:creationId xmlns:a16="http://schemas.microsoft.com/office/drawing/2014/main" id="{B0D2EEAA-3AA7-BDD1-FB9C-05840A824727}"/>
                    </a:ext>
                  </a:extLst>
                </p:cNvPr>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824;p40">
                  <a:extLst>
                    <a:ext uri="{FF2B5EF4-FFF2-40B4-BE49-F238E27FC236}">
                      <a16:creationId xmlns:a16="http://schemas.microsoft.com/office/drawing/2014/main" id="{D9815485-9C18-971D-390C-E619CE5F395E}"/>
                    </a:ext>
                  </a:extLst>
                </p:cNvPr>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825;p40">
                  <a:extLst>
                    <a:ext uri="{FF2B5EF4-FFF2-40B4-BE49-F238E27FC236}">
                      <a16:creationId xmlns:a16="http://schemas.microsoft.com/office/drawing/2014/main" id="{D4DE273D-AF69-17D9-D3B6-721F11337054}"/>
                    </a:ext>
                  </a:extLst>
                </p:cNvPr>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826;p40">
                  <a:extLst>
                    <a:ext uri="{FF2B5EF4-FFF2-40B4-BE49-F238E27FC236}">
                      <a16:creationId xmlns:a16="http://schemas.microsoft.com/office/drawing/2014/main" id="{717B96EE-1D3E-C95C-30BB-46C27EFBE4BA}"/>
                    </a:ext>
                  </a:extLst>
                </p:cNvPr>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827;p40">
                  <a:extLst>
                    <a:ext uri="{FF2B5EF4-FFF2-40B4-BE49-F238E27FC236}">
                      <a16:creationId xmlns:a16="http://schemas.microsoft.com/office/drawing/2014/main" id="{8D51CAFF-7BF9-A3CC-1237-190AC4B09ED0}"/>
                    </a:ext>
                  </a:extLst>
                </p:cNvPr>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828;p40">
                  <a:extLst>
                    <a:ext uri="{FF2B5EF4-FFF2-40B4-BE49-F238E27FC236}">
                      <a16:creationId xmlns:a16="http://schemas.microsoft.com/office/drawing/2014/main" id="{683194A0-D17C-EB93-5287-A4D8002BE30E}"/>
                    </a:ext>
                  </a:extLst>
                </p:cNvPr>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829;p40">
                  <a:extLst>
                    <a:ext uri="{FF2B5EF4-FFF2-40B4-BE49-F238E27FC236}">
                      <a16:creationId xmlns:a16="http://schemas.microsoft.com/office/drawing/2014/main" id="{D6275B74-9131-26C4-EAB1-3DB97DE7C830}"/>
                    </a:ext>
                  </a:extLst>
                </p:cNvPr>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830;p40">
                  <a:extLst>
                    <a:ext uri="{FF2B5EF4-FFF2-40B4-BE49-F238E27FC236}">
                      <a16:creationId xmlns:a16="http://schemas.microsoft.com/office/drawing/2014/main" id="{454370E5-BC73-924F-BB21-276CF0AC0F12}"/>
                    </a:ext>
                  </a:extLst>
                </p:cNvPr>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831;p40">
                  <a:extLst>
                    <a:ext uri="{FF2B5EF4-FFF2-40B4-BE49-F238E27FC236}">
                      <a16:creationId xmlns:a16="http://schemas.microsoft.com/office/drawing/2014/main" id="{4604BE9C-DF4C-9E2F-734D-65926BB4ED0B}"/>
                    </a:ext>
                  </a:extLst>
                </p:cNvPr>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832;p40">
                  <a:extLst>
                    <a:ext uri="{FF2B5EF4-FFF2-40B4-BE49-F238E27FC236}">
                      <a16:creationId xmlns:a16="http://schemas.microsoft.com/office/drawing/2014/main" id="{D4FFE0A7-2F07-A0EE-BA60-925C8BDB166E}"/>
                    </a:ext>
                  </a:extLst>
                </p:cNvPr>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3833;p40">
                  <a:extLst>
                    <a:ext uri="{FF2B5EF4-FFF2-40B4-BE49-F238E27FC236}">
                      <a16:creationId xmlns:a16="http://schemas.microsoft.com/office/drawing/2014/main" id="{21C674FE-9AD8-4AF2-EEA9-56FA889DFC00}"/>
                    </a:ext>
                  </a:extLst>
                </p:cNvPr>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834;p40">
                  <a:extLst>
                    <a:ext uri="{FF2B5EF4-FFF2-40B4-BE49-F238E27FC236}">
                      <a16:creationId xmlns:a16="http://schemas.microsoft.com/office/drawing/2014/main" id="{96C2A092-26F9-EB24-3FAB-9124A34CFB0E}"/>
                    </a:ext>
                  </a:extLst>
                </p:cNvPr>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835;p40">
                  <a:extLst>
                    <a:ext uri="{FF2B5EF4-FFF2-40B4-BE49-F238E27FC236}">
                      <a16:creationId xmlns:a16="http://schemas.microsoft.com/office/drawing/2014/main" id="{2CA60DAF-821B-2950-00AD-EC02BFDAB141}"/>
                    </a:ext>
                  </a:extLst>
                </p:cNvPr>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836;p40">
                  <a:extLst>
                    <a:ext uri="{FF2B5EF4-FFF2-40B4-BE49-F238E27FC236}">
                      <a16:creationId xmlns:a16="http://schemas.microsoft.com/office/drawing/2014/main" id="{D946201C-1994-4680-A14F-B6EAA3607C62}"/>
                    </a:ext>
                  </a:extLst>
                </p:cNvPr>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837;p40">
                  <a:extLst>
                    <a:ext uri="{FF2B5EF4-FFF2-40B4-BE49-F238E27FC236}">
                      <a16:creationId xmlns:a16="http://schemas.microsoft.com/office/drawing/2014/main" id="{7575D2F0-9D8E-1591-4272-C94F647567CC}"/>
                    </a:ext>
                  </a:extLst>
                </p:cNvPr>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838;p40">
                  <a:extLst>
                    <a:ext uri="{FF2B5EF4-FFF2-40B4-BE49-F238E27FC236}">
                      <a16:creationId xmlns:a16="http://schemas.microsoft.com/office/drawing/2014/main" id="{87B44628-9D8F-ECB9-A975-728EAA17FC18}"/>
                    </a:ext>
                  </a:extLst>
                </p:cNvPr>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839;p40">
                  <a:extLst>
                    <a:ext uri="{FF2B5EF4-FFF2-40B4-BE49-F238E27FC236}">
                      <a16:creationId xmlns:a16="http://schemas.microsoft.com/office/drawing/2014/main" id="{9C8CCB5D-30CA-E0C4-09BC-590424C16AF1}"/>
                    </a:ext>
                  </a:extLst>
                </p:cNvPr>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840;p40">
                  <a:extLst>
                    <a:ext uri="{FF2B5EF4-FFF2-40B4-BE49-F238E27FC236}">
                      <a16:creationId xmlns:a16="http://schemas.microsoft.com/office/drawing/2014/main" id="{05C3808F-8647-2CE1-86E0-617931CADE06}"/>
                    </a:ext>
                  </a:extLst>
                </p:cNvPr>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841;p40">
                  <a:extLst>
                    <a:ext uri="{FF2B5EF4-FFF2-40B4-BE49-F238E27FC236}">
                      <a16:creationId xmlns:a16="http://schemas.microsoft.com/office/drawing/2014/main" id="{1FEA44A5-F154-2588-5444-58B7A8AC40BD}"/>
                    </a:ext>
                  </a:extLst>
                </p:cNvPr>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842;p40">
                  <a:extLst>
                    <a:ext uri="{FF2B5EF4-FFF2-40B4-BE49-F238E27FC236}">
                      <a16:creationId xmlns:a16="http://schemas.microsoft.com/office/drawing/2014/main" id="{F7D7D9FE-F167-CD43-9227-4CD1246F8E07}"/>
                    </a:ext>
                  </a:extLst>
                </p:cNvPr>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843;p40">
                  <a:extLst>
                    <a:ext uri="{FF2B5EF4-FFF2-40B4-BE49-F238E27FC236}">
                      <a16:creationId xmlns:a16="http://schemas.microsoft.com/office/drawing/2014/main" id="{34947DEF-182A-33E7-260E-585FD7AAC879}"/>
                    </a:ext>
                  </a:extLst>
                </p:cNvPr>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844;p40">
                  <a:extLst>
                    <a:ext uri="{FF2B5EF4-FFF2-40B4-BE49-F238E27FC236}">
                      <a16:creationId xmlns:a16="http://schemas.microsoft.com/office/drawing/2014/main" id="{D74E899E-5A0E-0B22-337D-4DBA462BB364}"/>
                    </a:ext>
                  </a:extLst>
                </p:cNvPr>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845;p40">
                  <a:extLst>
                    <a:ext uri="{FF2B5EF4-FFF2-40B4-BE49-F238E27FC236}">
                      <a16:creationId xmlns:a16="http://schemas.microsoft.com/office/drawing/2014/main" id="{9D723932-359E-F072-9DC4-26C929DAC5D2}"/>
                    </a:ext>
                  </a:extLst>
                </p:cNvPr>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846;p40">
                  <a:extLst>
                    <a:ext uri="{FF2B5EF4-FFF2-40B4-BE49-F238E27FC236}">
                      <a16:creationId xmlns:a16="http://schemas.microsoft.com/office/drawing/2014/main" id="{2B0A2122-BBF6-D2AC-161A-1B6B1874FB9B}"/>
                    </a:ext>
                  </a:extLst>
                </p:cNvPr>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847;p40">
                  <a:extLst>
                    <a:ext uri="{FF2B5EF4-FFF2-40B4-BE49-F238E27FC236}">
                      <a16:creationId xmlns:a16="http://schemas.microsoft.com/office/drawing/2014/main" id="{E4DB5687-50AB-D4CA-51A8-5C8B69A81F93}"/>
                    </a:ext>
                  </a:extLst>
                </p:cNvPr>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848;p40">
                  <a:extLst>
                    <a:ext uri="{FF2B5EF4-FFF2-40B4-BE49-F238E27FC236}">
                      <a16:creationId xmlns:a16="http://schemas.microsoft.com/office/drawing/2014/main" id="{40DC4497-078B-EA6E-33CF-119BD4112858}"/>
                    </a:ext>
                  </a:extLst>
                </p:cNvPr>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849;p40">
                  <a:extLst>
                    <a:ext uri="{FF2B5EF4-FFF2-40B4-BE49-F238E27FC236}">
                      <a16:creationId xmlns:a16="http://schemas.microsoft.com/office/drawing/2014/main" id="{349156CB-EB27-5CCE-B918-DE0F9C648A22}"/>
                    </a:ext>
                  </a:extLst>
                </p:cNvPr>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850;p40">
                  <a:extLst>
                    <a:ext uri="{FF2B5EF4-FFF2-40B4-BE49-F238E27FC236}">
                      <a16:creationId xmlns:a16="http://schemas.microsoft.com/office/drawing/2014/main" id="{E955F938-8827-1188-174F-5B63863F4434}"/>
                    </a:ext>
                  </a:extLst>
                </p:cNvPr>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851;p40">
                  <a:extLst>
                    <a:ext uri="{FF2B5EF4-FFF2-40B4-BE49-F238E27FC236}">
                      <a16:creationId xmlns:a16="http://schemas.microsoft.com/office/drawing/2014/main" id="{8F320372-09EA-168E-D6EF-DBE47323543A}"/>
                    </a:ext>
                  </a:extLst>
                </p:cNvPr>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852;p40">
                  <a:extLst>
                    <a:ext uri="{FF2B5EF4-FFF2-40B4-BE49-F238E27FC236}">
                      <a16:creationId xmlns:a16="http://schemas.microsoft.com/office/drawing/2014/main" id="{7A997D72-1E2B-9609-B4CA-0CFAC8A8AD40}"/>
                    </a:ext>
                  </a:extLst>
                </p:cNvPr>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853;p40">
                  <a:extLst>
                    <a:ext uri="{FF2B5EF4-FFF2-40B4-BE49-F238E27FC236}">
                      <a16:creationId xmlns:a16="http://schemas.microsoft.com/office/drawing/2014/main" id="{1BB33C6D-0965-27AE-1895-4BE241069F74}"/>
                    </a:ext>
                  </a:extLst>
                </p:cNvPr>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3854;p40">
                  <a:extLst>
                    <a:ext uri="{FF2B5EF4-FFF2-40B4-BE49-F238E27FC236}">
                      <a16:creationId xmlns:a16="http://schemas.microsoft.com/office/drawing/2014/main" id="{A81735AF-9820-F163-F566-6E3D63B0F76A}"/>
                    </a:ext>
                  </a:extLst>
                </p:cNvPr>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855;p40">
                  <a:extLst>
                    <a:ext uri="{FF2B5EF4-FFF2-40B4-BE49-F238E27FC236}">
                      <a16:creationId xmlns:a16="http://schemas.microsoft.com/office/drawing/2014/main" id="{97CABBAE-F62E-555D-129D-3A9F0E843397}"/>
                    </a:ext>
                  </a:extLst>
                </p:cNvPr>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3856;p40">
                  <a:extLst>
                    <a:ext uri="{FF2B5EF4-FFF2-40B4-BE49-F238E27FC236}">
                      <a16:creationId xmlns:a16="http://schemas.microsoft.com/office/drawing/2014/main" id="{B7BBA516-D87A-67DE-BC0E-5AE5EF4A9197}"/>
                    </a:ext>
                  </a:extLst>
                </p:cNvPr>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3857;p40">
                  <a:extLst>
                    <a:ext uri="{FF2B5EF4-FFF2-40B4-BE49-F238E27FC236}">
                      <a16:creationId xmlns:a16="http://schemas.microsoft.com/office/drawing/2014/main" id="{71EB558C-E12D-B283-4D42-44031CF4F594}"/>
                    </a:ext>
                  </a:extLst>
                </p:cNvPr>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858;p40">
                  <a:extLst>
                    <a:ext uri="{FF2B5EF4-FFF2-40B4-BE49-F238E27FC236}">
                      <a16:creationId xmlns:a16="http://schemas.microsoft.com/office/drawing/2014/main" id="{2837F9D8-FE07-A025-921C-4905BD10D8B6}"/>
                    </a:ext>
                  </a:extLst>
                </p:cNvPr>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3859;p40">
                  <a:extLst>
                    <a:ext uri="{FF2B5EF4-FFF2-40B4-BE49-F238E27FC236}">
                      <a16:creationId xmlns:a16="http://schemas.microsoft.com/office/drawing/2014/main" id="{CB0CDEA3-94C7-07C5-CC60-728B0FF00A8A}"/>
                    </a:ext>
                  </a:extLst>
                </p:cNvPr>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3860;p40">
                  <a:extLst>
                    <a:ext uri="{FF2B5EF4-FFF2-40B4-BE49-F238E27FC236}">
                      <a16:creationId xmlns:a16="http://schemas.microsoft.com/office/drawing/2014/main" id="{52551A93-A899-C6DA-1822-082D427A9D7E}"/>
                    </a:ext>
                  </a:extLst>
                </p:cNvPr>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861;p40">
                  <a:extLst>
                    <a:ext uri="{FF2B5EF4-FFF2-40B4-BE49-F238E27FC236}">
                      <a16:creationId xmlns:a16="http://schemas.microsoft.com/office/drawing/2014/main" id="{8D336D57-2FDD-FC2E-7F04-00F1BCAA115B}"/>
                    </a:ext>
                  </a:extLst>
                </p:cNvPr>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3862;p40">
                  <a:extLst>
                    <a:ext uri="{FF2B5EF4-FFF2-40B4-BE49-F238E27FC236}">
                      <a16:creationId xmlns:a16="http://schemas.microsoft.com/office/drawing/2014/main" id="{BBF655AB-47B6-9B81-0DBA-426F442C1CEF}"/>
                    </a:ext>
                  </a:extLst>
                </p:cNvPr>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3863;p40">
                  <a:extLst>
                    <a:ext uri="{FF2B5EF4-FFF2-40B4-BE49-F238E27FC236}">
                      <a16:creationId xmlns:a16="http://schemas.microsoft.com/office/drawing/2014/main" id="{29D1A1B3-C049-92EA-972A-DE16008D691D}"/>
                    </a:ext>
                  </a:extLst>
                </p:cNvPr>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864;p40">
                  <a:extLst>
                    <a:ext uri="{FF2B5EF4-FFF2-40B4-BE49-F238E27FC236}">
                      <a16:creationId xmlns:a16="http://schemas.microsoft.com/office/drawing/2014/main" id="{5324A12D-EB17-353F-095E-6ED9B186519D}"/>
                    </a:ext>
                  </a:extLst>
                </p:cNvPr>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3865;p40">
                  <a:extLst>
                    <a:ext uri="{FF2B5EF4-FFF2-40B4-BE49-F238E27FC236}">
                      <a16:creationId xmlns:a16="http://schemas.microsoft.com/office/drawing/2014/main" id="{354EBFAC-09AB-3E0A-02B8-D34686EA445B}"/>
                    </a:ext>
                  </a:extLst>
                </p:cNvPr>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866;p40">
                  <a:extLst>
                    <a:ext uri="{FF2B5EF4-FFF2-40B4-BE49-F238E27FC236}">
                      <a16:creationId xmlns:a16="http://schemas.microsoft.com/office/drawing/2014/main" id="{BB9CEA3D-9CA6-5F54-4B58-594A53C6AB64}"/>
                    </a:ext>
                  </a:extLst>
                </p:cNvPr>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867;p40">
                  <a:extLst>
                    <a:ext uri="{FF2B5EF4-FFF2-40B4-BE49-F238E27FC236}">
                      <a16:creationId xmlns:a16="http://schemas.microsoft.com/office/drawing/2014/main" id="{5B61A52C-22A7-AFD4-484E-18F9201D0E7A}"/>
                    </a:ext>
                  </a:extLst>
                </p:cNvPr>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3868;p40">
                  <a:extLst>
                    <a:ext uri="{FF2B5EF4-FFF2-40B4-BE49-F238E27FC236}">
                      <a16:creationId xmlns:a16="http://schemas.microsoft.com/office/drawing/2014/main" id="{9926400D-4FFB-D652-D1FA-0C5ED3F8D213}"/>
                    </a:ext>
                  </a:extLst>
                </p:cNvPr>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3869;p40">
                  <a:extLst>
                    <a:ext uri="{FF2B5EF4-FFF2-40B4-BE49-F238E27FC236}">
                      <a16:creationId xmlns:a16="http://schemas.microsoft.com/office/drawing/2014/main" id="{FA6ED2BD-3444-C99F-BB9C-C6FBCD117194}"/>
                    </a:ext>
                  </a:extLst>
                </p:cNvPr>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870;p40">
                  <a:extLst>
                    <a:ext uri="{FF2B5EF4-FFF2-40B4-BE49-F238E27FC236}">
                      <a16:creationId xmlns:a16="http://schemas.microsoft.com/office/drawing/2014/main" id="{5FA0E74D-2309-243A-4EDE-EAE3CB61C6B8}"/>
                    </a:ext>
                  </a:extLst>
                </p:cNvPr>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3871;p40">
                  <a:extLst>
                    <a:ext uri="{FF2B5EF4-FFF2-40B4-BE49-F238E27FC236}">
                      <a16:creationId xmlns:a16="http://schemas.microsoft.com/office/drawing/2014/main" id="{2E28B90F-2D7A-9BF8-64FA-C23B0C989BA5}"/>
                    </a:ext>
                  </a:extLst>
                </p:cNvPr>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3872;p40">
                  <a:extLst>
                    <a:ext uri="{FF2B5EF4-FFF2-40B4-BE49-F238E27FC236}">
                      <a16:creationId xmlns:a16="http://schemas.microsoft.com/office/drawing/2014/main" id="{D7306F4F-12BC-D47F-CEC4-3A720B77AB32}"/>
                    </a:ext>
                  </a:extLst>
                </p:cNvPr>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873;p40">
                  <a:extLst>
                    <a:ext uri="{FF2B5EF4-FFF2-40B4-BE49-F238E27FC236}">
                      <a16:creationId xmlns:a16="http://schemas.microsoft.com/office/drawing/2014/main" id="{BF69CDDC-9495-DD74-E1C4-14BC9B1CB864}"/>
                    </a:ext>
                  </a:extLst>
                </p:cNvPr>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3874;p40">
                  <a:extLst>
                    <a:ext uri="{FF2B5EF4-FFF2-40B4-BE49-F238E27FC236}">
                      <a16:creationId xmlns:a16="http://schemas.microsoft.com/office/drawing/2014/main" id="{DAE678C4-A06B-94A1-28F0-EFB7CFD1ADA3}"/>
                    </a:ext>
                  </a:extLst>
                </p:cNvPr>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3875;p40">
                  <a:extLst>
                    <a:ext uri="{FF2B5EF4-FFF2-40B4-BE49-F238E27FC236}">
                      <a16:creationId xmlns:a16="http://schemas.microsoft.com/office/drawing/2014/main" id="{0CFB6696-3C3A-8A70-F64E-B64E30D0E03C}"/>
                    </a:ext>
                  </a:extLst>
                </p:cNvPr>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876;p40">
                  <a:extLst>
                    <a:ext uri="{FF2B5EF4-FFF2-40B4-BE49-F238E27FC236}">
                      <a16:creationId xmlns:a16="http://schemas.microsoft.com/office/drawing/2014/main" id="{B2215DD7-4F98-AA7A-A78F-265450F45F64}"/>
                    </a:ext>
                  </a:extLst>
                </p:cNvPr>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3877;p40">
                  <a:extLst>
                    <a:ext uri="{FF2B5EF4-FFF2-40B4-BE49-F238E27FC236}">
                      <a16:creationId xmlns:a16="http://schemas.microsoft.com/office/drawing/2014/main" id="{7C7C215E-28E3-BA5E-314C-DBB4AF438DAB}"/>
                    </a:ext>
                  </a:extLst>
                </p:cNvPr>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3878;p40">
                  <a:extLst>
                    <a:ext uri="{FF2B5EF4-FFF2-40B4-BE49-F238E27FC236}">
                      <a16:creationId xmlns:a16="http://schemas.microsoft.com/office/drawing/2014/main" id="{36049291-C46A-332D-8830-999C042B4260}"/>
                    </a:ext>
                  </a:extLst>
                </p:cNvPr>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879;p40">
                  <a:extLst>
                    <a:ext uri="{FF2B5EF4-FFF2-40B4-BE49-F238E27FC236}">
                      <a16:creationId xmlns:a16="http://schemas.microsoft.com/office/drawing/2014/main" id="{4DC31F02-2116-0117-E489-01C0AF3972BB}"/>
                    </a:ext>
                  </a:extLst>
                </p:cNvPr>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3880;p40">
                  <a:extLst>
                    <a:ext uri="{FF2B5EF4-FFF2-40B4-BE49-F238E27FC236}">
                      <a16:creationId xmlns:a16="http://schemas.microsoft.com/office/drawing/2014/main" id="{BACCF607-04A8-3648-F137-3365AF8C0320}"/>
                    </a:ext>
                  </a:extLst>
                </p:cNvPr>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3881;p40">
                  <a:extLst>
                    <a:ext uri="{FF2B5EF4-FFF2-40B4-BE49-F238E27FC236}">
                      <a16:creationId xmlns:a16="http://schemas.microsoft.com/office/drawing/2014/main" id="{9F7B47AA-5D9E-2C18-398F-5EAD13A3C81F}"/>
                    </a:ext>
                  </a:extLst>
                </p:cNvPr>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882;p40">
                  <a:extLst>
                    <a:ext uri="{FF2B5EF4-FFF2-40B4-BE49-F238E27FC236}">
                      <a16:creationId xmlns:a16="http://schemas.microsoft.com/office/drawing/2014/main" id="{4199E6D1-25A5-5C96-4FE4-2AF7DCD08501}"/>
                    </a:ext>
                  </a:extLst>
                </p:cNvPr>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3883;p40">
                  <a:extLst>
                    <a:ext uri="{FF2B5EF4-FFF2-40B4-BE49-F238E27FC236}">
                      <a16:creationId xmlns:a16="http://schemas.microsoft.com/office/drawing/2014/main" id="{8C616F57-0B90-23A1-E2C3-4A7BF5CDAF32}"/>
                    </a:ext>
                  </a:extLst>
                </p:cNvPr>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884;p40">
                  <a:extLst>
                    <a:ext uri="{FF2B5EF4-FFF2-40B4-BE49-F238E27FC236}">
                      <a16:creationId xmlns:a16="http://schemas.microsoft.com/office/drawing/2014/main" id="{0CFB686B-70D1-0A35-EDD6-973F5BE3C31C}"/>
                    </a:ext>
                  </a:extLst>
                </p:cNvPr>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885;p40">
                  <a:extLst>
                    <a:ext uri="{FF2B5EF4-FFF2-40B4-BE49-F238E27FC236}">
                      <a16:creationId xmlns:a16="http://schemas.microsoft.com/office/drawing/2014/main" id="{F102A117-BA66-D7BF-C192-F0283271A8B9}"/>
                    </a:ext>
                  </a:extLst>
                </p:cNvPr>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886;p40">
                  <a:extLst>
                    <a:ext uri="{FF2B5EF4-FFF2-40B4-BE49-F238E27FC236}">
                      <a16:creationId xmlns:a16="http://schemas.microsoft.com/office/drawing/2014/main" id="{0F451EDC-60AF-95D6-3E63-50B1C410FD62}"/>
                    </a:ext>
                  </a:extLst>
                </p:cNvPr>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887;p40">
                  <a:extLst>
                    <a:ext uri="{FF2B5EF4-FFF2-40B4-BE49-F238E27FC236}">
                      <a16:creationId xmlns:a16="http://schemas.microsoft.com/office/drawing/2014/main" id="{2FBF05D8-1DAF-FC95-26C6-199345386B7B}"/>
                    </a:ext>
                  </a:extLst>
                </p:cNvPr>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888;p40">
                  <a:extLst>
                    <a:ext uri="{FF2B5EF4-FFF2-40B4-BE49-F238E27FC236}">
                      <a16:creationId xmlns:a16="http://schemas.microsoft.com/office/drawing/2014/main" id="{EAED25BF-A284-246E-232A-C17A93C481DC}"/>
                    </a:ext>
                  </a:extLst>
                </p:cNvPr>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889;p40">
                  <a:extLst>
                    <a:ext uri="{FF2B5EF4-FFF2-40B4-BE49-F238E27FC236}">
                      <a16:creationId xmlns:a16="http://schemas.microsoft.com/office/drawing/2014/main" id="{F2DE979B-1064-D399-412F-ABD4EAB3AA4F}"/>
                    </a:ext>
                  </a:extLst>
                </p:cNvPr>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890;p40">
                  <a:extLst>
                    <a:ext uri="{FF2B5EF4-FFF2-40B4-BE49-F238E27FC236}">
                      <a16:creationId xmlns:a16="http://schemas.microsoft.com/office/drawing/2014/main" id="{E94F154F-DB1F-3DEA-8BA1-866C96264424}"/>
                    </a:ext>
                  </a:extLst>
                </p:cNvPr>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891;p40">
                  <a:extLst>
                    <a:ext uri="{FF2B5EF4-FFF2-40B4-BE49-F238E27FC236}">
                      <a16:creationId xmlns:a16="http://schemas.microsoft.com/office/drawing/2014/main" id="{37C406F3-A06F-AF74-EBFF-F0C575CF0884}"/>
                    </a:ext>
                  </a:extLst>
                </p:cNvPr>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892;p40">
                  <a:extLst>
                    <a:ext uri="{FF2B5EF4-FFF2-40B4-BE49-F238E27FC236}">
                      <a16:creationId xmlns:a16="http://schemas.microsoft.com/office/drawing/2014/main" id="{51D32842-FD91-8C79-81B8-CE86CA4336B8}"/>
                    </a:ext>
                  </a:extLst>
                </p:cNvPr>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893;p40">
                  <a:extLst>
                    <a:ext uri="{FF2B5EF4-FFF2-40B4-BE49-F238E27FC236}">
                      <a16:creationId xmlns:a16="http://schemas.microsoft.com/office/drawing/2014/main" id="{C47A5492-7221-CD04-081B-C79E341E9915}"/>
                    </a:ext>
                  </a:extLst>
                </p:cNvPr>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894;p40">
                  <a:extLst>
                    <a:ext uri="{FF2B5EF4-FFF2-40B4-BE49-F238E27FC236}">
                      <a16:creationId xmlns:a16="http://schemas.microsoft.com/office/drawing/2014/main" id="{0EA2DEC9-6C60-286C-B805-DC14D9FE5485}"/>
                    </a:ext>
                  </a:extLst>
                </p:cNvPr>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895;p40">
                  <a:extLst>
                    <a:ext uri="{FF2B5EF4-FFF2-40B4-BE49-F238E27FC236}">
                      <a16:creationId xmlns:a16="http://schemas.microsoft.com/office/drawing/2014/main" id="{882FDA87-C712-F49F-EE66-796C9E2B82DC}"/>
                    </a:ext>
                  </a:extLst>
                </p:cNvPr>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896;p40">
                  <a:extLst>
                    <a:ext uri="{FF2B5EF4-FFF2-40B4-BE49-F238E27FC236}">
                      <a16:creationId xmlns:a16="http://schemas.microsoft.com/office/drawing/2014/main" id="{D0BB9C29-820D-7FF5-8783-E1346DE83A98}"/>
                    </a:ext>
                  </a:extLst>
                </p:cNvPr>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897;p40">
                  <a:extLst>
                    <a:ext uri="{FF2B5EF4-FFF2-40B4-BE49-F238E27FC236}">
                      <a16:creationId xmlns:a16="http://schemas.microsoft.com/office/drawing/2014/main" id="{DE3DCAD8-09E8-0071-CAD4-A885C7148041}"/>
                    </a:ext>
                  </a:extLst>
                </p:cNvPr>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898;p40">
                  <a:extLst>
                    <a:ext uri="{FF2B5EF4-FFF2-40B4-BE49-F238E27FC236}">
                      <a16:creationId xmlns:a16="http://schemas.microsoft.com/office/drawing/2014/main" id="{D8B29B3C-FA93-9E2F-B76E-DF88FFA5D19F}"/>
                    </a:ext>
                  </a:extLst>
                </p:cNvPr>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899;p40">
                  <a:extLst>
                    <a:ext uri="{FF2B5EF4-FFF2-40B4-BE49-F238E27FC236}">
                      <a16:creationId xmlns:a16="http://schemas.microsoft.com/office/drawing/2014/main" id="{B5BBA288-40B5-7EF3-B126-40C58D6ED732}"/>
                    </a:ext>
                  </a:extLst>
                </p:cNvPr>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900;p40">
                  <a:extLst>
                    <a:ext uri="{FF2B5EF4-FFF2-40B4-BE49-F238E27FC236}">
                      <a16:creationId xmlns:a16="http://schemas.microsoft.com/office/drawing/2014/main" id="{A6922395-6FA5-A517-6F3E-EB6140F16A63}"/>
                    </a:ext>
                  </a:extLst>
                </p:cNvPr>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901;p40">
                  <a:extLst>
                    <a:ext uri="{FF2B5EF4-FFF2-40B4-BE49-F238E27FC236}">
                      <a16:creationId xmlns:a16="http://schemas.microsoft.com/office/drawing/2014/main" id="{162C1D3C-1FC9-8900-4162-472161F3DE45}"/>
                    </a:ext>
                  </a:extLst>
                </p:cNvPr>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902;p40">
                  <a:extLst>
                    <a:ext uri="{FF2B5EF4-FFF2-40B4-BE49-F238E27FC236}">
                      <a16:creationId xmlns:a16="http://schemas.microsoft.com/office/drawing/2014/main" id="{15FD81D9-E98D-B775-DF2F-9D8F627324A7}"/>
                    </a:ext>
                  </a:extLst>
                </p:cNvPr>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903;p40">
                  <a:extLst>
                    <a:ext uri="{FF2B5EF4-FFF2-40B4-BE49-F238E27FC236}">
                      <a16:creationId xmlns:a16="http://schemas.microsoft.com/office/drawing/2014/main" id="{9D31A0B8-4AF7-ABD3-882F-84C2D30D27C5}"/>
                    </a:ext>
                  </a:extLst>
                </p:cNvPr>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904;p40">
                  <a:extLst>
                    <a:ext uri="{FF2B5EF4-FFF2-40B4-BE49-F238E27FC236}">
                      <a16:creationId xmlns:a16="http://schemas.microsoft.com/office/drawing/2014/main" id="{FEDFD20B-2E37-2DCB-3D00-E80187388AC6}"/>
                    </a:ext>
                  </a:extLst>
                </p:cNvPr>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905;p40">
                  <a:extLst>
                    <a:ext uri="{FF2B5EF4-FFF2-40B4-BE49-F238E27FC236}">
                      <a16:creationId xmlns:a16="http://schemas.microsoft.com/office/drawing/2014/main" id="{384F1C99-9259-2E51-7C61-214C9F27E887}"/>
                    </a:ext>
                  </a:extLst>
                </p:cNvPr>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906;p40">
                  <a:extLst>
                    <a:ext uri="{FF2B5EF4-FFF2-40B4-BE49-F238E27FC236}">
                      <a16:creationId xmlns:a16="http://schemas.microsoft.com/office/drawing/2014/main" id="{AA617442-8592-73CE-1E17-C92A4628AC23}"/>
                    </a:ext>
                  </a:extLst>
                </p:cNvPr>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907;p40">
                  <a:extLst>
                    <a:ext uri="{FF2B5EF4-FFF2-40B4-BE49-F238E27FC236}">
                      <a16:creationId xmlns:a16="http://schemas.microsoft.com/office/drawing/2014/main" id="{B8CDE6C8-ED70-60FB-8B6B-390C46724C5F}"/>
                    </a:ext>
                  </a:extLst>
                </p:cNvPr>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908;p40">
                  <a:extLst>
                    <a:ext uri="{FF2B5EF4-FFF2-40B4-BE49-F238E27FC236}">
                      <a16:creationId xmlns:a16="http://schemas.microsoft.com/office/drawing/2014/main" id="{0C3553C2-1E81-1ED8-C291-5E4E1375C004}"/>
                    </a:ext>
                  </a:extLst>
                </p:cNvPr>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909;p40">
                  <a:extLst>
                    <a:ext uri="{FF2B5EF4-FFF2-40B4-BE49-F238E27FC236}">
                      <a16:creationId xmlns:a16="http://schemas.microsoft.com/office/drawing/2014/main" id="{CD3DB040-8257-ABA1-598A-0FA7DCB6B11A}"/>
                    </a:ext>
                  </a:extLst>
                </p:cNvPr>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3910;p40">
                  <a:extLst>
                    <a:ext uri="{FF2B5EF4-FFF2-40B4-BE49-F238E27FC236}">
                      <a16:creationId xmlns:a16="http://schemas.microsoft.com/office/drawing/2014/main" id="{530AD968-85C4-C170-D48F-8DF9D24B9D1A}"/>
                    </a:ext>
                  </a:extLst>
                </p:cNvPr>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911;p40">
                  <a:extLst>
                    <a:ext uri="{FF2B5EF4-FFF2-40B4-BE49-F238E27FC236}">
                      <a16:creationId xmlns:a16="http://schemas.microsoft.com/office/drawing/2014/main" id="{0D53184D-56A1-A102-5F8F-4B43B50EBD8F}"/>
                    </a:ext>
                  </a:extLst>
                </p:cNvPr>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912;p40">
                  <a:extLst>
                    <a:ext uri="{FF2B5EF4-FFF2-40B4-BE49-F238E27FC236}">
                      <a16:creationId xmlns:a16="http://schemas.microsoft.com/office/drawing/2014/main" id="{B453787D-C96A-6245-A4B6-F89C3FDB635C}"/>
                    </a:ext>
                  </a:extLst>
                </p:cNvPr>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913;p40">
                  <a:extLst>
                    <a:ext uri="{FF2B5EF4-FFF2-40B4-BE49-F238E27FC236}">
                      <a16:creationId xmlns:a16="http://schemas.microsoft.com/office/drawing/2014/main" id="{B741258E-B2E5-7D7B-0A53-B28FF2E885B7}"/>
                    </a:ext>
                  </a:extLst>
                </p:cNvPr>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914;p40">
                  <a:extLst>
                    <a:ext uri="{FF2B5EF4-FFF2-40B4-BE49-F238E27FC236}">
                      <a16:creationId xmlns:a16="http://schemas.microsoft.com/office/drawing/2014/main" id="{DE9C9F85-6A2C-85B8-4929-8A32FC559B26}"/>
                    </a:ext>
                  </a:extLst>
                </p:cNvPr>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915;p40">
                  <a:extLst>
                    <a:ext uri="{FF2B5EF4-FFF2-40B4-BE49-F238E27FC236}">
                      <a16:creationId xmlns:a16="http://schemas.microsoft.com/office/drawing/2014/main" id="{6FB707F3-55B1-2D75-D6B4-323ABD79D47B}"/>
                    </a:ext>
                  </a:extLst>
                </p:cNvPr>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916;p40">
                  <a:extLst>
                    <a:ext uri="{FF2B5EF4-FFF2-40B4-BE49-F238E27FC236}">
                      <a16:creationId xmlns:a16="http://schemas.microsoft.com/office/drawing/2014/main" id="{12C655D4-1E2E-1410-EA12-644EF488648A}"/>
                    </a:ext>
                  </a:extLst>
                </p:cNvPr>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917;p40">
                  <a:extLst>
                    <a:ext uri="{FF2B5EF4-FFF2-40B4-BE49-F238E27FC236}">
                      <a16:creationId xmlns:a16="http://schemas.microsoft.com/office/drawing/2014/main" id="{5567DEE7-510C-725E-7A5C-AD3D56AD641A}"/>
                    </a:ext>
                  </a:extLst>
                </p:cNvPr>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918;p40">
                  <a:extLst>
                    <a:ext uri="{FF2B5EF4-FFF2-40B4-BE49-F238E27FC236}">
                      <a16:creationId xmlns:a16="http://schemas.microsoft.com/office/drawing/2014/main" id="{3A4EE487-BD88-FFAD-ABE9-71C0FFDD9EDE}"/>
                    </a:ext>
                  </a:extLst>
                </p:cNvPr>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919;p40">
                  <a:extLst>
                    <a:ext uri="{FF2B5EF4-FFF2-40B4-BE49-F238E27FC236}">
                      <a16:creationId xmlns:a16="http://schemas.microsoft.com/office/drawing/2014/main" id="{D6397A90-ABED-2FBC-F684-107C9A574AC9}"/>
                    </a:ext>
                  </a:extLst>
                </p:cNvPr>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920;p40">
                  <a:extLst>
                    <a:ext uri="{FF2B5EF4-FFF2-40B4-BE49-F238E27FC236}">
                      <a16:creationId xmlns:a16="http://schemas.microsoft.com/office/drawing/2014/main" id="{E908BD86-4EFC-C0AE-2837-EC5552ECC712}"/>
                    </a:ext>
                  </a:extLst>
                </p:cNvPr>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921;p40">
                  <a:extLst>
                    <a:ext uri="{FF2B5EF4-FFF2-40B4-BE49-F238E27FC236}">
                      <a16:creationId xmlns:a16="http://schemas.microsoft.com/office/drawing/2014/main" id="{34638D2B-63DE-A2B2-1F9B-3BD73A982632}"/>
                    </a:ext>
                  </a:extLst>
                </p:cNvPr>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922;p40">
                  <a:extLst>
                    <a:ext uri="{FF2B5EF4-FFF2-40B4-BE49-F238E27FC236}">
                      <a16:creationId xmlns:a16="http://schemas.microsoft.com/office/drawing/2014/main" id="{1290C339-78C0-C814-8640-AD9631B49F94}"/>
                    </a:ext>
                  </a:extLst>
                </p:cNvPr>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923;p40">
                  <a:extLst>
                    <a:ext uri="{FF2B5EF4-FFF2-40B4-BE49-F238E27FC236}">
                      <a16:creationId xmlns:a16="http://schemas.microsoft.com/office/drawing/2014/main" id="{D84E0737-CA24-9BB1-5729-BC41821EF4A2}"/>
                    </a:ext>
                  </a:extLst>
                </p:cNvPr>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924;p40">
                  <a:extLst>
                    <a:ext uri="{FF2B5EF4-FFF2-40B4-BE49-F238E27FC236}">
                      <a16:creationId xmlns:a16="http://schemas.microsoft.com/office/drawing/2014/main" id="{23FAD088-1DD3-1A12-0624-BFEBF0D088EC}"/>
                    </a:ext>
                  </a:extLst>
                </p:cNvPr>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925;p40">
                  <a:extLst>
                    <a:ext uri="{FF2B5EF4-FFF2-40B4-BE49-F238E27FC236}">
                      <a16:creationId xmlns:a16="http://schemas.microsoft.com/office/drawing/2014/main" id="{B35BF9C2-FC38-115B-7477-2201B959A911}"/>
                    </a:ext>
                  </a:extLst>
                </p:cNvPr>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926;p40">
                  <a:extLst>
                    <a:ext uri="{FF2B5EF4-FFF2-40B4-BE49-F238E27FC236}">
                      <a16:creationId xmlns:a16="http://schemas.microsoft.com/office/drawing/2014/main" id="{975C1104-9904-030C-5460-FDA617835C9E}"/>
                    </a:ext>
                  </a:extLst>
                </p:cNvPr>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927;p40">
                  <a:extLst>
                    <a:ext uri="{FF2B5EF4-FFF2-40B4-BE49-F238E27FC236}">
                      <a16:creationId xmlns:a16="http://schemas.microsoft.com/office/drawing/2014/main" id="{95664F77-F42A-7A3C-F3CB-F86D63F3D6F5}"/>
                    </a:ext>
                  </a:extLst>
                </p:cNvPr>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928;p40">
                  <a:extLst>
                    <a:ext uri="{FF2B5EF4-FFF2-40B4-BE49-F238E27FC236}">
                      <a16:creationId xmlns:a16="http://schemas.microsoft.com/office/drawing/2014/main" id="{C28922DA-F0B0-76C6-AFED-4E3B8C1BF6F8}"/>
                    </a:ext>
                  </a:extLst>
                </p:cNvPr>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929;p40">
                  <a:extLst>
                    <a:ext uri="{FF2B5EF4-FFF2-40B4-BE49-F238E27FC236}">
                      <a16:creationId xmlns:a16="http://schemas.microsoft.com/office/drawing/2014/main" id="{BF769A22-5301-3E3C-80F8-F2BCE68F49E8}"/>
                    </a:ext>
                  </a:extLst>
                </p:cNvPr>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930;p40">
                  <a:extLst>
                    <a:ext uri="{FF2B5EF4-FFF2-40B4-BE49-F238E27FC236}">
                      <a16:creationId xmlns:a16="http://schemas.microsoft.com/office/drawing/2014/main" id="{7484964F-D08F-349A-AFE1-D7E11A6A0AC5}"/>
                    </a:ext>
                  </a:extLst>
                </p:cNvPr>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931;p40">
                  <a:extLst>
                    <a:ext uri="{FF2B5EF4-FFF2-40B4-BE49-F238E27FC236}">
                      <a16:creationId xmlns:a16="http://schemas.microsoft.com/office/drawing/2014/main" id="{8DBC5DB5-C039-899A-99DC-363F38E0BE6F}"/>
                    </a:ext>
                  </a:extLst>
                </p:cNvPr>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932;p40">
                  <a:extLst>
                    <a:ext uri="{FF2B5EF4-FFF2-40B4-BE49-F238E27FC236}">
                      <a16:creationId xmlns:a16="http://schemas.microsoft.com/office/drawing/2014/main" id="{D6F08441-5E74-A9CC-0A66-1FACF0D78BFA}"/>
                    </a:ext>
                  </a:extLst>
                </p:cNvPr>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933;p40">
                  <a:extLst>
                    <a:ext uri="{FF2B5EF4-FFF2-40B4-BE49-F238E27FC236}">
                      <a16:creationId xmlns:a16="http://schemas.microsoft.com/office/drawing/2014/main" id="{50E54758-00BF-3617-F6BD-7BF645466F95}"/>
                    </a:ext>
                  </a:extLst>
                </p:cNvPr>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934;p40">
                  <a:extLst>
                    <a:ext uri="{FF2B5EF4-FFF2-40B4-BE49-F238E27FC236}">
                      <a16:creationId xmlns:a16="http://schemas.microsoft.com/office/drawing/2014/main" id="{962A7FC0-3D1D-9589-F0E6-EEB75BFBE1D9}"/>
                    </a:ext>
                  </a:extLst>
                </p:cNvPr>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935;p40">
                  <a:extLst>
                    <a:ext uri="{FF2B5EF4-FFF2-40B4-BE49-F238E27FC236}">
                      <a16:creationId xmlns:a16="http://schemas.microsoft.com/office/drawing/2014/main" id="{AE915E53-25CC-CA2E-4A01-ACE2CC4D5043}"/>
                    </a:ext>
                  </a:extLst>
                </p:cNvPr>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936;p40">
                  <a:extLst>
                    <a:ext uri="{FF2B5EF4-FFF2-40B4-BE49-F238E27FC236}">
                      <a16:creationId xmlns:a16="http://schemas.microsoft.com/office/drawing/2014/main" id="{6087AF40-81A9-32EB-5CD6-6194F917E700}"/>
                    </a:ext>
                  </a:extLst>
                </p:cNvPr>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937;p40">
                  <a:extLst>
                    <a:ext uri="{FF2B5EF4-FFF2-40B4-BE49-F238E27FC236}">
                      <a16:creationId xmlns:a16="http://schemas.microsoft.com/office/drawing/2014/main" id="{24F1215B-1C55-24EA-7C86-D9095FDA4F07}"/>
                    </a:ext>
                  </a:extLst>
                </p:cNvPr>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938;p40">
                  <a:extLst>
                    <a:ext uri="{FF2B5EF4-FFF2-40B4-BE49-F238E27FC236}">
                      <a16:creationId xmlns:a16="http://schemas.microsoft.com/office/drawing/2014/main" id="{75F79DE1-C9AA-FD7F-E61C-2F7825400927}"/>
                    </a:ext>
                  </a:extLst>
                </p:cNvPr>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939;p40">
                  <a:extLst>
                    <a:ext uri="{FF2B5EF4-FFF2-40B4-BE49-F238E27FC236}">
                      <a16:creationId xmlns:a16="http://schemas.microsoft.com/office/drawing/2014/main" id="{8F27DB56-07E8-A983-C631-1A4A999976F4}"/>
                    </a:ext>
                  </a:extLst>
                </p:cNvPr>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940;p40">
                  <a:extLst>
                    <a:ext uri="{FF2B5EF4-FFF2-40B4-BE49-F238E27FC236}">
                      <a16:creationId xmlns:a16="http://schemas.microsoft.com/office/drawing/2014/main" id="{538DDA2A-558C-DC3E-ECF3-793BE10D159B}"/>
                    </a:ext>
                  </a:extLst>
                </p:cNvPr>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941;p40">
                  <a:extLst>
                    <a:ext uri="{FF2B5EF4-FFF2-40B4-BE49-F238E27FC236}">
                      <a16:creationId xmlns:a16="http://schemas.microsoft.com/office/drawing/2014/main" id="{74125334-8A26-3C22-3C03-9EA4ADC22120}"/>
                    </a:ext>
                  </a:extLst>
                </p:cNvPr>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942;p40">
                  <a:extLst>
                    <a:ext uri="{FF2B5EF4-FFF2-40B4-BE49-F238E27FC236}">
                      <a16:creationId xmlns:a16="http://schemas.microsoft.com/office/drawing/2014/main" id="{9D47C7AE-6DD5-C2DF-F925-D200091FA814}"/>
                    </a:ext>
                  </a:extLst>
                </p:cNvPr>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943;p40">
                  <a:extLst>
                    <a:ext uri="{FF2B5EF4-FFF2-40B4-BE49-F238E27FC236}">
                      <a16:creationId xmlns:a16="http://schemas.microsoft.com/office/drawing/2014/main" id="{62B6A53E-1A18-0175-1EDA-807FEF1EFCDA}"/>
                    </a:ext>
                  </a:extLst>
                </p:cNvPr>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944;p40">
                  <a:extLst>
                    <a:ext uri="{FF2B5EF4-FFF2-40B4-BE49-F238E27FC236}">
                      <a16:creationId xmlns:a16="http://schemas.microsoft.com/office/drawing/2014/main" id="{AA6FB837-8E6C-5A57-3A4C-3EEF9D1D9982}"/>
                    </a:ext>
                  </a:extLst>
                </p:cNvPr>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945;p40">
                  <a:extLst>
                    <a:ext uri="{FF2B5EF4-FFF2-40B4-BE49-F238E27FC236}">
                      <a16:creationId xmlns:a16="http://schemas.microsoft.com/office/drawing/2014/main" id="{C5065117-18EA-F866-FE26-7381C86CA72C}"/>
                    </a:ext>
                  </a:extLst>
                </p:cNvPr>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946;p40">
                  <a:extLst>
                    <a:ext uri="{FF2B5EF4-FFF2-40B4-BE49-F238E27FC236}">
                      <a16:creationId xmlns:a16="http://schemas.microsoft.com/office/drawing/2014/main" id="{03A8C20A-C479-7CF0-CAA9-BFCF686BD918}"/>
                    </a:ext>
                  </a:extLst>
                </p:cNvPr>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947;p40">
                  <a:extLst>
                    <a:ext uri="{FF2B5EF4-FFF2-40B4-BE49-F238E27FC236}">
                      <a16:creationId xmlns:a16="http://schemas.microsoft.com/office/drawing/2014/main" id="{60266E16-F55A-6634-804E-7E9901397B4C}"/>
                    </a:ext>
                  </a:extLst>
                </p:cNvPr>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948;p40">
                  <a:extLst>
                    <a:ext uri="{FF2B5EF4-FFF2-40B4-BE49-F238E27FC236}">
                      <a16:creationId xmlns:a16="http://schemas.microsoft.com/office/drawing/2014/main" id="{872ECBD8-9A27-23AC-A963-AE566D1F9C11}"/>
                    </a:ext>
                  </a:extLst>
                </p:cNvPr>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949;p40">
                  <a:extLst>
                    <a:ext uri="{FF2B5EF4-FFF2-40B4-BE49-F238E27FC236}">
                      <a16:creationId xmlns:a16="http://schemas.microsoft.com/office/drawing/2014/main" id="{31E1774F-E0C7-5066-7EEB-A5C76F8EE275}"/>
                    </a:ext>
                  </a:extLst>
                </p:cNvPr>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950;p40">
                  <a:extLst>
                    <a:ext uri="{FF2B5EF4-FFF2-40B4-BE49-F238E27FC236}">
                      <a16:creationId xmlns:a16="http://schemas.microsoft.com/office/drawing/2014/main" id="{8CA4195D-7707-DDFE-2BD9-0E39F1DFFCE5}"/>
                    </a:ext>
                  </a:extLst>
                </p:cNvPr>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951;p40">
                  <a:extLst>
                    <a:ext uri="{FF2B5EF4-FFF2-40B4-BE49-F238E27FC236}">
                      <a16:creationId xmlns:a16="http://schemas.microsoft.com/office/drawing/2014/main" id="{C0E514D4-6D98-2BDA-BEAA-3B5DA3281CF6}"/>
                    </a:ext>
                  </a:extLst>
                </p:cNvPr>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952;p40">
                  <a:extLst>
                    <a:ext uri="{FF2B5EF4-FFF2-40B4-BE49-F238E27FC236}">
                      <a16:creationId xmlns:a16="http://schemas.microsoft.com/office/drawing/2014/main" id="{6D109FF5-EFAB-D150-B6A6-9960D2B46C72}"/>
                    </a:ext>
                  </a:extLst>
                </p:cNvPr>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953;p40">
                  <a:extLst>
                    <a:ext uri="{FF2B5EF4-FFF2-40B4-BE49-F238E27FC236}">
                      <a16:creationId xmlns:a16="http://schemas.microsoft.com/office/drawing/2014/main" id="{443ACF8B-8B19-AFF0-2330-7A2C7B1EBC76}"/>
                    </a:ext>
                  </a:extLst>
                </p:cNvPr>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954;p40">
                  <a:extLst>
                    <a:ext uri="{FF2B5EF4-FFF2-40B4-BE49-F238E27FC236}">
                      <a16:creationId xmlns:a16="http://schemas.microsoft.com/office/drawing/2014/main" id="{49C44A4B-4D2B-012B-0319-C4AE6A46C38C}"/>
                    </a:ext>
                  </a:extLst>
                </p:cNvPr>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955;p40">
                  <a:extLst>
                    <a:ext uri="{FF2B5EF4-FFF2-40B4-BE49-F238E27FC236}">
                      <a16:creationId xmlns:a16="http://schemas.microsoft.com/office/drawing/2014/main" id="{750E4574-67C7-D611-CC3B-B1338B2838BB}"/>
                    </a:ext>
                  </a:extLst>
                </p:cNvPr>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956;p40">
                  <a:extLst>
                    <a:ext uri="{FF2B5EF4-FFF2-40B4-BE49-F238E27FC236}">
                      <a16:creationId xmlns:a16="http://schemas.microsoft.com/office/drawing/2014/main" id="{64E23478-6891-EC94-1B04-EA4C0A104439}"/>
                    </a:ext>
                  </a:extLst>
                </p:cNvPr>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957;p40">
                  <a:extLst>
                    <a:ext uri="{FF2B5EF4-FFF2-40B4-BE49-F238E27FC236}">
                      <a16:creationId xmlns:a16="http://schemas.microsoft.com/office/drawing/2014/main" id="{9232F0C3-D48A-DB8D-F538-AED15D593FC2}"/>
                    </a:ext>
                  </a:extLst>
                </p:cNvPr>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958;p40">
                  <a:extLst>
                    <a:ext uri="{FF2B5EF4-FFF2-40B4-BE49-F238E27FC236}">
                      <a16:creationId xmlns:a16="http://schemas.microsoft.com/office/drawing/2014/main" id="{871AD122-3AEE-8A09-66BD-2E71FFE4547D}"/>
                    </a:ext>
                  </a:extLst>
                </p:cNvPr>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959;p40">
                  <a:extLst>
                    <a:ext uri="{FF2B5EF4-FFF2-40B4-BE49-F238E27FC236}">
                      <a16:creationId xmlns:a16="http://schemas.microsoft.com/office/drawing/2014/main" id="{D80A1E89-ED28-2DB3-1F52-D40ADF881F58}"/>
                    </a:ext>
                  </a:extLst>
                </p:cNvPr>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960;p40">
                  <a:extLst>
                    <a:ext uri="{FF2B5EF4-FFF2-40B4-BE49-F238E27FC236}">
                      <a16:creationId xmlns:a16="http://schemas.microsoft.com/office/drawing/2014/main" id="{282C3244-460E-94A3-33B7-0A2924619D09}"/>
                    </a:ext>
                  </a:extLst>
                </p:cNvPr>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961;p40">
                  <a:extLst>
                    <a:ext uri="{FF2B5EF4-FFF2-40B4-BE49-F238E27FC236}">
                      <a16:creationId xmlns:a16="http://schemas.microsoft.com/office/drawing/2014/main" id="{4B566225-5C0E-934B-E769-75FE39866F1D}"/>
                    </a:ext>
                  </a:extLst>
                </p:cNvPr>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962;p40">
                  <a:extLst>
                    <a:ext uri="{FF2B5EF4-FFF2-40B4-BE49-F238E27FC236}">
                      <a16:creationId xmlns:a16="http://schemas.microsoft.com/office/drawing/2014/main" id="{5D637535-9D07-066B-B47F-96ABF6AE8491}"/>
                    </a:ext>
                  </a:extLst>
                </p:cNvPr>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963;p40">
                  <a:extLst>
                    <a:ext uri="{FF2B5EF4-FFF2-40B4-BE49-F238E27FC236}">
                      <a16:creationId xmlns:a16="http://schemas.microsoft.com/office/drawing/2014/main" id="{47B88B56-E184-D943-BCB6-8E22492BF2B2}"/>
                    </a:ext>
                  </a:extLst>
                </p:cNvPr>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964;p40">
                  <a:extLst>
                    <a:ext uri="{FF2B5EF4-FFF2-40B4-BE49-F238E27FC236}">
                      <a16:creationId xmlns:a16="http://schemas.microsoft.com/office/drawing/2014/main" id="{30384D56-82D6-85F6-16D1-05358D281341}"/>
                    </a:ext>
                  </a:extLst>
                </p:cNvPr>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965;p40">
                  <a:extLst>
                    <a:ext uri="{FF2B5EF4-FFF2-40B4-BE49-F238E27FC236}">
                      <a16:creationId xmlns:a16="http://schemas.microsoft.com/office/drawing/2014/main" id="{E5DC1D6F-51F9-6B13-B542-CE9E8D78F783}"/>
                    </a:ext>
                  </a:extLst>
                </p:cNvPr>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966;p40">
                  <a:extLst>
                    <a:ext uri="{FF2B5EF4-FFF2-40B4-BE49-F238E27FC236}">
                      <a16:creationId xmlns:a16="http://schemas.microsoft.com/office/drawing/2014/main" id="{8376003F-53E5-BDBD-A6C1-D3CE576341BD}"/>
                    </a:ext>
                  </a:extLst>
                </p:cNvPr>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967;p40">
                  <a:extLst>
                    <a:ext uri="{FF2B5EF4-FFF2-40B4-BE49-F238E27FC236}">
                      <a16:creationId xmlns:a16="http://schemas.microsoft.com/office/drawing/2014/main" id="{5EEE7903-6191-3BD9-3CD5-4468D5A2D37E}"/>
                    </a:ext>
                  </a:extLst>
                </p:cNvPr>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968;p40">
                  <a:extLst>
                    <a:ext uri="{FF2B5EF4-FFF2-40B4-BE49-F238E27FC236}">
                      <a16:creationId xmlns:a16="http://schemas.microsoft.com/office/drawing/2014/main" id="{21531891-104F-D61F-9566-A14BF5D4A0BB}"/>
                    </a:ext>
                  </a:extLst>
                </p:cNvPr>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969;p40">
                  <a:extLst>
                    <a:ext uri="{FF2B5EF4-FFF2-40B4-BE49-F238E27FC236}">
                      <a16:creationId xmlns:a16="http://schemas.microsoft.com/office/drawing/2014/main" id="{C1312BCB-E8EA-FB52-5F17-B36BC1DFF16F}"/>
                    </a:ext>
                  </a:extLst>
                </p:cNvPr>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970;p40">
                  <a:extLst>
                    <a:ext uri="{FF2B5EF4-FFF2-40B4-BE49-F238E27FC236}">
                      <a16:creationId xmlns:a16="http://schemas.microsoft.com/office/drawing/2014/main" id="{3505347E-009C-A2CB-8BB8-C72FBC37ED07}"/>
                    </a:ext>
                  </a:extLst>
                </p:cNvPr>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971;p40">
                  <a:extLst>
                    <a:ext uri="{FF2B5EF4-FFF2-40B4-BE49-F238E27FC236}">
                      <a16:creationId xmlns:a16="http://schemas.microsoft.com/office/drawing/2014/main" id="{63B79C11-3121-902F-A9CB-78BEADB1173E}"/>
                    </a:ext>
                  </a:extLst>
                </p:cNvPr>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972;p40">
                  <a:extLst>
                    <a:ext uri="{FF2B5EF4-FFF2-40B4-BE49-F238E27FC236}">
                      <a16:creationId xmlns:a16="http://schemas.microsoft.com/office/drawing/2014/main" id="{AA841E24-AE28-A503-6B6D-1EEC8D8EF765}"/>
                    </a:ext>
                  </a:extLst>
                </p:cNvPr>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973;p40">
                  <a:extLst>
                    <a:ext uri="{FF2B5EF4-FFF2-40B4-BE49-F238E27FC236}">
                      <a16:creationId xmlns:a16="http://schemas.microsoft.com/office/drawing/2014/main" id="{041A7183-1D0E-661C-389D-8B66B9E387E3}"/>
                    </a:ext>
                  </a:extLst>
                </p:cNvPr>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974;p40">
                  <a:extLst>
                    <a:ext uri="{FF2B5EF4-FFF2-40B4-BE49-F238E27FC236}">
                      <a16:creationId xmlns:a16="http://schemas.microsoft.com/office/drawing/2014/main" id="{1DAD2BF3-BAE2-FCB6-5774-9989E9C29771}"/>
                    </a:ext>
                  </a:extLst>
                </p:cNvPr>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975;p40">
                  <a:extLst>
                    <a:ext uri="{FF2B5EF4-FFF2-40B4-BE49-F238E27FC236}">
                      <a16:creationId xmlns:a16="http://schemas.microsoft.com/office/drawing/2014/main" id="{4B7F0032-938C-6FC3-9338-94E6AFB370B5}"/>
                    </a:ext>
                  </a:extLst>
                </p:cNvPr>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976;p40">
                  <a:extLst>
                    <a:ext uri="{FF2B5EF4-FFF2-40B4-BE49-F238E27FC236}">
                      <a16:creationId xmlns:a16="http://schemas.microsoft.com/office/drawing/2014/main" id="{F3EFA5A7-834E-580C-5F28-A2B6B0D63914}"/>
                    </a:ext>
                  </a:extLst>
                </p:cNvPr>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977;p40">
                  <a:extLst>
                    <a:ext uri="{FF2B5EF4-FFF2-40B4-BE49-F238E27FC236}">
                      <a16:creationId xmlns:a16="http://schemas.microsoft.com/office/drawing/2014/main" id="{4FE971B6-C03B-9081-9766-C9D70CABED0F}"/>
                    </a:ext>
                  </a:extLst>
                </p:cNvPr>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978;p40">
                  <a:extLst>
                    <a:ext uri="{FF2B5EF4-FFF2-40B4-BE49-F238E27FC236}">
                      <a16:creationId xmlns:a16="http://schemas.microsoft.com/office/drawing/2014/main" id="{D767C5A3-76A5-274F-0E77-E5E303F3D001}"/>
                    </a:ext>
                  </a:extLst>
                </p:cNvPr>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979;p40">
                  <a:extLst>
                    <a:ext uri="{FF2B5EF4-FFF2-40B4-BE49-F238E27FC236}">
                      <a16:creationId xmlns:a16="http://schemas.microsoft.com/office/drawing/2014/main" id="{CCA7A5C8-ECBA-1190-7381-0D00EB64CC0E}"/>
                    </a:ext>
                  </a:extLst>
                </p:cNvPr>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980;p40">
                  <a:extLst>
                    <a:ext uri="{FF2B5EF4-FFF2-40B4-BE49-F238E27FC236}">
                      <a16:creationId xmlns:a16="http://schemas.microsoft.com/office/drawing/2014/main" id="{E319F226-9E54-7142-6ADC-43C24DD9A6CA}"/>
                    </a:ext>
                  </a:extLst>
                </p:cNvPr>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981;p40">
                  <a:extLst>
                    <a:ext uri="{FF2B5EF4-FFF2-40B4-BE49-F238E27FC236}">
                      <a16:creationId xmlns:a16="http://schemas.microsoft.com/office/drawing/2014/main" id="{16AF0F0E-10A1-6A84-E90F-725675F8EE51}"/>
                    </a:ext>
                  </a:extLst>
                </p:cNvPr>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982;p40">
                  <a:extLst>
                    <a:ext uri="{FF2B5EF4-FFF2-40B4-BE49-F238E27FC236}">
                      <a16:creationId xmlns:a16="http://schemas.microsoft.com/office/drawing/2014/main" id="{21E74E99-F5A0-2BAC-1DAF-F99D80CB56F4}"/>
                    </a:ext>
                  </a:extLst>
                </p:cNvPr>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983;p40">
                  <a:extLst>
                    <a:ext uri="{FF2B5EF4-FFF2-40B4-BE49-F238E27FC236}">
                      <a16:creationId xmlns:a16="http://schemas.microsoft.com/office/drawing/2014/main" id="{140CAE62-8B39-15EF-5557-E260D528C757}"/>
                    </a:ext>
                  </a:extLst>
                </p:cNvPr>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984;p40">
                  <a:extLst>
                    <a:ext uri="{FF2B5EF4-FFF2-40B4-BE49-F238E27FC236}">
                      <a16:creationId xmlns:a16="http://schemas.microsoft.com/office/drawing/2014/main" id="{297EE2FE-29BF-D7F5-8995-352FFC7C1D3F}"/>
                    </a:ext>
                  </a:extLst>
                </p:cNvPr>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985;p40">
                  <a:extLst>
                    <a:ext uri="{FF2B5EF4-FFF2-40B4-BE49-F238E27FC236}">
                      <a16:creationId xmlns:a16="http://schemas.microsoft.com/office/drawing/2014/main" id="{9D0A6B30-5FFA-3E6E-D72E-5386EC7D7607}"/>
                    </a:ext>
                  </a:extLst>
                </p:cNvPr>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986;p40">
                  <a:extLst>
                    <a:ext uri="{FF2B5EF4-FFF2-40B4-BE49-F238E27FC236}">
                      <a16:creationId xmlns:a16="http://schemas.microsoft.com/office/drawing/2014/main" id="{8CD365B2-1DE8-7466-E0E4-0E4AB366454B}"/>
                    </a:ext>
                  </a:extLst>
                </p:cNvPr>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987;p40">
                  <a:extLst>
                    <a:ext uri="{FF2B5EF4-FFF2-40B4-BE49-F238E27FC236}">
                      <a16:creationId xmlns:a16="http://schemas.microsoft.com/office/drawing/2014/main" id="{DE10ADF4-FB77-385C-B553-306212FFE4BF}"/>
                    </a:ext>
                  </a:extLst>
                </p:cNvPr>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988;p40">
                  <a:extLst>
                    <a:ext uri="{FF2B5EF4-FFF2-40B4-BE49-F238E27FC236}">
                      <a16:creationId xmlns:a16="http://schemas.microsoft.com/office/drawing/2014/main" id="{183CA990-CDC8-78F7-8FBA-7A150DA8B498}"/>
                    </a:ext>
                  </a:extLst>
                </p:cNvPr>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989;p40">
                  <a:extLst>
                    <a:ext uri="{FF2B5EF4-FFF2-40B4-BE49-F238E27FC236}">
                      <a16:creationId xmlns:a16="http://schemas.microsoft.com/office/drawing/2014/main" id="{6EC8F104-9FCF-9DA4-0CC1-AFF9F988B3F9}"/>
                    </a:ext>
                  </a:extLst>
                </p:cNvPr>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990;p40">
                  <a:extLst>
                    <a:ext uri="{FF2B5EF4-FFF2-40B4-BE49-F238E27FC236}">
                      <a16:creationId xmlns:a16="http://schemas.microsoft.com/office/drawing/2014/main" id="{3E2B1F7F-7D86-0294-A1A4-409540EAE392}"/>
                    </a:ext>
                  </a:extLst>
                </p:cNvPr>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991;p40">
                  <a:extLst>
                    <a:ext uri="{FF2B5EF4-FFF2-40B4-BE49-F238E27FC236}">
                      <a16:creationId xmlns:a16="http://schemas.microsoft.com/office/drawing/2014/main" id="{8B8926AA-D454-7351-9E49-68992B852F96}"/>
                    </a:ext>
                  </a:extLst>
                </p:cNvPr>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992;p40">
                  <a:extLst>
                    <a:ext uri="{FF2B5EF4-FFF2-40B4-BE49-F238E27FC236}">
                      <a16:creationId xmlns:a16="http://schemas.microsoft.com/office/drawing/2014/main" id="{4BBFEB25-DDF7-9A1A-7598-6E85254CBFB6}"/>
                    </a:ext>
                  </a:extLst>
                </p:cNvPr>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993;p40">
                  <a:extLst>
                    <a:ext uri="{FF2B5EF4-FFF2-40B4-BE49-F238E27FC236}">
                      <a16:creationId xmlns:a16="http://schemas.microsoft.com/office/drawing/2014/main" id="{021064B8-0CCC-8CC3-6B33-A09486CC6147}"/>
                    </a:ext>
                  </a:extLst>
                </p:cNvPr>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994;p40">
                  <a:extLst>
                    <a:ext uri="{FF2B5EF4-FFF2-40B4-BE49-F238E27FC236}">
                      <a16:creationId xmlns:a16="http://schemas.microsoft.com/office/drawing/2014/main" id="{E9BA118A-A8E2-0DD5-2A22-604DE39AFDD1}"/>
                    </a:ext>
                  </a:extLst>
                </p:cNvPr>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995;p40">
                  <a:extLst>
                    <a:ext uri="{FF2B5EF4-FFF2-40B4-BE49-F238E27FC236}">
                      <a16:creationId xmlns:a16="http://schemas.microsoft.com/office/drawing/2014/main" id="{77BDC1AA-288A-9332-F1A1-25E871FDC046}"/>
                    </a:ext>
                  </a:extLst>
                </p:cNvPr>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996;p40">
                  <a:extLst>
                    <a:ext uri="{FF2B5EF4-FFF2-40B4-BE49-F238E27FC236}">
                      <a16:creationId xmlns:a16="http://schemas.microsoft.com/office/drawing/2014/main" id="{7E35E62F-E153-2449-8421-D84ABFEBB494}"/>
                    </a:ext>
                  </a:extLst>
                </p:cNvPr>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997;p40">
                  <a:extLst>
                    <a:ext uri="{FF2B5EF4-FFF2-40B4-BE49-F238E27FC236}">
                      <a16:creationId xmlns:a16="http://schemas.microsoft.com/office/drawing/2014/main" id="{AB80E103-32AB-E5BF-DDAA-7E0636E2F2A6}"/>
                    </a:ext>
                  </a:extLst>
                </p:cNvPr>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998;p40">
                  <a:extLst>
                    <a:ext uri="{FF2B5EF4-FFF2-40B4-BE49-F238E27FC236}">
                      <a16:creationId xmlns:a16="http://schemas.microsoft.com/office/drawing/2014/main" id="{61A0F34E-7A53-8E0E-E5E3-4B271AC54516}"/>
                    </a:ext>
                  </a:extLst>
                </p:cNvPr>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999;p40">
                  <a:extLst>
                    <a:ext uri="{FF2B5EF4-FFF2-40B4-BE49-F238E27FC236}">
                      <a16:creationId xmlns:a16="http://schemas.microsoft.com/office/drawing/2014/main" id="{D56B278F-E761-0F6B-04D8-000BA2F8C7C1}"/>
                    </a:ext>
                  </a:extLst>
                </p:cNvPr>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4000;p40">
                  <a:extLst>
                    <a:ext uri="{FF2B5EF4-FFF2-40B4-BE49-F238E27FC236}">
                      <a16:creationId xmlns:a16="http://schemas.microsoft.com/office/drawing/2014/main" id="{1BE710FE-A4A8-2974-7396-85371444A958}"/>
                    </a:ext>
                  </a:extLst>
                </p:cNvPr>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4001;p40">
                  <a:extLst>
                    <a:ext uri="{FF2B5EF4-FFF2-40B4-BE49-F238E27FC236}">
                      <a16:creationId xmlns:a16="http://schemas.microsoft.com/office/drawing/2014/main" id="{E851EE20-8937-4862-874E-2120380BE0D9}"/>
                    </a:ext>
                  </a:extLst>
                </p:cNvPr>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4002;p40">
                  <a:extLst>
                    <a:ext uri="{FF2B5EF4-FFF2-40B4-BE49-F238E27FC236}">
                      <a16:creationId xmlns:a16="http://schemas.microsoft.com/office/drawing/2014/main" id="{43A8716A-F00B-556C-92C2-BE8830B6567A}"/>
                    </a:ext>
                  </a:extLst>
                </p:cNvPr>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4003;p40">
                  <a:extLst>
                    <a:ext uri="{FF2B5EF4-FFF2-40B4-BE49-F238E27FC236}">
                      <a16:creationId xmlns:a16="http://schemas.microsoft.com/office/drawing/2014/main" id="{1D454B15-EDE1-569F-7616-2C9EA91A1044}"/>
                    </a:ext>
                  </a:extLst>
                </p:cNvPr>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4004;p40">
                  <a:extLst>
                    <a:ext uri="{FF2B5EF4-FFF2-40B4-BE49-F238E27FC236}">
                      <a16:creationId xmlns:a16="http://schemas.microsoft.com/office/drawing/2014/main" id="{16DC06D0-79E4-645E-877E-ACD3A811607F}"/>
                    </a:ext>
                  </a:extLst>
                </p:cNvPr>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4005;p40">
                  <a:extLst>
                    <a:ext uri="{FF2B5EF4-FFF2-40B4-BE49-F238E27FC236}">
                      <a16:creationId xmlns:a16="http://schemas.microsoft.com/office/drawing/2014/main" id="{AE54FBB7-03C2-6E09-670A-29459BA35FC6}"/>
                    </a:ext>
                  </a:extLst>
                </p:cNvPr>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4006;p40">
                  <a:extLst>
                    <a:ext uri="{FF2B5EF4-FFF2-40B4-BE49-F238E27FC236}">
                      <a16:creationId xmlns:a16="http://schemas.microsoft.com/office/drawing/2014/main" id="{A2EB7607-5EE1-E529-ADCF-640A55586E9D}"/>
                    </a:ext>
                  </a:extLst>
                </p:cNvPr>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4007;p40">
                  <a:extLst>
                    <a:ext uri="{FF2B5EF4-FFF2-40B4-BE49-F238E27FC236}">
                      <a16:creationId xmlns:a16="http://schemas.microsoft.com/office/drawing/2014/main" id="{FE1A3C3A-0F4C-C514-2098-955C7E45C314}"/>
                    </a:ext>
                  </a:extLst>
                </p:cNvPr>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4008;p40">
                  <a:extLst>
                    <a:ext uri="{FF2B5EF4-FFF2-40B4-BE49-F238E27FC236}">
                      <a16:creationId xmlns:a16="http://schemas.microsoft.com/office/drawing/2014/main" id="{60274E4E-BC17-2CDE-63F8-673A5D279484}"/>
                    </a:ext>
                  </a:extLst>
                </p:cNvPr>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4009;p40">
                  <a:extLst>
                    <a:ext uri="{FF2B5EF4-FFF2-40B4-BE49-F238E27FC236}">
                      <a16:creationId xmlns:a16="http://schemas.microsoft.com/office/drawing/2014/main" id="{88062D85-2E10-15A4-F651-4FC5FCD7FC40}"/>
                    </a:ext>
                  </a:extLst>
                </p:cNvPr>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4010;p40">
                  <a:extLst>
                    <a:ext uri="{FF2B5EF4-FFF2-40B4-BE49-F238E27FC236}">
                      <a16:creationId xmlns:a16="http://schemas.microsoft.com/office/drawing/2014/main" id="{53EBFE5F-7529-308A-ABF9-D959D5DBF2B2}"/>
                    </a:ext>
                  </a:extLst>
                </p:cNvPr>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4011;p40">
                  <a:extLst>
                    <a:ext uri="{FF2B5EF4-FFF2-40B4-BE49-F238E27FC236}">
                      <a16:creationId xmlns:a16="http://schemas.microsoft.com/office/drawing/2014/main" id="{1AAFBD16-E37C-8FDC-9806-5105CAC51ECB}"/>
                    </a:ext>
                  </a:extLst>
                </p:cNvPr>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4012;p40">
                  <a:extLst>
                    <a:ext uri="{FF2B5EF4-FFF2-40B4-BE49-F238E27FC236}">
                      <a16:creationId xmlns:a16="http://schemas.microsoft.com/office/drawing/2014/main" id="{A84FE0C1-A5F8-9EFA-986F-EAD450D00C04}"/>
                    </a:ext>
                  </a:extLst>
                </p:cNvPr>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4013;p40">
                  <a:extLst>
                    <a:ext uri="{FF2B5EF4-FFF2-40B4-BE49-F238E27FC236}">
                      <a16:creationId xmlns:a16="http://schemas.microsoft.com/office/drawing/2014/main" id="{58D5AEF6-F92F-DB7E-9509-8355AFB5DA11}"/>
                    </a:ext>
                  </a:extLst>
                </p:cNvPr>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4014;p40">
                  <a:extLst>
                    <a:ext uri="{FF2B5EF4-FFF2-40B4-BE49-F238E27FC236}">
                      <a16:creationId xmlns:a16="http://schemas.microsoft.com/office/drawing/2014/main" id="{9ACAD596-CB22-E169-207C-72A7E681726A}"/>
                    </a:ext>
                  </a:extLst>
                </p:cNvPr>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4015;p40">
                  <a:extLst>
                    <a:ext uri="{FF2B5EF4-FFF2-40B4-BE49-F238E27FC236}">
                      <a16:creationId xmlns:a16="http://schemas.microsoft.com/office/drawing/2014/main" id="{8E6C3CBF-8C0A-F898-DFF1-31D5050B7BCC}"/>
                    </a:ext>
                  </a:extLst>
                </p:cNvPr>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4016;p40">
                  <a:extLst>
                    <a:ext uri="{FF2B5EF4-FFF2-40B4-BE49-F238E27FC236}">
                      <a16:creationId xmlns:a16="http://schemas.microsoft.com/office/drawing/2014/main" id="{CA63078E-39EA-F021-976A-11F5041532B0}"/>
                    </a:ext>
                  </a:extLst>
                </p:cNvPr>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4017;p40">
                  <a:extLst>
                    <a:ext uri="{FF2B5EF4-FFF2-40B4-BE49-F238E27FC236}">
                      <a16:creationId xmlns:a16="http://schemas.microsoft.com/office/drawing/2014/main" id="{BCEBE0B8-6459-3322-203B-014DE0E50C18}"/>
                    </a:ext>
                  </a:extLst>
                </p:cNvPr>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4018;p40">
                  <a:extLst>
                    <a:ext uri="{FF2B5EF4-FFF2-40B4-BE49-F238E27FC236}">
                      <a16:creationId xmlns:a16="http://schemas.microsoft.com/office/drawing/2014/main" id="{B7EC64E1-7EBF-2FA5-C65E-51B4B66A25F6}"/>
                    </a:ext>
                  </a:extLst>
                </p:cNvPr>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4019;p40">
                  <a:extLst>
                    <a:ext uri="{FF2B5EF4-FFF2-40B4-BE49-F238E27FC236}">
                      <a16:creationId xmlns:a16="http://schemas.microsoft.com/office/drawing/2014/main" id="{CDDF9C56-268B-C2F2-A69C-CE941C52331B}"/>
                    </a:ext>
                  </a:extLst>
                </p:cNvPr>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4020;p40">
                  <a:extLst>
                    <a:ext uri="{FF2B5EF4-FFF2-40B4-BE49-F238E27FC236}">
                      <a16:creationId xmlns:a16="http://schemas.microsoft.com/office/drawing/2014/main" id="{35D9934F-5D07-935C-8922-8BEE75080BA2}"/>
                    </a:ext>
                  </a:extLst>
                </p:cNvPr>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4021;p40">
                  <a:extLst>
                    <a:ext uri="{FF2B5EF4-FFF2-40B4-BE49-F238E27FC236}">
                      <a16:creationId xmlns:a16="http://schemas.microsoft.com/office/drawing/2014/main" id="{24FB0B03-930C-102E-311B-2B09290BF299}"/>
                    </a:ext>
                  </a:extLst>
                </p:cNvPr>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4022;p40">
                  <a:extLst>
                    <a:ext uri="{FF2B5EF4-FFF2-40B4-BE49-F238E27FC236}">
                      <a16:creationId xmlns:a16="http://schemas.microsoft.com/office/drawing/2014/main" id="{A425ABD2-AA87-32D5-B145-91ECC66B3554}"/>
                    </a:ext>
                  </a:extLst>
                </p:cNvPr>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4023;p40">
                  <a:extLst>
                    <a:ext uri="{FF2B5EF4-FFF2-40B4-BE49-F238E27FC236}">
                      <a16:creationId xmlns:a16="http://schemas.microsoft.com/office/drawing/2014/main" id="{8602789E-4F9F-7130-6BEA-E218FC37733C}"/>
                    </a:ext>
                  </a:extLst>
                </p:cNvPr>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4024;p40">
                  <a:extLst>
                    <a:ext uri="{FF2B5EF4-FFF2-40B4-BE49-F238E27FC236}">
                      <a16:creationId xmlns:a16="http://schemas.microsoft.com/office/drawing/2014/main" id="{9439AE72-DADF-5B29-EF8C-237E0986BCD1}"/>
                    </a:ext>
                  </a:extLst>
                </p:cNvPr>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4025;p40">
                  <a:extLst>
                    <a:ext uri="{FF2B5EF4-FFF2-40B4-BE49-F238E27FC236}">
                      <a16:creationId xmlns:a16="http://schemas.microsoft.com/office/drawing/2014/main" id="{AE54E005-A865-1A56-8809-27BA5A39553A}"/>
                    </a:ext>
                  </a:extLst>
                </p:cNvPr>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4026;p40">
                  <a:extLst>
                    <a:ext uri="{FF2B5EF4-FFF2-40B4-BE49-F238E27FC236}">
                      <a16:creationId xmlns:a16="http://schemas.microsoft.com/office/drawing/2014/main" id="{F37343EE-CC24-D2A6-DBCF-9F09CF30E5E4}"/>
                    </a:ext>
                  </a:extLst>
                </p:cNvPr>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4027;p40">
                  <a:extLst>
                    <a:ext uri="{FF2B5EF4-FFF2-40B4-BE49-F238E27FC236}">
                      <a16:creationId xmlns:a16="http://schemas.microsoft.com/office/drawing/2014/main" id="{012528A4-82F7-B825-D70F-261F8A11C656}"/>
                    </a:ext>
                  </a:extLst>
                </p:cNvPr>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28;p40">
                  <a:extLst>
                    <a:ext uri="{FF2B5EF4-FFF2-40B4-BE49-F238E27FC236}">
                      <a16:creationId xmlns:a16="http://schemas.microsoft.com/office/drawing/2014/main" id="{60662743-0C7F-876D-C06D-25E6AB40FF79}"/>
                    </a:ext>
                  </a:extLst>
                </p:cNvPr>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29;p40">
                  <a:extLst>
                    <a:ext uri="{FF2B5EF4-FFF2-40B4-BE49-F238E27FC236}">
                      <a16:creationId xmlns:a16="http://schemas.microsoft.com/office/drawing/2014/main" id="{59EF6666-8ECD-9534-522E-4607E72C2CB7}"/>
                    </a:ext>
                  </a:extLst>
                </p:cNvPr>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30;p40">
                  <a:extLst>
                    <a:ext uri="{FF2B5EF4-FFF2-40B4-BE49-F238E27FC236}">
                      <a16:creationId xmlns:a16="http://schemas.microsoft.com/office/drawing/2014/main" id="{2932D142-EC2F-3D44-ACB3-474930A61066}"/>
                    </a:ext>
                  </a:extLst>
                </p:cNvPr>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1;p40">
                  <a:extLst>
                    <a:ext uri="{FF2B5EF4-FFF2-40B4-BE49-F238E27FC236}">
                      <a16:creationId xmlns:a16="http://schemas.microsoft.com/office/drawing/2014/main" id="{04B4E1E7-2540-28FA-433A-639CF917AEF1}"/>
                    </a:ext>
                  </a:extLst>
                </p:cNvPr>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32;p40">
                  <a:extLst>
                    <a:ext uri="{FF2B5EF4-FFF2-40B4-BE49-F238E27FC236}">
                      <a16:creationId xmlns:a16="http://schemas.microsoft.com/office/drawing/2014/main" id="{F22D33F7-9BC0-7AEF-1845-CA11C9ADF1D9}"/>
                    </a:ext>
                  </a:extLst>
                </p:cNvPr>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33;p40">
                  <a:extLst>
                    <a:ext uri="{FF2B5EF4-FFF2-40B4-BE49-F238E27FC236}">
                      <a16:creationId xmlns:a16="http://schemas.microsoft.com/office/drawing/2014/main" id="{D13F5DB6-2C9F-0BAB-7A0B-CEBB8EDF53C9}"/>
                    </a:ext>
                  </a:extLst>
                </p:cNvPr>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34;p40">
                  <a:extLst>
                    <a:ext uri="{FF2B5EF4-FFF2-40B4-BE49-F238E27FC236}">
                      <a16:creationId xmlns:a16="http://schemas.microsoft.com/office/drawing/2014/main" id="{F0127375-8BD2-9E8B-0605-FDA9B858FC0B}"/>
                    </a:ext>
                  </a:extLst>
                </p:cNvPr>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35;p40">
                  <a:extLst>
                    <a:ext uri="{FF2B5EF4-FFF2-40B4-BE49-F238E27FC236}">
                      <a16:creationId xmlns:a16="http://schemas.microsoft.com/office/drawing/2014/main" id="{1B032356-005D-C4ED-AF5F-AF1EAE673F10}"/>
                    </a:ext>
                  </a:extLst>
                </p:cNvPr>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36;p40">
                  <a:extLst>
                    <a:ext uri="{FF2B5EF4-FFF2-40B4-BE49-F238E27FC236}">
                      <a16:creationId xmlns:a16="http://schemas.microsoft.com/office/drawing/2014/main" id="{43883D2F-14BD-5FC9-AC83-A3E01694C065}"/>
                    </a:ext>
                  </a:extLst>
                </p:cNvPr>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37;p40">
                  <a:extLst>
                    <a:ext uri="{FF2B5EF4-FFF2-40B4-BE49-F238E27FC236}">
                      <a16:creationId xmlns:a16="http://schemas.microsoft.com/office/drawing/2014/main" id="{19F333AC-EADC-8DCA-A810-89890C5A0401}"/>
                    </a:ext>
                  </a:extLst>
                </p:cNvPr>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038;p40">
                  <a:extLst>
                    <a:ext uri="{FF2B5EF4-FFF2-40B4-BE49-F238E27FC236}">
                      <a16:creationId xmlns:a16="http://schemas.microsoft.com/office/drawing/2014/main" id="{E5429F3F-964A-055B-B4D3-DF8FA88AD6CC}"/>
                    </a:ext>
                  </a:extLst>
                </p:cNvPr>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039;p40">
                  <a:extLst>
                    <a:ext uri="{FF2B5EF4-FFF2-40B4-BE49-F238E27FC236}">
                      <a16:creationId xmlns:a16="http://schemas.microsoft.com/office/drawing/2014/main" id="{2CEB370E-A488-6A99-F5E8-D14E4D1001CD}"/>
                    </a:ext>
                  </a:extLst>
                </p:cNvPr>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040;p40">
                  <a:extLst>
                    <a:ext uri="{FF2B5EF4-FFF2-40B4-BE49-F238E27FC236}">
                      <a16:creationId xmlns:a16="http://schemas.microsoft.com/office/drawing/2014/main" id="{AB07A8B7-A5AA-9B7B-F764-75BB9BD94228}"/>
                    </a:ext>
                  </a:extLst>
                </p:cNvPr>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041;p40">
                  <a:extLst>
                    <a:ext uri="{FF2B5EF4-FFF2-40B4-BE49-F238E27FC236}">
                      <a16:creationId xmlns:a16="http://schemas.microsoft.com/office/drawing/2014/main" id="{3DD11996-24C8-9DBD-ACA2-236D666E8F80}"/>
                    </a:ext>
                  </a:extLst>
                </p:cNvPr>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042;p40">
                  <a:extLst>
                    <a:ext uri="{FF2B5EF4-FFF2-40B4-BE49-F238E27FC236}">
                      <a16:creationId xmlns:a16="http://schemas.microsoft.com/office/drawing/2014/main" id="{B9ACF11E-1CDE-2A67-7142-6B5BB5A34F03}"/>
                    </a:ext>
                  </a:extLst>
                </p:cNvPr>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043;p40">
                  <a:extLst>
                    <a:ext uri="{FF2B5EF4-FFF2-40B4-BE49-F238E27FC236}">
                      <a16:creationId xmlns:a16="http://schemas.microsoft.com/office/drawing/2014/main" id="{73B73081-70D9-8C66-28F2-EBFCCD5708CD}"/>
                    </a:ext>
                  </a:extLst>
                </p:cNvPr>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044;p40">
                  <a:extLst>
                    <a:ext uri="{FF2B5EF4-FFF2-40B4-BE49-F238E27FC236}">
                      <a16:creationId xmlns:a16="http://schemas.microsoft.com/office/drawing/2014/main" id="{580E8EC8-351E-763C-C731-DD7DD6226578}"/>
                    </a:ext>
                  </a:extLst>
                </p:cNvPr>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045;p40">
                  <a:extLst>
                    <a:ext uri="{FF2B5EF4-FFF2-40B4-BE49-F238E27FC236}">
                      <a16:creationId xmlns:a16="http://schemas.microsoft.com/office/drawing/2014/main" id="{E01F8389-F665-43FB-9A74-0B005FC500C8}"/>
                    </a:ext>
                  </a:extLst>
                </p:cNvPr>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046;p40">
                  <a:extLst>
                    <a:ext uri="{FF2B5EF4-FFF2-40B4-BE49-F238E27FC236}">
                      <a16:creationId xmlns:a16="http://schemas.microsoft.com/office/drawing/2014/main" id="{1862497F-4F81-DF0F-F311-55A31475F35C}"/>
                    </a:ext>
                  </a:extLst>
                </p:cNvPr>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047;p40">
                  <a:extLst>
                    <a:ext uri="{FF2B5EF4-FFF2-40B4-BE49-F238E27FC236}">
                      <a16:creationId xmlns:a16="http://schemas.microsoft.com/office/drawing/2014/main" id="{C4371485-225C-5A34-83DF-74818B220B15}"/>
                    </a:ext>
                  </a:extLst>
                </p:cNvPr>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048;p40">
                  <a:extLst>
                    <a:ext uri="{FF2B5EF4-FFF2-40B4-BE49-F238E27FC236}">
                      <a16:creationId xmlns:a16="http://schemas.microsoft.com/office/drawing/2014/main" id="{5A1AB5F6-F59A-E170-6077-420CEA52EF08}"/>
                    </a:ext>
                  </a:extLst>
                </p:cNvPr>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049;p40">
                  <a:extLst>
                    <a:ext uri="{FF2B5EF4-FFF2-40B4-BE49-F238E27FC236}">
                      <a16:creationId xmlns:a16="http://schemas.microsoft.com/office/drawing/2014/main" id="{3ADBABF3-88C1-025E-8C77-1120820D55F6}"/>
                    </a:ext>
                  </a:extLst>
                </p:cNvPr>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050;p40">
                  <a:extLst>
                    <a:ext uri="{FF2B5EF4-FFF2-40B4-BE49-F238E27FC236}">
                      <a16:creationId xmlns:a16="http://schemas.microsoft.com/office/drawing/2014/main" id="{168B5584-1B9D-2E43-E147-38A4AD7B579B}"/>
                    </a:ext>
                  </a:extLst>
                </p:cNvPr>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051;p40">
                  <a:extLst>
                    <a:ext uri="{FF2B5EF4-FFF2-40B4-BE49-F238E27FC236}">
                      <a16:creationId xmlns:a16="http://schemas.microsoft.com/office/drawing/2014/main" id="{94DBE354-4CBB-0106-3E60-2AD4EC0CD5F7}"/>
                    </a:ext>
                  </a:extLst>
                </p:cNvPr>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052;p40">
                  <a:extLst>
                    <a:ext uri="{FF2B5EF4-FFF2-40B4-BE49-F238E27FC236}">
                      <a16:creationId xmlns:a16="http://schemas.microsoft.com/office/drawing/2014/main" id="{5F90066C-65A2-E078-F03D-27746153F0EE}"/>
                    </a:ext>
                  </a:extLst>
                </p:cNvPr>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053;p40">
                  <a:extLst>
                    <a:ext uri="{FF2B5EF4-FFF2-40B4-BE49-F238E27FC236}">
                      <a16:creationId xmlns:a16="http://schemas.microsoft.com/office/drawing/2014/main" id="{246B7D2A-AA7B-BB9C-A5F8-4E18F64D17E7}"/>
                    </a:ext>
                  </a:extLst>
                </p:cNvPr>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054;p40">
                  <a:extLst>
                    <a:ext uri="{FF2B5EF4-FFF2-40B4-BE49-F238E27FC236}">
                      <a16:creationId xmlns:a16="http://schemas.microsoft.com/office/drawing/2014/main" id="{8E200A29-6C81-0AF1-7D0A-05FBD9FB414B}"/>
                    </a:ext>
                  </a:extLst>
                </p:cNvPr>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055;p40">
                  <a:extLst>
                    <a:ext uri="{FF2B5EF4-FFF2-40B4-BE49-F238E27FC236}">
                      <a16:creationId xmlns:a16="http://schemas.microsoft.com/office/drawing/2014/main" id="{2B2DBB50-83D7-E03D-C6A6-236B79CE6F0A}"/>
                    </a:ext>
                  </a:extLst>
                </p:cNvPr>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056;p40">
                  <a:extLst>
                    <a:ext uri="{FF2B5EF4-FFF2-40B4-BE49-F238E27FC236}">
                      <a16:creationId xmlns:a16="http://schemas.microsoft.com/office/drawing/2014/main" id="{6875BAAC-C2BF-0902-9321-751F33F4977D}"/>
                    </a:ext>
                  </a:extLst>
                </p:cNvPr>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057;p40">
                  <a:extLst>
                    <a:ext uri="{FF2B5EF4-FFF2-40B4-BE49-F238E27FC236}">
                      <a16:creationId xmlns:a16="http://schemas.microsoft.com/office/drawing/2014/main" id="{4D619266-C0BB-C890-67AF-61B1870FD324}"/>
                    </a:ext>
                  </a:extLst>
                </p:cNvPr>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058;p40">
                  <a:extLst>
                    <a:ext uri="{FF2B5EF4-FFF2-40B4-BE49-F238E27FC236}">
                      <a16:creationId xmlns:a16="http://schemas.microsoft.com/office/drawing/2014/main" id="{C5909EA1-1FD9-710C-DF51-7147F06F2379}"/>
                    </a:ext>
                  </a:extLst>
                </p:cNvPr>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059;p40">
                  <a:extLst>
                    <a:ext uri="{FF2B5EF4-FFF2-40B4-BE49-F238E27FC236}">
                      <a16:creationId xmlns:a16="http://schemas.microsoft.com/office/drawing/2014/main" id="{8537ECD0-BD05-1260-B280-53BC4C8C7A74}"/>
                    </a:ext>
                  </a:extLst>
                </p:cNvPr>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060;p40">
                  <a:extLst>
                    <a:ext uri="{FF2B5EF4-FFF2-40B4-BE49-F238E27FC236}">
                      <a16:creationId xmlns:a16="http://schemas.microsoft.com/office/drawing/2014/main" id="{90929FC0-D0F0-7738-CB9A-C882E3A5A7DF}"/>
                    </a:ext>
                  </a:extLst>
                </p:cNvPr>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061;p40">
                  <a:extLst>
                    <a:ext uri="{FF2B5EF4-FFF2-40B4-BE49-F238E27FC236}">
                      <a16:creationId xmlns:a16="http://schemas.microsoft.com/office/drawing/2014/main" id="{9A50326C-C48B-8A05-F87A-34480FAC217C}"/>
                    </a:ext>
                  </a:extLst>
                </p:cNvPr>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062;p40">
                  <a:extLst>
                    <a:ext uri="{FF2B5EF4-FFF2-40B4-BE49-F238E27FC236}">
                      <a16:creationId xmlns:a16="http://schemas.microsoft.com/office/drawing/2014/main" id="{F876EEE8-BFBF-4487-542F-F7C3CEC4A161}"/>
                    </a:ext>
                  </a:extLst>
                </p:cNvPr>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063;p40">
                  <a:extLst>
                    <a:ext uri="{FF2B5EF4-FFF2-40B4-BE49-F238E27FC236}">
                      <a16:creationId xmlns:a16="http://schemas.microsoft.com/office/drawing/2014/main" id="{CA22AFB6-4A67-B105-66D6-71AE2800DA7B}"/>
                    </a:ext>
                  </a:extLst>
                </p:cNvPr>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064;p40">
                  <a:extLst>
                    <a:ext uri="{FF2B5EF4-FFF2-40B4-BE49-F238E27FC236}">
                      <a16:creationId xmlns:a16="http://schemas.microsoft.com/office/drawing/2014/main" id="{741E2C2B-D263-21C8-661C-A297FD52117A}"/>
                    </a:ext>
                  </a:extLst>
                </p:cNvPr>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065;p40">
                  <a:extLst>
                    <a:ext uri="{FF2B5EF4-FFF2-40B4-BE49-F238E27FC236}">
                      <a16:creationId xmlns:a16="http://schemas.microsoft.com/office/drawing/2014/main" id="{948327E1-1810-ABEC-40CB-3854ADB323B5}"/>
                    </a:ext>
                  </a:extLst>
                </p:cNvPr>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066;p40">
                  <a:extLst>
                    <a:ext uri="{FF2B5EF4-FFF2-40B4-BE49-F238E27FC236}">
                      <a16:creationId xmlns:a16="http://schemas.microsoft.com/office/drawing/2014/main" id="{65EF6F7A-C815-0D7D-4DD6-DA0F43DD8DE4}"/>
                    </a:ext>
                  </a:extLst>
                </p:cNvPr>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067;p40">
                  <a:extLst>
                    <a:ext uri="{FF2B5EF4-FFF2-40B4-BE49-F238E27FC236}">
                      <a16:creationId xmlns:a16="http://schemas.microsoft.com/office/drawing/2014/main" id="{BC66DD75-DC71-F528-A336-01F92D4DAD9C}"/>
                    </a:ext>
                  </a:extLst>
                </p:cNvPr>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068;p40">
                  <a:extLst>
                    <a:ext uri="{FF2B5EF4-FFF2-40B4-BE49-F238E27FC236}">
                      <a16:creationId xmlns:a16="http://schemas.microsoft.com/office/drawing/2014/main" id="{9CAA76E3-5C60-63DE-8769-52F2671301B4}"/>
                    </a:ext>
                  </a:extLst>
                </p:cNvPr>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069;p40">
                  <a:extLst>
                    <a:ext uri="{FF2B5EF4-FFF2-40B4-BE49-F238E27FC236}">
                      <a16:creationId xmlns:a16="http://schemas.microsoft.com/office/drawing/2014/main" id="{A41DC7D7-6746-EB16-A6BD-6EB74FFA998A}"/>
                    </a:ext>
                  </a:extLst>
                </p:cNvPr>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070;p40">
                  <a:extLst>
                    <a:ext uri="{FF2B5EF4-FFF2-40B4-BE49-F238E27FC236}">
                      <a16:creationId xmlns:a16="http://schemas.microsoft.com/office/drawing/2014/main" id="{6C39FAE4-BBF8-58B6-E581-ABA6740DADDC}"/>
                    </a:ext>
                  </a:extLst>
                </p:cNvPr>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071;p40">
                  <a:extLst>
                    <a:ext uri="{FF2B5EF4-FFF2-40B4-BE49-F238E27FC236}">
                      <a16:creationId xmlns:a16="http://schemas.microsoft.com/office/drawing/2014/main" id="{6E323DE1-01FD-7DF6-B951-A88A3D1EFED3}"/>
                    </a:ext>
                  </a:extLst>
                </p:cNvPr>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072;p40">
                  <a:extLst>
                    <a:ext uri="{FF2B5EF4-FFF2-40B4-BE49-F238E27FC236}">
                      <a16:creationId xmlns:a16="http://schemas.microsoft.com/office/drawing/2014/main" id="{1FBBD56C-7D9C-4114-6EEE-3514A7551C43}"/>
                    </a:ext>
                  </a:extLst>
                </p:cNvPr>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073;p40">
                  <a:extLst>
                    <a:ext uri="{FF2B5EF4-FFF2-40B4-BE49-F238E27FC236}">
                      <a16:creationId xmlns:a16="http://schemas.microsoft.com/office/drawing/2014/main" id="{92116398-AE76-DDE8-A55F-5346D755AAC5}"/>
                    </a:ext>
                  </a:extLst>
                </p:cNvPr>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074;p40">
                  <a:extLst>
                    <a:ext uri="{FF2B5EF4-FFF2-40B4-BE49-F238E27FC236}">
                      <a16:creationId xmlns:a16="http://schemas.microsoft.com/office/drawing/2014/main" id="{E98413E6-14F9-42DE-565D-702351F1F884}"/>
                    </a:ext>
                  </a:extLst>
                </p:cNvPr>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075;p40">
                  <a:extLst>
                    <a:ext uri="{FF2B5EF4-FFF2-40B4-BE49-F238E27FC236}">
                      <a16:creationId xmlns:a16="http://schemas.microsoft.com/office/drawing/2014/main" id="{C01D86D4-4B1D-B368-544D-79D4F98D7685}"/>
                    </a:ext>
                  </a:extLst>
                </p:cNvPr>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076;p40">
                  <a:extLst>
                    <a:ext uri="{FF2B5EF4-FFF2-40B4-BE49-F238E27FC236}">
                      <a16:creationId xmlns:a16="http://schemas.microsoft.com/office/drawing/2014/main" id="{315A6053-DE6D-F585-D7B0-FB9BF37774AE}"/>
                    </a:ext>
                  </a:extLst>
                </p:cNvPr>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077;p40">
                  <a:extLst>
                    <a:ext uri="{FF2B5EF4-FFF2-40B4-BE49-F238E27FC236}">
                      <a16:creationId xmlns:a16="http://schemas.microsoft.com/office/drawing/2014/main" id="{B0C70AFF-D398-ABF9-2E41-AF3647EFC0F4}"/>
                    </a:ext>
                  </a:extLst>
                </p:cNvPr>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078;p40">
                  <a:extLst>
                    <a:ext uri="{FF2B5EF4-FFF2-40B4-BE49-F238E27FC236}">
                      <a16:creationId xmlns:a16="http://schemas.microsoft.com/office/drawing/2014/main" id="{F4F2B8D4-4AAA-0043-36A9-5B3A736B11C3}"/>
                    </a:ext>
                  </a:extLst>
                </p:cNvPr>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079;p40">
                  <a:extLst>
                    <a:ext uri="{FF2B5EF4-FFF2-40B4-BE49-F238E27FC236}">
                      <a16:creationId xmlns:a16="http://schemas.microsoft.com/office/drawing/2014/main" id="{1D06A86B-95AA-9427-40E8-BBBED69C458E}"/>
                    </a:ext>
                  </a:extLst>
                </p:cNvPr>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080;p40">
                  <a:extLst>
                    <a:ext uri="{FF2B5EF4-FFF2-40B4-BE49-F238E27FC236}">
                      <a16:creationId xmlns:a16="http://schemas.microsoft.com/office/drawing/2014/main" id="{1CB6F11C-7C36-B5FF-BE23-4269D68CD88C}"/>
                    </a:ext>
                  </a:extLst>
                </p:cNvPr>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081;p40">
                  <a:extLst>
                    <a:ext uri="{FF2B5EF4-FFF2-40B4-BE49-F238E27FC236}">
                      <a16:creationId xmlns:a16="http://schemas.microsoft.com/office/drawing/2014/main" id="{B184CF61-D922-6223-E024-FE4C0AB121F9}"/>
                    </a:ext>
                  </a:extLst>
                </p:cNvPr>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082;p40">
                  <a:extLst>
                    <a:ext uri="{FF2B5EF4-FFF2-40B4-BE49-F238E27FC236}">
                      <a16:creationId xmlns:a16="http://schemas.microsoft.com/office/drawing/2014/main" id="{09A8C460-874E-631B-7125-7F1514C13A28}"/>
                    </a:ext>
                  </a:extLst>
                </p:cNvPr>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083;p40">
                  <a:extLst>
                    <a:ext uri="{FF2B5EF4-FFF2-40B4-BE49-F238E27FC236}">
                      <a16:creationId xmlns:a16="http://schemas.microsoft.com/office/drawing/2014/main" id="{56A1385E-2595-2799-E625-C06A7FCFC130}"/>
                    </a:ext>
                  </a:extLst>
                </p:cNvPr>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084;p40">
                  <a:extLst>
                    <a:ext uri="{FF2B5EF4-FFF2-40B4-BE49-F238E27FC236}">
                      <a16:creationId xmlns:a16="http://schemas.microsoft.com/office/drawing/2014/main" id="{EDC1BAAA-CBE6-08DE-4FFB-5656A626AF31}"/>
                    </a:ext>
                  </a:extLst>
                </p:cNvPr>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085;p40">
                  <a:extLst>
                    <a:ext uri="{FF2B5EF4-FFF2-40B4-BE49-F238E27FC236}">
                      <a16:creationId xmlns:a16="http://schemas.microsoft.com/office/drawing/2014/main" id="{8F96E4F7-30FD-E6C7-3789-FE42966A1A16}"/>
                    </a:ext>
                  </a:extLst>
                </p:cNvPr>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086;p40">
                  <a:extLst>
                    <a:ext uri="{FF2B5EF4-FFF2-40B4-BE49-F238E27FC236}">
                      <a16:creationId xmlns:a16="http://schemas.microsoft.com/office/drawing/2014/main" id="{0C9B9F06-1388-7EBC-D561-C2CD309B6AD0}"/>
                    </a:ext>
                  </a:extLst>
                </p:cNvPr>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087;p40">
                  <a:extLst>
                    <a:ext uri="{FF2B5EF4-FFF2-40B4-BE49-F238E27FC236}">
                      <a16:creationId xmlns:a16="http://schemas.microsoft.com/office/drawing/2014/main" id="{CBB2313C-C71F-3C55-988E-6097E887CAB5}"/>
                    </a:ext>
                  </a:extLst>
                </p:cNvPr>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088;p40">
                  <a:extLst>
                    <a:ext uri="{FF2B5EF4-FFF2-40B4-BE49-F238E27FC236}">
                      <a16:creationId xmlns:a16="http://schemas.microsoft.com/office/drawing/2014/main" id="{0B2F9EA1-77A5-7CC7-654F-89F7B3ED4A10}"/>
                    </a:ext>
                  </a:extLst>
                </p:cNvPr>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089;p40">
                  <a:extLst>
                    <a:ext uri="{FF2B5EF4-FFF2-40B4-BE49-F238E27FC236}">
                      <a16:creationId xmlns:a16="http://schemas.microsoft.com/office/drawing/2014/main" id="{A8CB6478-4A7C-8D0B-7502-525BCD8C49DD}"/>
                    </a:ext>
                  </a:extLst>
                </p:cNvPr>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090;p40">
                  <a:extLst>
                    <a:ext uri="{FF2B5EF4-FFF2-40B4-BE49-F238E27FC236}">
                      <a16:creationId xmlns:a16="http://schemas.microsoft.com/office/drawing/2014/main" id="{082ABA74-0BCA-472B-1D70-24FA5D29ECB7}"/>
                    </a:ext>
                  </a:extLst>
                </p:cNvPr>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091;p40">
                  <a:extLst>
                    <a:ext uri="{FF2B5EF4-FFF2-40B4-BE49-F238E27FC236}">
                      <a16:creationId xmlns:a16="http://schemas.microsoft.com/office/drawing/2014/main" id="{19262E20-2FBA-B673-1921-258019FE9D36}"/>
                    </a:ext>
                  </a:extLst>
                </p:cNvPr>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092;p40">
                  <a:extLst>
                    <a:ext uri="{FF2B5EF4-FFF2-40B4-BE49-F238E27FC236}">
                      <a16:creationId xmlns:a16="http://schemas.microsoft.com/office/drawing/2014/main" id="{4976B023-355E-6762-D904-DDB643B293B4}"/>
                    </a:ext>
                  </a:extLst>
                </p:cNvPr>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093;p40">
                  <a:extLst>
                    <a:ext uri="{FF2B5EF4-FFF2-40B4-BE49-F238E27FC236}">
                      <a16:creationId xmlns:a16="http://schemas.microsoft.com/office/drawing/2014/main" id="{3D086D9E-A285-A4F7-C085-3126FA58DA94}"/>
                    </a:ext>
                  </a:extLst>
                </p:cNvPr>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094;p40">
                  <a:extLst>
                    <a:ext uri="{FF2B5EF4-FFF2-40B4-BE49-F238E27FC236}">
                      <a16:creationId xmlns:a16="http://schemas.microsoft.com/office/drawing/2014/main" id="{05E5061B-173A-6804-DE40-4DEDB295B7F2}"/>
                    </a:ext>
                  </a:extLst>
                </p:cNvPr>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095;p40">
                  <a:extLst>
                    <a:ext uri="{FF2B5EF4-FFF2-40B4-BE49-F238E27FC236}">
                      <a16:creationId xmlns:a16="http://schemas.microsoft.com/office/drawing/2014/main" id="{E9219920-6041-5F2C-5341-D3B5BC93E7E3}"/>
                    </a:ext>
                  </a:extLst>
                </p:cNvPr>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096;p40">
                  <a:extLst>
                    <a:ext uri="{FF2B5EF4-FFF2-40B4-BE49-F238E27FC236}">
                      <a16:creationId xmlns:a16="http://schemas.microsoft.com/office/drawing/2014/main" id="{3916E336-2328-6F81-0FB7-67503BC6BD78}"/>
                    </a:ext>
                  </a:extLst>
                </p:cNvPr>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097;p40">
                  <a:extLst>
                    <a:ext uri="{FF2B5EF4-FFF2-40B4-BE49-F238E27FC236}">
                      <a16:creationId xmlns:a16="http://schemas.microsoft.com/office/drawing/2014/main" id="{0DEB7AD0-975E-67D3-0E9E-62ECBEEA5668}"/>
                    </a:ext>
                  </a:extLst>
                </p:cNvPr>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098;p40">
                  <a:extLst>
                    <a:ext uri="{FF2B5EF4-FFF2-40B4-BE49-F238E27FC236}">
                      <a16:creationId xmlns:a16="http://schemas.microsoft.com/office/drawing/2014/main" id="{FE34DC42-E707-0161-AC23-B5484B599955}"/>
                    </a:ext>
                  </a:extLst>
                </p:cNvPr>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099;p40">
                  <a:extLst>
                    <a:ext uri="{FF2B5EF4-FFF2-40B4-BE49-F238E27FC236}">
                      <a16:creationId xmlns:a16="http://schemas.microsoft.com/office/drawing/2014/main" id="{1DA332C0-3E8C-D046-E12A-3CE7B2C5F849}"/>
                    </a:ext>
                  </a:extLst>
                </p:cNvPr>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100;p40">
                  <a:extLst>
                    <a:ext uri="{FF2B5EF4-FFF2-40B4-BE49-F238E27FC236}">
                      <a16:creationId xmlns:a16="http://schemas.microsoft.com/office/drawing/2014/main" id="{4A7C5D91-7375-CB5D-DB5E-059494C01625}"/>
                    </a:ext>
                  </a:extLst>
                </p:cNvPr>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101;p40">
                  <a:extLst>
                    <a:ext uri="{FF2B5EF4-FFF2-40B4-BE49-F238E27FC236}">
                      <a16:creationId xmlns:a16="http://schemas.microsoft.com/office/drawing/2014/main" id="{BD87F0A9-B499-E69F-1DCC-CE5506F6E854}"/>
                    </a:ext>
                  </a:extLst>
                </p:cNvPr>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102;p40">
                  <a:extLst>
                    <a:ext uri="{FF2B5EF4-FFF2-40B4-BE49-F238E27FC236}">
                      <a16:creationId xmlns:a16="http://schemas.microsoft.com/office/drawing/2014/main" id="{797ACC7B-8258-6EA0-85EC-2FFB887044C9}"/>
                    </a:ext>
                  </a:extLst>
                </p:cNvPr>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 name="Google Shape;4103;p40">
              <a:extLst>
                <a:ext uri="{FF2B5EF4-FFF2-40B4-BE49-F238E27FC236}">
                  <a16:creationId xmlns:a16="http://schemas.microsoft.com/office/drawing/2014/main" id="{B7DB3C48-662A-5165-A901-B1900E2F7F32}"/>
                </a:ext>
              </a:extLst>
            </p:cNvPr>
            <p:cNvGrpSpPr/>
            <p:nvPr/>
          </p:nvGrpSpPr>
          <p:grpSpPr>
            <a:xfrm>
              <a:off x="6722850" y="1544650"/>
              <a:ext cx="762741" cy="1311760"/>
              <a:chOff x="5309625" y="6138225"/>
              <a:chExt cx="762741" cy="1311760"/>
            </a:xfrm>
          </p:grpSpPr>
          <p:sp>
            <p:nvSpPr>
              <p:cNvPr id="154" name="Google Shape;4104;p40">
                <a:extLst>
                  <a:ext uri="{FF2B5EF4-FFF2-40B4-BE49-F238E27FC236}">
                    <a16:creationId xmlns:a16="http://schemas.microsoft.com/office/drawing/2014/main" id="{87D74770-7284-1026-CC80-769EA00FBD5E}"/>
                  </a:ext>
                </a:extLst>
              </p:cNvPr>
              <p:cNvSpPr/>
              <p:nvPr/>
            </p:nvSpPr>
            <p:spPr>
              <a:xfrm>
                <a:off x="5426107" y="6964575"/>
                <a:ext cx="594655" cy="312395"/>
              </a:xfrm>
              <a:custGeom>
                <a:avLst/>
                <a:gdLst/>
                <a:ahLst/>
                <a:cxnLst/>
                <a:rect l="l" t="t" r="r" b="b"/>
                <a:pathLst>
                  <a:path w="7479" h="3929" extrusionOk="0">
                    <a:moveTo>
                      <a:pt x="3724" y="0"/>
                    </a:moveTo>
                    <a:cubicBezTo>
                      <a:pt x="2856" y="0"/>
                      <a:pt x="1991" y="192"/>
                      <a:pt x="1335" y="576"/>
                    </a:cubicBezTo>
                    <a:cubicBezTo>
                      <a:pt x="0" y="1344"/>
                      <a:pt x="12" y="2584"/>
                      <a:pt x="1347" y="3352"/>
                    </a:cubicBezTo>
                    <a:cubicBezTo>
                      <a:pt x="2009" y="3736"/>
                      <a:pt x="2877" y="3928"/>
                      <a:pt x="3745" y="3928"/>
                    </a:cubicBezTo>
                    <a:cubicBezTo>
                      <a:pt x="4613" y="3928"/>
                      <a:pt x="5482" y="3736"/>
                      <a:pt x="6143" y="3352"/>
                    </a:cubicBezTo>
                    <a:cubicBezTo>
                      <a:pt x="7478" y="2584"/>
                      <a:pt x="7455" y="1344"/>
                      <a:pt x="6131" y="576"/>
                    </a:cubicBezTo>
                    <a:cubicBezTo>
                      <a:pt x="5464" y="192"/>
                      <a:pt x="4593" y="0"/>
                      <a:pt x="3724"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4105;p40">
                <a:extLst>
                  <a:ext uri="{FF2B5EF4-FFF2-40B4-BE49-F238E27FC236}">
                    <a16:creationId xmlns:a16="http://schemas.microsoft.com/office/drawing/2014/main" id="{40C63D88-D62D-71E7-1EE3-15E55F7AAF17}"/>
                  </a:ext>
                </a:extLst>
              </p:cNvPr>
              <p:cNvSpPr/>
              <p:nvPr/>
            </p:nvSpPr>
            <p:spPr>
              <a:xfrm>
                <a:off x="5447734" y="6964575"/>
                <a:ext cx="550448" cy="170787"/>
              </a:xfrm>
              <a:custGeom>
                <a:avLst/>
                <a:gdLst/>
                <a:ahLst/>
                <a:cxnLst/>
                <a:rect l="l" t="t" r="r" b="b"/>
                <a:pathLst>
                  <a:path w="6923" h="2148" extrusionOk="0">
                    <a:moveTo>
                      <a:pt x="3457" y="0"/>
                    </a:moveTo>
                    <a:cubicBezTo>
                      <a:pt x="2590" y="0"/>
                      <a:pt x="1725" y="192"/>
                      <a:pt x="1063" y="576"/>
                    </a:cubicBezTo>
                    <a:cubicBezTo>
                      <a:pt x="319" y="1001"/>
                      <a:pt x="0" y="1568"/>
                      <a:pt x="83" y="2124"/>
                    </a:cubicBezTo>
                    <a:cubicBezTo>
                      <a:pt x="142" y="1687"/>
                      <a:pt x="473" y="1261"/>
                      <a:pt x="1063" y="919"/>
                    </a:cubicBezTo>
                    <a:cubicBezTo>
                      <a:pt x="1719" y="535"/>
                      <a:pt x="2584" y="343"/>
                      <a:pt x="3452" y="343"/>
                    </a:cubicBezTo>
                    <a:cubicBezTo>
                      <a:pt x="4321" y="343"/>
                      <a:pt x="5192" y="535"/>
                      <a:pt x="5859" y="919"/>
                    </a:cubicBezTo>
                    <a:cubicBezTo>
                      <a:pt x="6450" y="1261"/>
                      <a:pt x="6793" y="1698"/>
                      <a:pt x="6852" y="2147"/>
                    </a:cubicBezTo>
                    <a:cubicBezTo>
                      <a:pt x="6923" y="1580"/>
                      <a:pt x="6592" y="1001"/>
                      <a:pt x="5859" y="576"/>
                    </a:cubicBezTo>
                    <a:cubicBezTo>
                      <a:pt x="5192" y="192"/>
                      <a:pt x="4324" y="0"/>
                      <a:pt x="3457"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4106;p40">
                <a:extLst>
                  <a:ext uri="{FF2B5EF4-FFF2-40B4-BE49-F238E27FC236}">
                    <a16:creationId xmlns:a16="http://schemas.microsoft.com/office/drawing/2014/main" id="{25AD22AE-EC63-9594-4D06-3CA215977CD2}"/>
                  </a:ext>
                </a:extLst>
              </p:cNvPr>
              <p:cNvSpPr/>
              <p:nvPr/>
            </p:nvSpPr>
            <p:spPr>
              <a:xfrm>
                <a:off x="5757665" y="7202867"/>
                <a:ext cx="314701" cy="247117"/>
              </a:xfrm>
              <a:custGeom>
                <a:avLst/>
                <a:gdLst/>
                <a:ahLst/>
                <a:cxnLst/>
                <a:rect l="l" t="t" r="r" b="b"/>
                <a:pathLst>
                  <a:path w="3958" h="3108" extrusionOk="0">
                    <a:moveTo>
                      <a:pt x="3958" y="1"/>
                    </a:moveTo>
                    <a:lnTo>
                      <a:pt x="0" y="2293"/>
                    </a:lnTo>
                    <a:lnTo>
                      <a:pt x="0" y="3108"/>
                    </a:lnTo>
                    <a:lnTo>
                      <a:pt x="3958" y="816"/>
                    </a:lnTo>
                    <a:lnTo>
                      <a:pt x="395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4107;p40">
                <a:extLst>
                  <a:ext uri="{FF2B5EF4-FFF2-40B4-BE49-F238E27FC236}">
                    <a16:creationId xmlns:a16="http://schemas.microsoft.com/office/drawing/2014/main" id="{B8AA7DE4-EF76-FFCE-F9EF-F829E6CB9EFD}"/>
                  </a:ext>
                </a:extLst>
              </p:cNvPr>
              <p:cNvSpPr/>
              <p:nvPr/>
            </p:nvSpPr>
            <p:spPr>
              <a:xfrm>
                <a:off x="5309625" y="7126776"/>
                <a:ext cx="448118" cy="323208"/>
              </a:xfrm>
              <a:custGeom>
                <a:avLst/>
                <a:gdLst/>
                <a:ahLst/>
                <a:cxnLst/>
                <a:rect l="l" t="t" r="r" b="b"/>
                <a:pathLst>
                  <a:path w="5636" h="4065" extrusionOk="0">
                    <a:moveTo>
                      <a:pt x="1" y="1"/>
                    </a:moveTo>
                    <a:lnTo>
                      <a:pt x="1" y="816"/>
                    </a:lnTo>
                    <a:lnTo>
                      <a:pt x="5635" y="4065"/>
                    </a:lnTo>
                    <a:lnTo>
                      <a:pt x="5635" y="3250"/>
                    </a:lnTo>
                    <a:lnTo>
                      <a:pt x="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4108;p40">
                <a:extLst>
                  <a:ext uri="{FF2B5EF4-FFF2-40B4-BE49-F238E27FC236}">
                    <a16:creationId xmlns:a16="http://schemas.microsoft.com/office/drawing/2014/main" id="{EECCC185-A708-A69F-D905-80F3FA16DFD0}"/>
                  </a:ext>
                </a:extLst>
              </p:cNvPr>
              <p:cNvSpPr/>
              <p:nvPr/>
            </p:nvSpPr>
            <p:spPr>
              <a:xfrm>
                <a:off x="5309625" y="6943664"/>
                <a:ext cx="762739" cy="441519"/>
              </a:xfrm>
              <a:custGeom>
                <a:avLst/>
                <a:gdLst/>
                <a:ahLst/>
                <a:cxnLst/>
                <a:rect l="l" t="t" r="r" b="b"/>
                <a:pathLst>
                  <a:path w="9593" h="5553" extrusionOk="0">
                    <a:moveTo>
                      <a:pt x="3958" y="0"/>
                    </a:moveTo>
                    <a:lnTo>
                      <a:pt x="1" y="2304"/>
                    </a:lnTo>
                    <a:lnTo>
                      <a:pt x="5635" y="5553"/>
                    </a:lnTo>
                    <a:lnTo>
                      <a:pt x="9593" y="3249"/>
                    </a:lnTo>
                    <a:lnTo>
                      <a:pt x="8388" y="697"/>
                    </a:lnTo>
                    <a:lnTo>
                      <a:pt x="6321" y="367"/>
                    </a:lnTo>
                    <a:lnTo>
                      <a:pt x="6321" y="367"/>
                    </a:lnTo>
                    <a:cubicBezTo>
                      <a:pt x="6781" y="461"/>
                      <a:pt x="7207" y="615"/>
                      <a:pt x="7585" y="827"/>
                    </a:cubicBezTo>
                    <a:cubicBezTo>
                      <a:pt x="8908" y="1595"/>
                      <a:pt x="8920" y="2836"/>
                      <a:pt x="7596" y="3603"/>
                    </a:cubicBezTo>
                    <a:cubicBezTo>
                      <a:pt x="6929" y="3987"/>
                      <a:pt x="6061" y="4179"/>
                      <a:pt x="5194" y="4179"/>
                    </a:cubicBezTo>
                    <a:cubicBezTo>
                      <a:pt x="4327" y="4179"/>
                      <a:pt x="3462" y="3987"/>
                      <a:pt x="2800" y="3603"/>
                    </a:cubicBezTo>
                    <a:cubicBezTo>
                      <a:pt x="1465" y="2836"/>
                      <a:pt x="1454" y="1595"/>
                      <a:pt x="2777" y="827"/>
                    </a:cubicBezTo>
                    <a:cubicBezTo>
                      <a:pt x="3440" y="443"/>
                      <a:pt x="4313" y="254"/>
                      <a:pt x="5188" y="254"/>
                    </a:cubicBezTo>
                    <a:cubicBezTo>
                      <a:pt x="5389" y="254"/>
                      <a:pt x="5590" y="264"/>
                      <a:pt x="5789" y="284"/>
                    </a:cubicBezTo>
                    <a:lnTo>
                      <a:pt x="395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4109;p40">
                <a:extLst>
                  <a:ext uri="{FF2B5EF4-FFF2-40B4-BE49-F238E27FC236}">
                    <a16:creationId xmlns:a16="http://schemas.microsoft.com/office/drawing/2014/main" id="{51C582AC-558B-4135-C89E-5551EF93E26F}"/>
                  </a:ext>
                </a:extLst>
              </p:cNvPr>
              <p:cNvSpPr/>
              <p:nvPr/>
            </p:nvSpPr>
            <p:spPr>
              <a:xfrm>
                <a:off x="5466499" y="7097675"/>
                <a:ext cx="349446" cy="220799"/>
              </a:xfrm>
              <a:custGeom>
                <a:avLst/>
                <a:gdLst/>
                <a:ahLst/>
                <a:cxnLst/>
                <a:rect l="l" t="t" r="r" b="b"/>
                <a:pathLst>
                  <a:path w="4395" h="2777" extrusionOk="0">
                    <a:moveTo>
                      <a:pt x="3379" y="1"/>
                    </a:moveTo>
                    <a:lnTo>
                      <a:pt x="331" y="1312"/>
                    </a:lnTo>
                    <a:lnTo>
                      <a:pt x="331" y="1749"/>
                    </a:lnTo>
                    <a:lnTo>
                      <a:pt x="0" y="1950"/>
                    </a:lnTo>
                    <a:lnTo>
                      <a:pt x="1394" y="2777"/>
                    </a:lnTo>
                    <a:lnTo>
                      <a:pt x="1394" y="2316"/>
                    </a:lnTo>
                    <a:lnTo>
                      <a:pt x="4395" y="591"/>
                    </a:lnTo>
                    <a:lnTo>
                      <a:pt x="3379" y="1"/>
                    </a:lnTo>
                    <a:close/>
                  </a:path>
                </a:pathLst>
              </a:custGeom>
              <a:solidFill>
                <a:schemeClr val="accent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4110;p40">
                <a:extLst>
                  <a:ext uri="{FF2B5EF4-FFF2-40B4-BE49-F238E27FC236}">
                    <a16:creationId xmlns:a16="http://schemas.microsoft.com/office/drawing/2014/main" id="{AAA57191-5827-36D1-7B00-9ACA963EAB69}"/>
                  </a:ext>
                </a:extLst>
              </p:cNvPr>
              <p:cNvSpPr/>
              <p:nvPr/>
            </p:nvSpPr>
            <p:spPr>
              <a:xfrm>
                <a:off x="5466499" y="7201993"/>
                <a:ext cx="26397" cy="50727"/>
              </a:xfrm>
              <a:custGeom>
                <a:avLst/>
                <a:gdLst/>
                <a:ahLst/>
                <a:cxnLst/>
                <a:rect l="l" t="t" r="r" b="b"/>
                <a:pathLst>
                  <a:path w="332" h="638" extrusionOk="0">
                    <a:moveTo>
                      <a:pt x="331" y="0"/>
                    </a:moveTo>
                    <a:lnTo>
                      <a:pt x="0" y="189"/>
                    </a:lnTo>
                    <a:lnTo>
                      <a:pt x="0" y="638"/>
                    </a:lnTo>
                    <a:lnTo>
                      <a:pt x="331" y="437"/>
                    </a:lnTo>
                    <a:lnTo>
                      <a:pt x="331" y="0"/>
                    </a:lnTo>
                    <a:close/>
                  </a:path>
                </a:pathLst>
              </a:custGeom>
              <a:solidFill>
                <a:schemeClr val="accent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4111;p40">
                <a:extLst>
                  <a:ext uri="{FF2B5EF4-FFF2-40B4-BE49-F238E27FC236}">
                    <a16:creationId xmlns:a16="http://schemas.microsoft.com/office/drawing/2014/main" id="{9011B479-E9FE-3705-097B-8A9050D5430E}"/>
                  </a:ext>
                </a:extLst>
              </p:cNvPr>
              <p:cNvSpPr/>
              <p:nvPr/>
            </p:nvSpPr>
            <p:spPr>
              <a:xfrm>
                <a:off x="5470236" y="7041303"/>
                <a:ext cx="513873" cy="222469"/>
              </a:xfrm>
              <a:custGeom>
                <a:avLst/>
                <a:gdLst/>
                <a:ahLst/>
                <a:cxnLst/>
                <a:rect l="l" t="t" r="r" b="b"/>
                <a:pathLst>
                  <a:path w="6463" h="2798" extrusionOk="0">
                    <a:moveTo>
                      <a:pt x="6462" y="25"/>
                    </a:moveTo>
                    <a:lnTo>
                      <a:pt x="6459" y="107"/>
                    </a:lnTo>
                    <a:lnTo>
                      <a:pt x="6459" y="107"/>
                    </a:lnTo>
                    <a:cubicBezTo>
                      <a:pt x="6461" y="80"/>
                      <a:pt x="6462" y="52"/>
                      <a:pt x="6462" y="25"/>
                    </a:cubicBezTo>
                    <a:close/>
                    <a:moveTo>
                      <a:pt x="36" y="1"/>
                    </a:moveTo>
                    <a:lnTo>
                      <a:pt x="1" y="922"/>
                    </a:lnTo>
                    <a:cubicBezTo>
                      <a:pt x="1" y="1419"/>
                      <a:pt x="320" y="1891"/>
                      <a:pt x="957" y="2257"/>
                    </a:cubicBezTo>
                    <a:cubicBezTo>
                      <a:pt x="1589" y="2618"/>
                      <a:pt x="2410" y="2798"/>
                      <a:pt x="3232" y="2798"/>
                    </a:cubicBezTo>
                    <a:cubicBezTo>
                      <a:pt x="4053" y="2798"/>
                      <a:pt x="4874" y="2618"/>
                      <a:pt x="5506" y="2257"/>
                    </a:cubicBezTo>
                    <a:cubicBezTo>
                      <a:pt x="6120" y="1903"/>
                      <a:pt x="6427" y="1430"/>
                      <a:pt x="6427" y="958"/>
                    </a:cubicBezTo>
                    <a:lnTo>
                      <a:pt x="6459" y="107"/>
                    </a:lnTo>
                    <a:lnTo>
                      <a:pt x="6459" y="107"/>
                    </a:lnTo>
                    <a:cubicBezTo>
                      <a:pt x="6425" y="552"/>
                      <a:pt x="6119" y="990"/>
                      <a:pt x="5529" y="1324"/>
                    </a:cubicBezTo>
                    <a:cubicBezTo>
                      <a:pt x="4903" y="1684"/>
                      <a:pt x="4079" y="1865"/>
                      <a:pt x="3255" y="1865"/>
                    </a:cubicBezTo>
                    <a:cubicBezTo>
                      <a:pt x="2431" y="1865"/>
                      <a:pt x="1607" y="1684"/>
                      <a:pt x="981" y="1324"/>
                    </a:cubicBezTo>
                    <a:cubicBezTo>
                      <a:pt x="343" y="958"/>
                      <a:pt x="36" y="474"/>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4112;p40">
                <a:extLst>
                  <a:ext uri="{FF2B5EF4-FFF2-40B4-BE49-F238E27FC236}">
                    <a16:creationId xmlns:a16="http://schemas.microsoft.com/office/drawing/2014/main" id="{138C1F83-31A8-767F-1D0B-7FBC80790DEB}"/>
                  </a:ext>
                </a:extLst>
              </p:cNvPr>
              <p:cNvSpPr/>
              <p:nvPr/>
            </p:nvSpPr>
            <p:spPr>
              <a:xfrm>
                <a:off x="5792411" y="7043211"/>
                <a:ext cx="191699" cy="216108"/>
              </a:xfrm>
              <a:custGeom>
                <a:avLst/>
                <a:gdLst/>
                <a:ahLst/>
                <a:cxnLst/>
                <a:rect l="l" t="t" r="r" b="b"/>
                <a:pathLst>
                  <a:path w="2411" h="2718" extrusionOk="0">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4113;p40">
                <a:extLst>
                  <a:ext uri="{FF2B5EF4-FFF2-40B4-BE49-F238E27FC236}">
                    <a16:creationId xmlns:a16="http://schemas.microsoft.com/office/drawing/2014/main" id="{012ED6BD-BB8B-861D-723E-99521B436764}"/>
                  </a:ext>
                </a:extLst>
              </p:cNvPr>
              <p:cNvSpPr/>
              <p:nvPr/>
            </p:nvSpPr>
            <p:spPr>
              <a:xfrm>
                <a:off x="5662809" y="7185057"/>
                <a:ext cx="130635" cy="78476"/>
              </a:xfrm>
              <a:custGeom>
                <a:avLst/>
                <a:gdLst/>
                <a:ahLst/>
                <a:cxnLst/>
                <a:rect l="l" t="t" r="r" b="b"/>
                <a:pathLst>
                  <a:path w="1643" h="987" extrusionOk="0">
                    <a:moveTo>
                      <a:pt x="36" y="0"/>
                    </a:moveTo>
                    <a:lnTo>
                      <a:pt x="0" y="934"/>
                    </a:lnTo>
                    <a:cubicBezTo>
                      <a:pt x="260" y="969"/>
                      <a:pt x="532" y="987"/>
                      <a:pt x="805" y="987"/>
                    </a:cubicBezTo>
                    <a:cubicBezTo>
                      <a:pt x="1078" y="987"/>
                      <a:pt x="1353" y="969"/>
                      <a:pt x="1619" y="934"/>
                    </a:cubicBezTo>
                    <a:lnTo>
                      <a:pt x="1642" y="0"/>
                    </a:lnTo>
                    <a:lnTo>
                      <a:pt x="1642" y="0"/>
                    </a:lnTo>
                    <a:cubicBezTo>
                      <a:pt x="1377" y="48"/>
                      <a:pt x="1108" y="71"/>
                      <a:pt x="839" y="71"/>
                    </a:cubicBezTo>
                    <a:cubicBezTo>
                      <a:pt x="570" y="71"/>
                      <a:pt x="302" y="48"/>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4114;p40">
                <a:extLst>
                  <a:ext uri="{FF2B5EF4-FFF2-40B4-BE49-F238E27FC236}">
                    <a16:creationId xmlns:a16="http://schemas.microsoft.com/office/drawing/2014/main" id="{F83B6E5C-6773-FC7C-39BE-9A70CAFF2B50}"/>
                  </a:ext>
                </a:extLst>
              </p:cNvPr>
              <p:cNvSpPr/>
              <p:nvPr/>
            </p:nvSpPr>
            <p:spPr>
              <a:xfrm>
                <a:off x="5527562" y="7135284"/>
                <a:ext cx="138109" cy="124036"/>
              </a:xfrm>
              <a:custGeom>
                <a:avLst/>
                <a:gdLst/>
                <a:ahLst/>
                <a:cxnLst/>
                <a:rect l="l" t="t" r="r" b="b"/>
                <a:pathLst>
                  <a:path w="1737" h="1560" extrusionOk="0">
                    <a:moveTo>
                      <a:pt x="24" y="0"/>
                    </a:moveTo>
                    <a:lnTo>
                      <a:pt x="0" y="922"/>
                    </a:lnTo>
                    <a:cubicBezTo>
                      <a:pt x="71" y="969"/>
                      <a:pt x="142" y="1028"/>
                      <a:pt x="236" y="1075"/>
                    </a:cubicBezTo>
                    <a:cubicBezTo>
                      <a:pt x="662" y="1323"/>
                      <a:pt x="1158" y="1489"/>
                      <a:pt x="1713" y="1560"/>
                    </a:cubicBezTo>
                    <a:lnTo>
                      <a:pt x="1737" y="626"/>
                    </a:lnTo>
                    <a:cubicBezTo>
                      <a:pt x="1193" y="556"/>
                      <a:pt x="685" y="390"/>
                      <a:pt x="260" y="142"/>
                    </a:cubicBezTo>
                    <a:cubicBezTo>
                      <a:pt x="177" y="95"/>
                      <a:pt x="95" y="59"/>
                      <a:pt x="24"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4115;p40">
                <a:extLst>
                  <a:ext uri="{FF2B5EF4-FFF2-40B4-BE49-F238E27FC236}">
                    <a16:creationId xmlns:a16="http://schemas.microsoft.com/office/drawing/2014/main" id="{5618D7B2-951E-D3F8-B488-693FA3A7590C}"/>
                  </a:ext>
                </a:extLst>
              </p:cNvPr>
              <p:cNvSpPr/>
              <p:nvPr/>
            </p:nvSpPr>
            <p:spPr>
              <a:xfrm>
                <a:off x="5470236" y="7042257"/>
                <a:ext cx="59235" cy="166335"/>
              </a:xfrm>
              <a:custGeom>
                <a:avLst/>
                <a:gdLst/>
                <a:ahLst/>
                <a:cxnLst/>
                <a:rect l="l" t="t" r="r" b="b"/>
                <a:pathLst>
                  <a:path w="745" h="2092" extrusionOk="0">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4116;p40">
                <a:extLst>
                  <a:ext uri="{FF2B5EF4-FFF2-40B4-BE49-F238E27FC236}">
                    <a16:creationId xmlns:a16="http://schemas.microsoft.com/office/drawing/2014/main" id="{251DBE61-3106-1AC8-E1F9-C70008DE6FFE}"/>
                  </a:ext>
                </a:extLst>
              </p:cNvPr>
              <p:cNvSpPr/>
              <p:nvPr/>
            </p:nvSpPr>
            <p:spPr>
              <a:xfrm>
                <a:off x="5447734" y="6894368"/>
                <a:ext cx="561738" cy="295221"/>
              </a:xfrm>
              <a:custGeom>
                <a:avLst/>
                <a:gdLst/>
                <a:ahLst/>
                <a:cxnLst/>
                <a:rect l="l" t="t" r="r" b="b"/>
                <a:pathLst>
                  <a:path w="7065" h="3713" extrusionOk="0">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4117;p40">
                <a:extLst>
                  <a:ext uri="{FF2B5EF4-FFF2-40B4-BE49-F238E27FC236}">
                    <a16:creationId xmlns:a16="http://schemas.microsoft.com/office/drawing/2014/main" id="{D7061035-7889-98BE-30F5-40C251356FC4}"/>
                  </a:ext>
                </a:extLst>
              </p:cNvPr>
              <p:cNvSpPr/>
              <p:nvPr/>
            </p:nvSpPr>
            <p:spPr>
              <a:xfrm>
                <a:off x="5493691" y="6834735"/>
                <a:ext cx="465054" cy="330682"/>
              </a:xfrm>
              <a:custGeom>
                <a:avLst/>
                <a:gdLst/>
                <a:ahLst/>
                <a:cxnLst/>
                <a:rect l="l" t="t" r="r" b="b"/>
                <a:pathLst>
                  <a:path w="5849" h="4159" extrusionOk="0">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4118;p40">
                <a:extLst>
                  <a:ext uri="{FF2B5EF4-FFF2-40B4-BE49-F238E27FC236}">
                    <a16:creationId xmlns:a16="http://schemas.microsoft.com/office/drawing/2014/main" id="{10007D3C-5C94-9943-ADD5-586EB6038250}"/>
                  </a:ext>
                </a:extLst>
              </p:cNvPr>
              <p:cNvSpPr/>
              <p:nvPr/>
            </p:nvSpPr>
            <p:spPr>
              <a:xfrm>
                <a:off x="5491291" y="6837035"/>
                <a:ext cx="465054" cy="330682"/>
              </a:xfrm>
              <a:custGeom>
                <a:avLst/>
                <a:gdLst/>
                <a:ahLst/>
                <a:cxnLst/>
                <a:rect l="l" t="t" r="r" b="b"/>
                <a:pathLst>
                  <a:path w="5849" h="4159" extrusionOk="0">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4119;p40">
                <a:extLst>
                  <a:ext uri="{FF2B5EF4-FFF2-40B4-BE49-F238E27FC236}">
                    <a16:creationId xmlns:a16="http://schemas.microsoft.com/office/drawing/2014/main" id="{1AD25C95-0A4E-5963-3BD8-BA43648EC5D3}"/>
                  </a:ext>
                </a:extLst>
              </p:cNvPr>
              <p:cNvSpPr/>
              <p:nvPr/>
            </p:nvSpPr>
            <p:spPr>
              <a:xfrm>
                <a:off x="5469281" y="6285239"/>
                <a:ext cx="513873" cy="850837"/>
              </a:xfrm>
              <a:custGeom>
                <a:avLst/>
                <a:gdLst/>
                <a:ahLst/>
                <a:cxnLst/>
                <a:rect l="l" t="t" r="r" b="b"/>
                <a:pathLst>
                  <a:path w="6463" h="10701" extrusionOk="0">
                    <a:moveTo>
                      <a:pt x="6463" y="24"/>
                    </a:moveTo>
                    <a:lnTo>
                      <a:pt x="6463" y="32"/>
                    </a:lnTo>
                    <a:lnTo>
                      <a:pt x="6463" y="32"/>
                    </a:lnTo>
                    <a:cubicBezTo>
                      <a:pt x="6463" y="30"/>
                      <a:pt x="6463" y="27"/>
                      <a:pt x="6463" y="24"/>
                    </a:cubicBezTo>
                    <a:close/>
                    <a:moveTo>
                      <a:pt x="36" y="0"/>
                    </a:moveTo>
                    <a:lnTo>
                      <a:pt x="1" y="8825"/>
                    </a:lnTo>
                    <a:cubicBezTo>
                      <a:pt x="1" y="9309"/>
                      <a:pt x="320" y="9782"/>
                      <a:pt x="946" y="10160"/>
                    </a:cubicBezTo>
                    <a:cubicBezTo>
                      <a:pt x="1584" y="10520"/>
                      <a:pt x="2408" y="10700"/>
                      <a:pt x="3229" y="10700"/>
                    </a:cubicBezTo>
                    <a:cubicBezTo>
                      <a:pt x="4050" y="10700"/>
                      <a:pt x="4868" y="10520"/>
                      <a:pt x="5494" y="10160"/>
                    </a:cubicBezTo>
                    <a:cubicBezTo>
                      <a:pt x="6120" y="9805"/>
                      <a:pt x="6427" y="9333"/>
                      <a:pt x="6427" y="8860"/>
                    </a:cubicBezTo>
                    <a:lnTo>
                      <a:pt x="6463" y="32"/>
                    </a:lnTo>
                    <a:lnTo>
                      <a:pt x="6463" y="32"/>
                    </a:lnTo>
                    <a:cubicBezTo>
                      <a:pt x="6459" y="502"/>
                      <a:pt x="6140" y="971"/>
                      <a:pt x="5529" y="1323"/>
                    </a:cubicBezTo>
                    <a:cubicBezTo>
                      <a:pt x="4903" y="1684"/>
                      <a:pt x="4079" y="1864"/>
                      <a:pt x="3255" y="1864"/>
                    </a:cubicBezTo>
                    <a:cubicBezTo>
                      <a:pt x="2431" y="1864"/>
                      <a:pt x="1607" y="1684"/>
                      <a:pt x="981" y="1323"/>
                    </a:cubicBezTo>
                    <a:cubicBezTo>
                      <a:pt x="343" y="957"/>
                      <a:pt x="36" y="473"/>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4120;p40">
                <a:extLst>
                  <a:ext uri="{FF2B5EF4-FFF2-40B4-BE49-F238E27FC236}">
                    <a16:creationId xmlns:a16="http://schemas.microsoft.com/office/drawing/2014/main" id="{6063536A-D0BD-76D8-236B-B1BF7A2FBA5C}"/>
                  </a:ext>
                </a:extLst>
              </p:cNvPr>
              <p:cNvSpPr/>
              <p:nvPr/>
            </p:nvSpPr>
            <p:spPr>
              <a:xfrm>
                <a:off x="5445334" y="6896668"/>
                <a:ext cx="561738" cy="295221"/>
              </a:xfrm>
              <a:custGeom>
                <a:avLst/>
                <a:gdLst/>
                <a:ahLst/>
                <a:cxnLst/>
                <a:rect l="l" t="t" r="r" b="b"/>
                <a:pathLst>
                  <a:path w="7065" h="3713" extrusionOk="0">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4121;p40">
                <a:extLst>
                  <a:ext uri="{FF2B5EF4-FFF2-40B4-BE49-F238E27FC236}">
                    <a16:creationId xmlns:a16="http://schemas.microsoft.com/office/drawing/2014/main" id="{D66407F9-0178-B142-683D-0DAF29328513}"/>
                  </a:ext>
                </a:extLst>
              </p:cNvPr>
              <p:cNvSpPr/>
              <p:nvPr/>
            </p:nvSpPr>
            <p:spPr>
              <a:xfrm>
                <a:off x="5791457" y="6287148"/>
                <a:ext cx="191699" cy="844476"/>
              </a:xfrm>
              <a:custGeom>
                <a:avLst/>
                <a:gdLst/>
                <a:ahLst/>
                <a:cxnLst/>
                <a:rect l="l" t="t" r="r" b="b"/>
                <a:pathLst>
                  <a:path w="2411" h="10621" extrusionOk="0">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4122;p40">
                <a:extLst>
                  <a:ext uri="{FF2B5EF4-FFF2-40B4-BE49-F238E27FC236}">
                    <a16:creationId xmlns:a16="http://schemas.microsoft.com/office/drawing/2014/main" id="{47D7BF90-06B0-7863-4C57-3F65150C793A}"/>
                  </a:ext>
                </a:extLst>
              </p:cNvPr>
              <p:cNvSpPr/>
              <p:nvPr/>
            </p:nvSpPr>
            <p:spPr>
              <a:xfrm>
                <a:off x="5662809" y="6428915"/>
                <a:ext cx="130635" cy="706923"/>
              </a:xfrm>
              <a:custGeom>
                <a:avLst/>
                <a:gdLst/>
                <a:ahLst/>
                <a:cxnLst/>
                <a:rect l="l" t="t" r="r" b="b"/>
                <a:pathLst>
                  <a:path w="1643" h="8891" extrusionOk="0">
                    <a:moveTo>
                      <a:pt x="36" y="1"/>
                    </a:moveTo>
                    <a:lnTo>
                      <a:pt x="0" y="8837"/>
                    </a:lnTo>
                    <a:cubicBezTo>
                      <a:pt x="260" y="8872"/>
                      <a:pt x="532" y="8890"/>
                      <a:pt x="805" y="8890"/>
                    </a:cubicBezTo>
                    <a:cubicBezTo>
                      <a:pt x="1078" y="8890"/>
                      <a:pt x="1353" y="8872"/>
                      <a:pt x="1619" y="8837"/>
                    </a:cubicBezTo>
                    <a:lnTo>
                      <a:pt x="1642" y="1"/>
                    </a:lnTo>
                    <a:lnTo>
                      <a:pt x="1642" y="1"/>
                    </a:lnTo>
                    <a:cubicBezTo>
                      <a:pt x="1377" y="48"/>
                      <a:pt x="1105" y="72"/>
                      <a:pt x="835" y="72"/>
                    </a:cubicBezTo>
                    <a:cubicBezTo>
                      <a:pt x="564" y="72"/>
                      <a:pt x="296" y="48"/>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4123;p40">
                <a:extLst>
                  <a:ext uri="{FF2B5EF4-FFF2-40B4-BE49-F238E27FC236}">
                    <a16:creationId xmlns:a16="http://schemas.microsoft.com/office/drawing/2014/main" id="{809FDE3F-FD89-0EED-59D8-AE8C9E7BC0CC}"/>
                  </a:ext>
                </a:extLst>
              </p:cNvPr>
              <p:cNvSpPr/>
              <p:nvPr/>
            </p:nvSpPr>
            <p:spPr>
              <a:xfrm>
                <a:off x="5527562" y="6378187"/>
                <a:ext cx="137155" cy="753437"/>
              </a:xfrm>
              <a:custGeom>
                <a:avLst/>
                <a:gdLst/>
                <a:ahLst/>
                <a:cxnLst/>
                <a:rect l="l" t="t" r="r" b="b"/>
                <a:pathLst>
                  <a:path w="1725" h="9476" extrusionOk="0">
                    <a:moveTo>
                      <a:pt x="24" y="1"/>
                    </a:moveTo>
                    <a:lnTo>
                      <a:pt x="0" y="8837"/>
                    </a:lnTo>
                    <a:cubicBezTo>
                      <a:pt x="71" y="8884"/>
                      <a:pt x="142" y="8943"/>
                      <a:pt x="236" y="8979"/>
                    </a:cubicBezTo>
                    <a:cubicBezTo>
                      <a:pt x="662" y="9239"/>
                      <a:pt x="1158" y="9392"/>
                      <a:pt x="1713" y="9475"/>
                    </a:cubicBezTo>
                    <a:lnTo>
                      <a:pt x="1725" y="639"/>
                    </a:lnTo>
                    <a:cubicBezTo>
                      <a:pt x="1193" y="568"/>
                      <a:pt x="674" y="403"/>
                      <a:pt x="260" y="154"/>
                    </a:cubicBezTo>
                    <a:cubicBezTo>
                      <a:pt x="177" y="107"/>
                      <a:pt x="95" y="60"/>
                      <a:pt x="24"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4124;p40">
                <a:extLst>
                  <a:ext uri="{FF2B5EF4-FFF2-40B4-BE49-F238E27FC236}">
                    <a16:creationId xmlns:a16="http://schemas.microsoft.com/office/drawing/2014/main" id="{6B457BDC-CDC4-05EE-0A25-62C03E7AE115}"/>
                  </a:ext>
                </a:extLst>
              </p:cNvPr>
              <p:cNvSpPr/>
              <p:nvPr/>
            </p:nvSpPr>
            <p:spPr>
              <a:xfrm>
                <a:off x="5469281" y="6286194"/>
                <a:ext cx="59314" cy="794702"/>
              </a:xfrm>
              <a:custGeom>
                <a:avLst/>
                <a:gdLst/>
                <a:ahLst/>
                <a:cxnLst/>
                <a:rect l="l" t="t" r="r" b="b"/>
                <a:pathLst>
                  <a:path w="746" h="9995" extrusionOk="0">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4125;p40">
                <a:extLst>
                  <a:ext uri="{FF2B5EF4-FFF2-40B4-BE49-F238E27FC236}">
                    <a16:creationId xmlns:a16="http://schemas.microsoft.com/office/drawing/2014/main" id="{BF0CD2A8-5E7E-4E49-22CA-00F1A018F9F3}"/>
                  </a:ext>
                </a:extLst>
              </p:cNvPr>
              <p:cNvSpPr/>
              <p:nvPr/>
            </p:nvSpPr>
            <p:spPr>
              <a:xfrm>
                <a:off x="5445826" y="6138225"/>
                <a:ext cx="562692" cy="295221"/>
              </a:xfrm>
              <a:custGeom>
                <a:avLst/>
                <a:gdLst/>
                <a:ahLst/>
                <a:cxnLst/>
                <a:rect l="l" t="t" r="r" b="b"/>
                <a:pathLst>
                  <a:path w="7077" h="3713" extrusionOk="0">
                    <a:moveTo>
                      <a:pt x="3534" y="1"/>
                    </a:moveTo>
                    <a:cubicBezTo>
                      <a:pt x="2712" y="1"/>
                      <a:pt x="1891" y="184"/>
                      <a:pt x="1264" y="550"/>
                    </a:cubicBezTo>
                    <a:cubicBezTo>
                      <a:pt x="0" y="1271"/>
                      <a:pt x="12" y="2452"/>
                      <a:pt x="1276" y="3172"/>
                    </a:cubicBezTo>
                    <a:cubicBezTo>
                      <a:pt x="1908" y="3533"/>
                      <a:pt x="2732" y="3713"/>
                      <a:pt x="3555" y="3713"/>
                    </a:cubicBezTo>
                    <a:cubicBezTo>
                      <a:pt x="4377" y="3713"/>
                      <a:pt x="5198" y="3533"/>
                      <a:pt x="5824" y="3172"/>
                    </a:cubicBezTo>
                    <a:cubicBezTo>
                      <a:pt x="7077" y="2452"/>
                      <a:pt x="7065" y="1271"/>
                      <a:pt x="5813" y="550"/>
                    </a:cubicBezTo>
                    <a:cubicBezTo>
                      <a:pt x="5181" y="184"/>
                      <a:pt x="4357" y="1"/>
                      <a:pt x="3534"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4126;p40">
                <a:extLst>
                  <a:ext uri="{FF2B5EF4-FFF2-40B4-BE49-F238E27FC236}">
                    <a16:creationId xmlns:a16="http://schemas.microsoft.com/office/drawing/2014/main" id="{0EADAD4F-FC19-B55B-D898-79DD3F0D2C86}"/>
                  </a:ext>
                </a:extLst>
              </p:cNvPr>
              <p:cNvSpPr/>
              <p:nvPr/>
            </p:nvSpPr>
            <p:spPr>
              <a:xfrm>
                <a:off x="5534082" y="6181002"/>
                <a:ext cx="386180" cy="210940"/>
              </a:xfrm>
              <a:custGeom>
                <a:avLst/>
                <a:gdLst/>
                <a:ahLst/>
                <a:cxnLst/>
                <a:rect l="l" t="t" r="r" b="b"/>
                <a:pathLst>
                  <a:path w="4857" h="2653" extrusionOk="0">
                    <a:moveTo>
                      <a:pt x="2429" y="0"/>
                    </a:moveTo>
                    <a:cubicBezTo>
                      <a:pt x="1929" y="0"/>
                      <a:pt x="1430" y="95"/>
                      <a:pt x="1017" y="284"/>
                    </a:cubicBezTo>
                    <a:cubicBezTo>
                      <a:pt x="958" y="319"/>
                      <a:pt x="887" y="366"/>
                      <a:pt x="828" y="390"/>
                    </a:cubicBezTo>
                    <a:cubicBezTo>
                      <a:pt x="781" y="425"/>
                      <a:pt x="722" y="461"/>
                      <a:pt x="674" y="496"/>
                    </a:cubicBezTo>
                    <a:cubicBezTo>
                      <a:pt x="1" y="981"/>
                      <a:pt x="1" y="1666"/>
                      <a:pt x="651" y="2150"/>
                    </a:cubicBezTo>
                    <a:cubicBezTo>
                      <a:pt x="710" y="2186"/>
                      <a:pt x="769" y="2233"/>
                      <a:pt x="828" y="2268"/>
                    </a:cubicBezTo>
                    <a:lnTo>
                      <a:pt x="1005" y="2351"/>
                    </a:lnTo>
                    <a:cubicBezTo>
                      <a:pt x="1424" y="2552"/>
                      <a:pt x="1935" y="2652"/>
                      <a:pt x="2445" y="2652"/>
                    </a:cubicBezTo>
                    <a:cubicBezTo>
                      <a:pt x="2954" y="2652"/>
                      <a:pt x="3462" y="2552"/>
                      <a:pt x="3876" y="2351"/>
                    </a:cubicBezTo>
                    <a:cubicBezTo>
                      <a:pt x="3911" y="2327"/>
                      <a:pt x="3970" y="2292"/>
                      <a:pt x="4029" y="2268"/>
                    </a:cubicBezTo>
                    <a:cubicBezTo>
                      <a:pt x="4088" y="2221"/>
                      <a:pt x="4147" y="2186"/>
                      <a:pt x="4206" y="2150"/>
                    </a:cubicBezTo>
                    <a:cubicBezTo>
                      <a:pt x="4856" y="1666"/>
                      <a:pt x="4856" y="981"/>
                      <a:pt x="4183" y="484"/>
                    </a:cubicBezTo>
                    <a:cubicBezTo>
                      <a:pt x="4136" y="449"/>
                      <a:pt x="4076" y="402"/>
                      <a:pt x="4017" y="378"/>
                    </a:cubicBezTo>
                    <a:lnTo>
                      <a:pt x="3840" y="284"/>
                    </a:lnTo>
                    <a:cubicBezTo>
                      <a:pt x="3427" y="95"/>
                      <a:pt x="2928" y="0"/>
                      <a:pt x="2429"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4127;p40">
                <a:extLst>
                  <a:ext uri="{FF2B5EF4-FFF2-40B4-BE49-F238E27FC236}">
                    <a16:creationId xmlns:a16="http://schemas.microsoft.com/office/drawing/2014/main" id="{389C86AF-D788-73F0-78FF-F7A17399B2A7}"/>
                  </a:ext>
                </a:extLst>
              </p:cNvPr>
              <p:cNvSpPr/>
              <p:nvPr/>
            </p:nvSpPr>
            <p:spPr>
              <a:xfrm>
                <a:off x="5612082" y="6219484"/>
                <a:ext cx="256499" cy="148445"/>
              </a:xfrm>
              <a:custGeom>
                <a:avLst/>
                <a:gdLst/>
                <a:ahLst/>
                <a:cxnLst/>
                <a:rect l="l" t="t" r="r" b="b"/>
                <a:pathLst>
                  <a:path w="3226" h="1867" extrusionOk="0">
                    <a:moveTo>
                      <a:pt x="378" y="0"/>
                    </a:moveTo>
                    <a:lnTo>
                      <a:pt x="154" y="83"/>
                    </a:lnTo>
                    <a:cubicBezTo>
                      <a:pt x="95" y="119"/>
                      <a:pt x="59" y="142"/>
                      <a:pt x="0" y="178"/>
                    </a:cubicBezTo>
                    <a:lnTo>
                      <a:pt x="1123" y="827"/>
                    </a:lnTo>
                    <a:lnTo>
                      <a:pt x="1453" y="1028"/>
                    </a:lnTo>
                    <a:lnTo>
                      <a:pt x="2895" y="1867"/>
                    </a:lnTo>
                    <a:cubicBezTo>
                      <a:pt x="2930" y="1843"/>
                      <a:pt x="2989" y="1808"/>
                      <a:pt x="3048" y="1784"/>
                    </a:cubicBezTo>
                    <a:cubicBezTo>
                      <a:pt x="3107" y="1737"/>
                      <a:pt x="3166" y="1702"/>
                      <a:pt x="3225" y="1666"/>
                    </a:cubicBezTo>
                    <a:lnTo>
                      <a:pt x="1796" y="827"/>
                    </a:lnTo>
                    <a:lnTo>
                      <a:pt x="1453" y="615"/>
                    </a:lnTo>
                    <a:lnTo>
                      <a:pt x="378" y="0"/>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4128;p40">
                <a:extLst>
                  <a:ext uri="{FF2B5EF4-FFF2-40B4-BE49-F238E27FC236}">
                    <a16:creationId xmlns:a16="http://schemas.microsoft.com/office/drawing/2014/main" id="{053A9264-E3AA-1528-56A0-D92E5CC89D03}"/>
                  </a:ext>
                </a:extLst>
              </p:cNvPr>
              <p:cNvSpPr/>
              <p:nvPr/>
            </p:nvSpPr>
            <p:spPr>
              <a:xfrm>
                <a:off x="5585764" y="6215747"/>
                <a:ext cx="266836" cy="151308"/>
              </a:xfrm>
              <a:custGeom>
                <a:avLst/>
                <a:gdLst/>
                <a:ahLst/>
                <a:cxnLst/>
                <a:rect l="l" t="t" r="r" b="b"/>
                <a:pathLst>
                  <a:path w="3356" h="1903" extrusionOk="0">
                    <a:moveTo>
                      <a:pt x="2918" y="0"/>
                    </a:moveTo>
                    <a:lnTo>
                      <a:pt x="1773" y="662"/>
                    </a:lnTo>
                    <a:lnTo>
                      <a:pt x="1430" y="874"/>
                    </a:lnTo>
                    <a:lnTo>
                      <a:pt x="1" y="1701"/>
                    </a:lnTo>
                    <a:cubicBezTo>
                      <a:pt x="60" y="1737"/>
                      <a:pt x="119" y="1784"/>
                      <a:pt x="178" y="1819"/>
                    </a:cubicBezTo>
                    <a:lnTo>
                      <a:pt x="355" y="1902"/>
                    </a:lnTo>
                    <a:lnTo>
                      <a:pt x="1784" y="1075"/>
                    </a:lnTo>
                    <a:lnTo>
                      <a:pt x="2127" y="886"/>
                    </a:lnTo>
                    <a:lnTo>
                      <a:pt x="3356" y="177"/>
                    </a:lnTo>
                    <a:cubicBezTo>
                      <a:pt x="3344" y="177"/>
                      <a:pt x="3320" y="166"/>
                      <a:pt x="3285" y="130"/>
                    </a:cubicBezTo>
                    <a:cubicBezTo>
                      <a:pt x="3178" y="83"/>
                      <a:pt x="3060" y="47"/>
                      <a:pt x="2918"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4129;p40">
                <a:extLst>
                  <a:ext uri="{FF2B5EF4-FFF2-40B4-BE49-F238E27FC236}">
                    <a16:creationId xmlns:a16="http://schemas.microsoft.com/office/drawing/2014/main" id="{453C78BA-0D85-6B98-2FDA-1C00AB0725DF}"/>
                  </a:ext>
                </a:extLst>
              </p:cNvPr>
              <p:cNvSpPr/>
              <p:nvPr/>
            </p:nvSpPr>
            <p:spPr>
              <a:xfrm>
                <a:off x="5789057" y="6289448"/>
                <a:ext cx="191699" cy="844476"/>
              </a:xfrm>
              <a:custGeom>
                <a:avLst/>
                <a:gdLst/>
                <a:ahLst/>
                <a:cxnLst/>
                <a:rect l="l" t="t" r="r" b="b"/>
                <a:pathLst>
                  <a:path w="2411" h="10621" extrusionOk="0">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4130;p40">
                <a:extLst>
                  <a:ext uri="{FF2B5EF4-FFF2-40B4-BE49-F238E27FC236}">
                    <a16:creationId xmlns:a16="http://schemas.microsoft.com/office/drawing/2014/main" id="{196B2ADF-1EE6-64C0-BCAC-901C4908DB85}"/>
                  </a:ext>
                </a:extLst>
              </p:cNvPr>
              <p:cNvSpPr/>
              <p:nvPr/>
            </p:nvSpPr>
            <p:spPr>
              <a:xfrm>
                <a:off x="5538773" y="6183069"/>
                <a:ext cx="367336" cy="139779"/>
              </a:xfrm>
              <a:custGeom>
                <a:avLst/>
                <a:gdLst/>
                <a:ahLst/>
                <a:cxnLst/>
                <a:rect l="l" t="t" r="r" b="b"/>
                <a:pathLst>
                  <a:path w="4620" h="1758" extrusionOk="0">
                    <a:moveTo>
                      <a:pt x="2387" y="1"/>
                    </a:moveTo>
                    <a:cubicBezTo>
                      <a:pt x="1891" y="1"/>
                      <a:pt x="1395" y="98"/>
                      <a:pt x="981" y="293"/>
                    </a:cubicBezTo>
                    <a:cubicBezTo>
                      <a:pt x="922" y="317"/>
                      <a:pt x="840" y="364"/>
                      <a:pt x="781" y="388"/>
                    </a:cubicBezTo>
                    <a:cubicBezTo>
                      <a:pt x="745" y="423"/>
                      <a:pt x="686" y="470"/>
                      <a:pt x="639" y="494"/>
                    </a:cubicBezTo>
                    <a:cubicBezTo>
                      <a:pt x="131" y="848"/>
                      <a:pt x="1" y="1344"/>
                      <a:pt x="249" y="1758"/>
                    </a:cubicBezTo>
                    <a:cubicBezTo>
                      <a:pt x="178" y="1415"/>
                      <a:pt x="344" y="1061"/>
                      <a:pt x="745" y="777"/>
                    </a:cubicBezTo>
                    <a:cubicBezTo>
                      <a:pt x="781" y="730"/>
                      <a:pt x="828" y="707"/>
                      <a:pt x="887" y="671"/>
                    </a:cubicBezTo>
                    <a:cubicBezTo>
                      <a:pt x="946" y="624"/>
                      <a:pt x="1005" y="600"/>
                      <a:pt x="1076" y="565"/>
                    </a:cubicBezTo>
                    <a:cubicBezTo>
                      <a:pt x="1489" y="376"/>
                      <a:pt x="1989" y="281"/>
                      <a:pt x="2488" y="281"/>
                    </a:cubicBezTo>
                    <a:cubicBezTo>
                      <a:pt x="2987" y="281"/>
                      <a:pt x="3486" y="376"/>
                      <a:pt x="3899" y="565"/>
                    </a:cubicBezTo>
                    <a:lnTo>
                      <a:pt x="4077" y="659"/>
                    </a:lnTo>
                    <a:cubicBezTo>
                      <a:pt x="4136" y="683"/>
                      <a:pt x="4195" y="730"/>
                      <a:pt x="4242" y="766"/>
                    </a:cubicBezTo>
                    <a:cubicBezTo>
                      <a:pt x="4419" y="884"/>
                      <a:pt x="4537" y="1014"/>
                      <a:pt x="4620" y="1167"/>
                    </a:cubicBezTo>
                    <a:cubicBezTo>
                      <a:pt x="4584" y="907"/>
                      <a:pt x="4419" y="671"/>
                      <a:pt x="4136" y="482"/>
                    </a:cubicBezTo>
                    <a:cubicBezTo>
                      <a:pt x="4088" y="447"/>
                      <a:pt x="4029" y="411"/>
                      <a:pt x="3970" y="376"/>
                    </a:cubicBezTo>
                    <a:lnTo>
                      <a:pt x="3793" y="293"/>
                    </a:lnTo>
                    <a:cubicBezTo>
                      <a:pt x="3380" y="98"/>
                      <a:pt x="2883" y="1"/>
                      <a:pt x="2387"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4131;p40">
                <a:extLst>
                  <a:ext uri="{FF2B5EF4-FFF2-40B4-BE49-F238E27FC236}">
                    <a16:creationId xmlns:a16="http://schemas.microsoft.com/office/drawing/2014/main" id="{DDC3ADF8-8A3D-219F-F208-F3AC6DE68F5C}"/>
                  </a:ext>
                </a:extLst>
              </p:cNvPr>
              <p:cNvSpPr/>
              <p:nvPr/>
            </p:nvSpPr>
            <p:spPr>
              <a:xfrm>
                <a:off x="5844093" y="6414841"/>
                <a:ext cx="87381" cy="98672"/>
              </a:xfrm>
              <a:custGeom>
                <a:avLst/>
                <a:gdLst/>
                <a:ahLst/>
                <a:cxnLst/>
                <a:rect l="l" t="t" r="r" b="b"/>
                <a:pathLst>
                  <a:path w="1099" h="1241" extrusionOk="0">
                    <a:moveTo>
                      <a:pt x="1087" y="1"/>
                    </a:moveTo>
                    <a:lnTo>
                      <a:pt x="1087" y="8"/>
                    </a:lnTo>
                    <a:lnTo>
                      <a:pt x="1087" y="8"/>
                    </a:lnTo>
                    <a:cubicBezTo>
                      <a:pt x="1091" y="6"/>
                      <a:pt x="1095" y="3"/>
                      <a:pt x="1099" y="1"/>
                    </a:cubicBezTo>
                    <a:close/>
                    <a:moveTo>
                      <a:pt x="1087" y="8"/>
                    </a:moveTo>
                    <a:cubicBezTo>
                      <a:pt x="997" y="67"/>
                      <a:pt x="917" y="145"/>
                      <a:pt x="815" y="201"/>
                    </a:cubicBezTo>
                    <a:cubicBezTo>
                      <a:pt x="579" y="343"/>
                      <a:pt x="296" y="449"/>
                      <a:pt x="0" y="532"/>
                    </a:cubicBezTo>
                    <a:lnTo>
                      <a:pt x="0" y="1241"/>
                    </a:lnTo>
                    <a:cubicBezTo>
                      <a:pt x="284" y="1158"/>
                      <a:pt x="532" y="1040"/>
                      <a:pt x="780" y="922"/>
                    </a:cubicBezTo>
                    <a:cubicBezTo>
                      <a:pt x="898" y="863"/>
                      <a:pt x="1004" y="804"/>
                      <a:pt x="1087" y="757"/>
                    </a:cubicBezTo>
                    <a:lnTo>
                      <a:pt x="1087" y="8"/>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4132;p40">
                <a:extLst>
                  <a:ext uri="{FF2B5EF4-FFF2-40B4-BE49-F238E27FC236}">
                    <a16:creationId xmlns:a16="http://schemas.microsoft.com/office/drawing/2014/main" id="{49EF5024-FC52-6A87-4772-3A103CA26A02}"/>
                  </a:ext>
                </a:extLst>
              </p:cNvPr>
              <p:cNvSpPr/>
              <p:nvPr/>
            </p:nvSpPr>
            <p:spPr>
              <a:xfrm>
                <a:off x="5844093" y="6510651"/>
                <a:ext cx="87381" cy="168243"/>
              </a:xfrm>
              <a:custGeom>
                <a:avLst/>
                <a:gdLst/>
                <a:ahLst/>
                <a:cxnLst/>
                <a:rect l="l" t="t" r="r" b="b"/>
                <a:pathLst>
                  <a:path w="1099" h="2116" extrusionOk="0">
                    <a:moveTo>
                      <a:pt x="1099" y="1"/>
                    </a:moveTo>
                    <a:cubicBezTo>
                      <a:pt x="1004" y="36"/>
                      <a:pt x="922" y="95"/>
                      <a:pt x="815" y="154"/>
                    </a:cubicBezTo>
                    <a:cubicBezTo>
                      <a:pt x="579" y="308"/>
                      <a:pt x="296" y="390"/>
                      <a:pt x="0" y="461"/>
                    </a:cubicBezTo>
                    <a:lnTo>
                      <a:pt x="0" y="2115"/>
                    </a:lnTo>
                    <a:cubicBezTo>
                      <a:pt x="296" y="2032"/>
                      <a:pt x="555" y="1926"/>
                      <a:pt x="815" y="1784"/>
                    </a:cubicBezTo>
                    <a:cubicBezTo>
                      <a:pt x="922" y="1725"/>
                      <a:pt x="1004" y="1666"/>
                      <a:pt x="1099" y="1595"/>
                    </a:cubicBezTo>
                    <a:lnTo>
                      <a:pt x="1099"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4133;p40">
                <a:extLst>
                  <a:ext uri="{FF2B5EF4-FFF2-40B4-BE49-F238E27FC236}">
                    <a16:creationId xmlns:a16="http://schemas.microsoft.com/office/drawing/2014/main" id="{982C1A5F-8AD3-D509-C03E-70092009091B}"/>
                  </a:ext>
                </a:extLst>
              </p:cNvPr>
              <p:cNvSpPr/>
              <p:nvPr/>
            </p:nvSpPr>
            <p:spPr>
              <a:xfrm>
                <a:off x="5547281" y="6698534"/>
                <a:ext cx="62018" cy="364474"/>
              </a:xfrm>
              <a:custGeom>
                <a:avLst/>
                <a:gdLst/>
                <a:ahLst/>
                <a:cxnLst/>
                <a:rect l="l" t="t" r="r" b="b"/>
                <a:pathLst>
                  <a:path w="780" h="4584" extrusionOk="0">
                    <a:moveTo>
                      <a:pt x="0" y="0"/>
                    </a:moveTo>
                    <a:lnTo>
                      <a:pt x="0" y="4135"/>
                    </a:lnTo>
                    <a:lnTo>
                      <a:pt x="780" y="4584"/>
                    </a:lnTo>
                    <a:lnTo>
                      <a:pt x="780" y="449"/>
                    </a:lnTo>
                    <a:lnTo>
                      <a:pt x="0" y="0"/>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4134;p40">
                <a:extLst>
                  <a:ext uri="{FF2B5EF4-FFF2-40B4-BE49-F238E27FC236}">
                    <a16:creationId xmlns:a16="http://schemas.microsoft.com/office/drawing/2014/main" id="{9C8369DF-CDE0-1EF4-D74B-476CF60FB30C}"/>
                  </a:ext>
                </a:extLst>
              </p:cNvPr>
              <p:cNvSpPr/>
              <p:nvPr/>
            </p:nvSpPr>
            <p:spPr>
              <a:xfrm>
                <a:off x="5547281" y="6626179"/>
                <a:ext cx="62018" cy="91198"/>
              </a:xfrm>
              <a:custGeom>
                <a:avLst/>
                <a:gdLst/>
                <a:ahLst/>
                <a:cxnLst/>
                <a:rect l="l" t="t" r="r" b="b"/>
                <a:pathLst>
                  <a:path w="780" h="1147" extrusionOk="0">
                    <a:moveTo>
                      <a:pt x="0" y="1"/>
                    </a:moveTo>
                    <a:lnTo>
                      <a:pt x="0" y="686"/>
                    </a:lnTo>
                    <a:lnTo>
                      <a:pt x="780" y="1146"/>
                    </a:lnTo>
                    <a:lnTo>
                      <a:pt x="780" y="449"/>
                    </a:lnTo>
                    <a:lnTo>
                      <a:pt x="0"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4135;p40">
                <a:extLst>
                  <a:ext uri="{FF2B5EF4-FFF2-40B4-BE49-F238E27FC236}">
                    <a16:creationId xmlns:a16="http://schemas.microsoft.com/office/drawing/2014/main" id="{401A3FA2-93B4-6C0C-0ADA-C3C78074A9FF}"/>
                  </a:ext>
                </a:extLst>
              </p:cNvPr>
              <p:cNvSpPr/>
              <p:nvPr/>
            </p:nvSpPr>
            <p:spPr>
              <a:xfrm>
                <a:off x="5547281" y="6444896"/>
                <a:ext cx="62018" cy="202989"/>
              </a:xfrm>
              <a:custGeom>
                <a:avLst/>
                <a:gdLst/>
                <a:ahLst/>
                <a:cxnLst/>
                <a:rect l="l" t="t" r="r" b="b"/>
                <a:pathLst>
                  <a:path w="780" h="2553" extrusionOk="0">
                    <a:moveTo>
                      <a:pt x="0" y="1"/>
                    </a:moveTo>
                    <a:lnTo>
                      <a:pt x="0" y="2092"/>
                    </a:lnTo>
                    <a:lnTo>
                      <a:pt x="780" y="2552"/>
                    </a:lnTo>
                    <a:lnTo>
                      <a:pt x="780" y="438"/>
                    </a:lnTo>
                    <a:lnTo>
                      <a:pt x="0"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4136;p40">
                <a:extLst>
                  <a:ext uri="{FF2B5EF4-FFF2-40B4-BE49-F238E27FC236}">
                    <a16:creationId xmlns:a16="http://schemas.microsoft.com/office/drawing/2014/main" id="{5D7E25A9-108C-1763-DA1E-A0A4643599EF}"/>
                  </a:ext>
                </a:extLst>
              </p:cNvPr>
              <p:cNvSpPr/>
              <p:nvPr/>
            </p:nvSpPr>
            <p:spPr>
              <a:xfrm>
                <a:off x="5790011" y="7045511"/>
                <a:ext cx="191699" cy="216108"/>
              </a:xfrm>
              <a:custGeom>
                <a:avLst/>
                <a:gdLst/>
                <a:ahLst/>
                <a:cxnLst/>
                <a:rect l="l" t="t" r="r" b="b"/>
                <a:pathLst>
                  <a:path w="2411" h="2718" extrusionOk="0">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4137;p40">
                <a:extLst>
                  <a:ext uri="{FF2B5EF4-FFF2-40B4-BE49-F238E27FC236}">
                    <a16:creationId xmlns:a16="http://schemas.microsoft.com/office/drawing/2014/main" id="{CE671D03-3292-F019-65BC-58CA5D2C1C27}"/>
                  </a:ext>
                </a:extLst>
              </p:cNvPr>
              <p:cNvSpPr/>
              <p:nvPr/>
            </p:nvSpPr>
            <p:spPr>
              <a:xfrm>
                <a:off x="5467836" y="7044557"/>
                <a:ext cx="59235" cy="166335"/>
              </a:xfrm>
              <a:custGeom>
                <a:avLst/>
                <a:gdLst/>
                <a:ahLst/>
                <a:cxnLst/>
                <a:rect l="l" t="t" r="r" b="b"/>
                <a:pathLst>
                  <a:path w="745" h="2092" extrusionOk="0">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4138;p40">
                <a:extLst>
                  <a:ext uri="{FF2B5EF4-FFF2-40B4-BE49-F238E27FC236}">
                    <a16:creationId xmlns:a16="http://schemas.microsoft.com/office/drawing/2014/main" id="{B0DD02EF-65B7-D330-7CEC-5994E65B87D7}"/>
                  </a:ext>
                </a:extLst>
              </p:cNvPr>
              <p:cNvSpPr/>
              <p:nvPr/>
            </p:nvSpPr>
            <p:spPr>
              <a:xfrm>
                <a:off x="5466881" y="6288494"/>
                <a:ext cx="59314" cy="794702"/>
              </a:xfrm>
              <a:custGeom>
                <a:avLst/>
                <a:gdLst/>
                <a:ahLst/>
                <a:cxnLst/>
                <a:rect l="l" t="t" r="r" b="b"/>
                <a:pathLst>
                  <a:path w="746" h="9995" extrusionOk="0">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4139;p40">
              <a:extLst>
                <a:ext uri="{FF2B5EF4-FFF2-40B4-BE49-F238E27FC236}">
                  <a16:creationId xmlns:a16="http://schemas.microsoft.com/office/drawing/2014/main" id="{2D733A07-1365-8953-8E38-4AA0EB12D2E6}"/>
                </a:ext>
              </a:extLst>
            </p:cNvPr>
            <p:cNvGrpSpPr/>
            <p:nvPr/>
          </p:nvGrpSpPr>
          <p:grpSpPr>
            <a:xfrm>
              <a:off x="7236625" y="3453800"/>
              <a:ext cx="1314274" cy="809400"/>
              <a:chOff x="5522300" y="5335650"/>
              <a:chExt cx="1314274" cy="809400"/>
            </a:xfrm>
          </p:grpSpPr>
          <p:sp>
            <p:nvSpPr>
              <p:cNvPr id="64" name="Google Shape;4140;p40">
                <a:extLst>
                  <a:ext uri="{FF2B5EF4-FFF2-40B4-BE49-F238E27FC236}">
                    <a16:creationId xmlns:a16="http://schemas.microsoft.com/office/drawing/2014/main" id="{00FB3299-7735-49F8-5409-84182F37DB0F}"/>
                  </a:ext>
                </a:extLst>
              </p:cNvPr>
              <p:cNvSpPr/>
              <p:nvPr/>
            </p:nvSpPr>
            <p:spPr>
              <a:xfrm>
                <a:off x="5522300" y="5959482"/>
                <a:ext cx="311312" cy="185568"/>
              </a:xfrm>
              <a:custGeom>
                <a:avLst/>
                <a:gdLst/>
                <a:ahLst/>
                <a:cxnLst/>
                <a:rect l="l" t="t" r="r" b="b"/>
                <a:pathLst>
                  <a:path w="5412" h="3226" extrusionOk="0">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141;p40">
                <a:extLst>
                  <a:ext uri="{FF2B5EF4-FFF2-40B4-BE49-F238E27FC236}">
                    <a16:creationId xmlns:a16="http://schemas.microsoft.com/office/drawing/2014/main" id="{DE172EA7-F2EB-9FE1-C63E-05B3315E2722}"/>
                  </a:ext>
                </a:extLst>
              </p:cNvPr>
              <p:cNvSpPr/>
              <p:nvPr/>
            </p:nvSpPr>
            <p:spPr>
              <a:xfrm>
                <a:off x="6728491" y="5355380"/>
                <a:ext cx="8858" cy="72076"/>
              </a:xfrm>
              <a:custGeom>
                <a:avLst/>
                <a:gdLst/>
                <a:ahLst/>
                <a:cxnLst/>
                <a:rect l="l" t="t" r="r" b="b"/>
                <a:pathLst>
                  <a:path w="154" h="1253" extrusionOk="0">
                    <a:moveTo>
                      <a:pt x="154" y="0"/>
                    </a:moveTo>
                    <a:lnTo>
                      <a:pt x="0" y="83"/>
                    </a:lnTo>
                    <a:lnTo>
                      <a:pt x="0" y="1253"/>
                    </a:lnTo>
                    <a:lnTo>
                      <a:pt x="154" y="1170"/>
                    </a:lnTo>
                    <a:lnTo>
                      <a:pt x="154"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142;p40">
                <a:extLst>
                  <a:ext uri="{FF2B5EF4-FFF2-40B4-BE49-F238E27FC236}">
                    <a16:creationId xmlns:a16="http://schemas.microsoft.com/office/drawing/2014/main" id="{07AFF8A7-EB37-69C6-C9C5-53C918A7BBAC}"/>
                  </a:ext>
                </a:extLst>
              </p:cNvPr>
              <p:cNvSpPr/>
              <p:nvPr/>
            </p:nvSpPr>
            <p:spPr>
              <a:xfrm>
                <a:off x="5720753" y="5941133"/>
                <a:ext cx="66611" cy="169231"/>
              </a:xfrm>
              <a:custGeom>
                <a:avLst/>
                <a:gdLst/>
                <a:ahLst/>
                <a:cxnLst/>
                <a:rect l="l" t="t" r="r" b="b"/>
                <a:pathLst>
                  <a:path w="1158" h="2942" extrusionOk="0">
                    <a:moveTo>
                      <a:pt x="0" y="0"/>
                    </a:moveTo>
                    <a:lnTo>
                      <a:pt x="0" y="2280"/>
                    </a:lnTo>
                    <a:lnTo>
                      <a:pt x="1158" y="2942"/>
                    </a:lnTo>
                    <a:lnTo>
                      <a:pt x="1158" y="674"/>
                    </a:lnTo>
                    <a:lnTo>
                      <a:pt x="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143;p40">
                <a:extLst>
                  <a:ext uri="{FF2B5EF4-FFF2-40B4-BE49-F238E27FC236}">
                    <a16:creationId xmlns:a16="http://schemas.microsoft.com/office/drawing/2014/main" id="{9EF46EE1-8897-D5CA-2DC1-C10DB52B476C}"/>
                  </a:ext>
                </a:extLst>
              </p:cNvPr>
              <p:cNvSpPr/>
              <p:nvPr/>
            </p:nvSpPr>
            <p:spPr>
              <a:xfrm>
                <a:off x="5679279" y="5926867"/>
                <a:ext cx="33363" cy="150191"/>
              </a:xfrm>
              <a:custGeom>
                <a:avLst/>
                <a:gdLst/>
                <a:ahLst/>
                <a:cxnLst/>
                <a:rect l="l" t="t" r="r" b="b"/>
                <a:pathLst>
                  <a:path w="580" h="2611" extrusionOk="0">
                    <a:moveTo>
                      <a:pt x="1" y="0"/>
                    </a:moveTo>
                    <a:lnTo>
                      <a:pt x="1" y="2280"/>
                    </a:lnTo>
                    <a:lnTo>
                      <a:pt x="579" y="2611"/>
                    </a:lnTo>
                    <a:lnTo>
                      <a:pt x="579" y="343"/>
                    </a:lnTo>
                    <a:lnTo>
                      <a:pt x="1"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144;p40">
                <a:extLst>
                  <a:ext uri="{FF2B5EF4-FFF2-40B4-BE49-F238E27FC236}">
                    <a16:creationId xmlns:a16="http://schemas.microsoft.com/office/drawing/2014/main" id="{CB758BDE-F939-4D8B-7A3B-61E267BA77C9}"/>
                  </a:ext>
                </a:extLst>
              </p:cNvPr>
              <p:cNvSpPr/>
              <p:nvPr/>
            </p:nvSpPr>
            <p:spPr>
              <a:xfrm>
                <a:off x="5712585" y="5941133"/>
                <a:ext cx="8226" cy="135926"/>
              </a:xfrm>
              <a:custGeom>
                <a:avLst/>
                <a:gdLst/>
                <a:ahLst/>
                <a:cxnLst/>
                <a:rect l="l" t="t" r="r" b="b"/>
                <a:pathLst>
                  <a:path w="143" h="2363" extrusionOk="0">
                    <a:moveTo>
                      <a:pt x="142" y="0"/>
                    </a:moveTo>
                    <a:lnTo>
                      <a:pt x="0" y="95"/>
                    </a:lnTo>
                    <a:lnTo>
                      <a:pt x="0" y="2363"/>
                    </a:lnTo>
                    <a:lnTo>
                      <a:pt x="142" y="2280"/>
                    </a:lnTo>
                    <a:lnTo>
                      <a:pt x="142"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145;p40">
                <a:extLst>
                  <a:ext uri="{FF2B5EF4-FFF2-40B4-BE49-F238E27FC236}">
                    <a16:creationId xmlns:a16="http://schemas.microsoft.com/office/drawing/2014/main" id="{4F3FA70F-1FC8-FABB-096D-A918335CB6A8}"/>
                  </a:ext>
                </a:extLst>
              </p:cNvPr>
              <p:cNvSpPr/>
              <p:nvPr/>
            </p:nvSpPr>
            <p:spPr>
              <a:xfrm>
                <a:off x="5811811" y="5413133"/>
                <a:ext cx="1024763" cy="721735"/>
              </a:xfrm>
              <a:custGeom>
                <a:avLst/>
                <a:gdLst/>
                <a:ahLst/>
                <a:cxnLst/>
                <a:rect l="l" t="t" r="r" b="b"/>
                <a:pathLst>
                  <a:path w="17815" h="12547" extrusionOk="0">
                    <a:moveTo>
                      <a:pt x="17815" y="0"/>
                    </a:moveTo>
                    <a:lnTo>
                      <a:pt x="0" y="10278"/>
                    </a:lnTo>
                    <a:lnTo>
                      <a:pt x="0" y="12546"/>
                    </a:lnTo>
                    <a:lnTo>
                      <a:pt x="17815" y="2257"/>
                    </a:lnTo>
                    <a:lnTo>
                      <a:pt x="17815"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146;p40">
                <a:extLst>
                  <a:ext uri="{FF2B5EF4-FFF2-40B4-BE49-F238E27FC236}">
                    <a16:creationId xmlns:a16="http://schemas.microsoft.com/office/drawing/2014/main" id="{BC134E91-0C23-B5EB-A385-FA9A32F065ED}"/>
                  </a:ext>
                </a:extLst>
              </p:cNvPr>
              <p:cNvSpPr/>
              <p:nvPr/>
            </p:nvSpPr>
            <p:spPr>
              <a:xfrm>
                <a:off x="5679279" y="5335650"/>
                <a:ext cx="1157295" cy="668699"/>
              </a:xfrm>
              <a:custGeom>
                <a:avLst/>
                <a:gdLst/>
                <a:ahLst/>
                <a:cxnLst/>
                <a:rect l="l" t="t" r="r" b="b"/>
                <a:pathLst>
                  <a:path w="20119" h="11625" extrusionOk="0">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147;p40">
                <a:extLst>
                  <a:ext uri="{FF2B5EF4-FFF2-40B4-BE49-F238E27FC236}">
                    <a16:creationId xmlns:a16="http://schemas.microsoft.com/office/drawing/2014/main" id="{4FCE1C9E-DAC0-C963-78A6-B88AE3814D56}"/>
                  </a:ext>
                </a:extLst>
              </p:cNvPr>
              <p:cNvSpPr/>
              <p:nvPr/>
            </p:nvSpPr>
            <p:spPr>
              <a:xfrm>
                <a:off x="5747213" y="5525244"/>
                <a:ext cx="762518" cy="439012"/>
              </a:xfrm>
              <a:custGeom>
                <a:avLst/>
                <a:gdLst/>
                <a:ahLst/>
                <a:cxnLst/>
                <a:rect l="l" t="t" r="r" b="b"/>
                <a:pathLst>
                  <a:path w="13256" h="7632" extrusionOk="0">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148;p40">
                <a:extLst>
                  <a:ext uri="{FF2B5EF4-FFF2-40B4-BE49-F238E27FC236}">
                    <a16:creationId xmlns:a16="http://schemas.microsoft.com/office/drawing/2014/main" id="{276A9359-5554-F2A3-01A0-90DCECFC77F7}"/>
                  </a:ext>
                </a:extLst>
              </p:cNvPr>
              <p:cNvSpPr/>
              <p:nvPr/>
            </p:nvSpPr>
            <p:spPr>
              <a:xfrm>
                <a:off x="6519166" y="5373730"/>
                <a:ext cx="250798" cy="145474"/>
              </a:xfrm>
              <a:custGeom>
                <a:avLst/>
                <a:gdLst/>
                <a:ahLst/>
                <a:cxnLst/>
                <a:rect l="l" t="t" r="r" b="b"/>
                <a:pathLst>
                  <a:path w="4360" h="2529" extrusionOk="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149;p40">
                <a:extLst>
                  <a:ext uri="{FF2B5EF4-FFF2-40B4-BE49-F238E27FC236}">
                    <a16:creationId xmlns:a16="http://schemas.microsoft.com/office/drawing/2014/main" id="{25CF9B60-9EE7-B082-3A89-38470C6062A3}"/>
                  </a:ext>
                </a:extLst>
              </p:cNvPr>
              <p:cNvSpPr/>
              <p:nvPr/>
            </p:nvSpPr>
            <p:spPr>
              <a:xfrm>
                <a:off x="5707810" y="5916685"/>
                <a:ext cx="38137" cy="22434"/>
              </a:xfrm>
              <a:custGeom>
                <a:avLst/>
                <a:gdLst/>
                <a:ahLst/>
                <a:cxnLst/>
                <a:rect l="l" t="t" r="r" b="b"/>
                <a:pathLst>
                  <a:path w="663" h="390" extrusionOk="0">
                    <a:moveTo>
                      <a:pt x="178" y="0"/>
                    </a:moveTo>
                    <a:lnTo>
                      <a:pt x="1" y="106"/>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150;p40">
                <a:extLst>
                  <a:ext uri="{FF2B5EF4-FFF2-40B4-BE49-F238E27FC236}">
                    <a16:creationId xmlns:a16="http://schemas.microsoft.com/office/drawing/2014/main" id="{91D2C1EF-FDB8-19A7-78B1-0B44F15A3B03}"/>
                  </a:ext>
                </a:extLst>
              </p:cNvPr>
              <p:cNvSpPr/>
              <p:nvPr/>
            </p:nvSpPr>
            <p:spPr>
              <a:xfrm>
                <a:off x="5732948" y="5901730"/>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151;p40">
                <a:extLst>
                  <a:ext uri="{FF2B5EF4-FFF2-40B4-BE49-F238E27FC236}">
                    <a16:creationId xmlns:a16="http://schemas.microsoft.com/office/drawing/2014/main" id="{21689E90-0918-074C-414B-3DEE8C0AF96C}"/>
                  </a:ext>
                </a:extLst>
              </p:cNvPr>
              <p:cNvSpPr/>
              <p:nvPr/>
            </p:nvSpPr>
            <p:spPr>
              <a:xfrm>
                <a:off x="5759466" y="5886774"/>
                <a:ext cx="38137" cy="22491"/>
              </a:xfrm>
              <a:custGeom>
                <a:avLst/>
                <a:gdLst/>
                <a:ahLst/>
                <a:cxnLst/>
                <a:rect l="l" t="t" r="r" b="b"/>
                <a:pathLst>
                  <a:path w="663" h="391" extrusionOk="0">
                    <a:moveTo>
                      <a:pt x="178" y="0"/>
                    </a:moveTo>
                    <a:lnTo>
                      <a:pt x="1" y="107"/>
                    </a:lnTo>
                    <a:lnTo>
                      <a:pt x="473"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152;p40">
                <a:extLst>
                  <a:ext uri="{FF2B5EF4-FFF2-40B4-BE49-F238E27FC236}">
                    <a16:creationId xmlns:a16="http://schemas.microsoft.com/office/drawing/2014/main" id="{D31CCECD-520A-1600-48F1-3C342AA481FB}"/>
                  </a:ext>
                </a:extLst>
              </p:cNvPr>
              <p:cNvSpPr/>
              <p:nvPr/>
            </p:nvSpPr>
            <p:spPr>
              <a:xfrm>
                <a:off x="5784603" y="5871818"/>
                <a:ext cx="38137" cy="21801"/>
              </a:xfrm>
              <a:custGeom>
                <a:avLst/>
                <a:gdLst/>
                <a:ahLst/>
                <a:cxnLst/>
                <a:rect l="l" t="t" r="r" b="b"/>
                <a:pathLst>
                  <a:path w="663" h="379" extrusionOk="0">
                    <a:moveTo>
                      <a:pt x="201" y="0"/>
                    </a:moveTo>
                    <a:lnTo>
                      <a:pt x="1" y="107"/>
                    </a:lnTo>
                    <a:lnTo>
                      <a:pt x="497" y="378"/>
                    </a:lnTo>
                    <a:lnTo>
                      <a:pt x="662"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153;p40">
                <a:extLst>
                  <a:ext uri="{FF2B5EF4-FFF2-40B4-BE49-F238E27FC236}">
                    <a16:creationId xmlns:a16="http://schemas.microsoft.com/office/drawing/2014/main" id="{CC3FCDD1-E861-98B0-37D7-84A6790519C9}"/>
                  </a:ext>
                </a:extLst>
              </p:cNvPr>
              <p:cNvSpPr/>
              <p:nvPr/>
            </p:nvSpPr>
            <p:spPr>
              <a:xfrm>
                <a:off x="5810431" y="5857552"/>
                <a:ext cx="38770" cy="21801"/>
              </a:xfrm>
              <a:custGeom>
                <a:avLst/>
                <a:gdLst/>
                <a:ahLst/>
                <a:cxnLst/>
                <a:rect l="l" t="t" r="r" b="b"/>
                <a:pathLst>
                  <a:path w="674"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154;p40">
                <a:extLst>
                  <a:ext uri="{FF2B5EF4-FFF2-40B4-BE49-F238E27FC236}">
                    <a16:creationId xmlns:a16="http://schemas.microsoft.com/office/drawing/2014/main" id="{6920BD2A-0832-2345-E8AB-3C4E197BEFC9}"/>
                  </a:ext>
                </a:extLst>
              </p:cNvPr>
              <p:cNvSpPr/>
              <p:nvPr/>
            </p:nvSpPr>
            <p:spPr>
              <a:xfrm>
                <a:off x="5836948" y="5841906"/>
                <a:ext cx="38080" cy="22491"/>
              </a:xfrm>
              <a:custGeom>
                <a:avLst/>
                <a:gdLst/>
                <a:ahLst/>
                <a:cxnLst/>
                <a:rect l="l" t="t" r="r" b="b"/>
                <a:pathLst>
                  <a:path w="662" h="391" extrusionOk="0">
                    <a:moveTo>
                      <a:pt x="177" y="1"/>
                    </a:moveTo>
                    <a:lnTo>
                      <a:pt x="0" y="107"/>
                    </a:lnTo>
                    <a:lnTo>
                      <a:pt x="473" y="390"/>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155;p40">
                <a:extLst>
                  <a:ext uri="{FF2B5EF4-FFF2-40B4-BE49-F238E27FC236}">
                    <a16:creationId xmlns:a16="http://schemas.microsoft.com/office/drawing/2014/main" id="{D82E5075-2700-00AD-D7C6-7D77FC358F3D}"/>
                  </a:ext>
                </a:extLst>
              </p:cNvPr>
              <p:cNvSpPr/>
              <p:nvPr/>
            </p:nvSpPr>
            <p:spPr>
              <a:xfrm>
                <a:off x="5862086" y="5827640"/>
                <a:ext cx="38080" cy="21801"/>
              </a:xfrm>
              <a:custGeom>
                <a:avLst/>
                <a:gdLst/>
                <a:ahLst/>
                <a:cxnLst/>
                <a:rect l="l" t="t" r="r" b="b"/>
                <a:pathLst>
                  <a:path w="662" h="379" extrusionOk="0">
                    <a:moveTo>
                      <a:pt x="189" y="1"/>
                    </a:moveTo>
                    <a:lnTo>
                      <a:pt x="0" y="107"/>
                    </a:lnTo>
                    <a:lnTo>
                      <a:pt x="485" y="379"/>
                    </a:lnTo>
                    <a:lnTo>
                      <a:pt x="662"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156;p40">
                <a:extLst>
                  <a:ext uri="{FF2B5EF4-FFF2-40B4-BE49-F238E27FC236}">
                    <a16:creationId xmlns:a16="http://schemas.microsoft.com/office/drawing/2014/main" id="{DE5C01BE-E94E-FF79-3212-4135E085CB13}"/>
                  </a:ext>
                </a:extLst>
              </p:cNvPr>
              <p:cNvSpPr/>
              <p:nvPr/>
            </p:nvSpPr>
            <p:spPr>
              <a:xfrm>
                <a:off x="5887913" y="5811994"/>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157;p40">
                <a:extLst>
                  <a:ext uri="{FF2B5EF4-FFF2-40B4-BE49-F238E27FC236}">
                    <a16:creationId xmlns:a16="http://schemas.microsoft.com/office/drawing/2014/main" id="{EFDFDAF2-2821-B47F-F492-F318924DE99C}"/>
                  </a:ext>
                </a:extLst>
              </p:cNvPr>
              <p:cNvSpPr/>
              <p:nvPr/>
            </p:nvSpPr>
            <p:spPr>
              <a:xfrm>
                <a:off x="5913741" y="5797038"/>
                <a:ext cx="38770" cy="23182"/>
              </a:xfrm>
              <a:custGeom>
                <a:avLst/>
                <a:gdLst/>
                <a:ahLst/>
                <a:cxnLst/>
                <a:rect l="l" t="t" r="r" b="b"/>
                <a:pathLst>
                  <a:path w="674" h="403" extrusionOk="0">
                    <a:moveTo>
                      <a:pt x="177" y="1"/>
                    </a:moveTo>
                    <a:lnTo>
                      <a:pt x="0" y="119"/>
                    </a:lnTo>
                    <a:lnTo>
                      <a:pt x="484" y="403"/>
                    </a:lnTo>
                    <a:lnTo>
                      <a:pt x="674"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158;p40">
                <a:extLst>
                  <a:ext uri="{FF2B5EF4-FFF2-40B4-BE49-F238E27FC236}">
                    <a16:creationId xmlns:a16="http://schemas.microsoft.com/office/drawing/2014/main" id="{23E32BF3-F8F8-5AFD-681B-9311B77E9D0D}"/>
                  </a:ext>
                </a:extLst>
              </p:cNvPr>
              <p:cNvSpPr/>
              <p:nvPr/>
            </p:nvSpPr>
            <p:spPr>
              <a:xfrm>
                <a:off x="5939569" y="5782773"/>
                <a:ext cx="38770" cy="21801"/>
              </a:xfrm>
              <a:custGeom>
                <a:avLst/>
                <a:gdLst/>
                <a:ahLst/>
                <a:cxnLst/>
                <a:rect l="l" t="t" r="r" b="b"/>
                <a:pathLst>
                  <a:path w="674" h="379" extrusionOk="0">
                    <a:moveTo>
                      <a:pt x="189" y="1"/>
                    </a:moveTo>
                    <a:lnTo>
                      <a:pt x="0" y="95"/>
                    </a:lnTo>
                    <a:lnTo>
                      <a:pt x="484" y="379"/>
                    </a:lnTo>
                    <a:lnTo>
                      <a:pt x="673" y="273"/>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159;p40">
                <a:extLst>
                  <a:ext uri="{FF2B5EF4-FFF2-40B4-BE49-F238E27FC236}">
                    <a16:creationId xmlns:a16="http://schemas.microsoft.com/office/drawing/2014/main" id="{86ED8349-0462-0D38-25CB-4D738D546C8D}"/>
                  </a:ext>
                </a:extLst>
              </p:cNvPr>
              <p:cNvSpPr/>
              <p:nvPr/>
            </p:nvSpPr>
            <p:spPr>
              <a:xfrm>
                <a:off x="5964706" y="5767184"/>
                <a:ext cx="39460" cy="23124"/>
              </a:xfrm>
              <a:custGeom>
                <a:avLst/>
                <a:gdLst/>
                <a:ahLst/>
                <a:cxnLst/>
                <a:rect l="l" t="t" r="r" b="b"/>
                <a:pathLst>
                  <a:path w="686" h="402" extrusionOk="0">
                    <a:moveTo>
                      <a:pt x="189" y="0"/>
                    </a:moveTo>
                    <a:lnTo>
                      <a:pt x="0" y="118"/>
                    </a:lnTo>
                    <a:lnTo>
                      <a:pt x="484" y="402"/>
                    </a:lnTo>
                    <a:lnTo>
                      <a:pt x="685"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160;p40">
                <a:extLst>
                  <a:ext uri="{FF2B5EF4-FFF2-40B4-BE49-F238E27FC236}">
                    <a16:creationId xmlns:a16="http://schemas.microsoft.com/office/drawing/2014/main" id="{34277E58-3B12-D2F5-53D7-E075D5FCFB7F}"/>
                  </a:ext>
                </a:extLst>
              </p:cNvPr>
              <p:cNvSpPr/>
              <p:nvPr/>
            </p:nvSpPr>
            <p:spPr>
              <a:xfrm>
                <a:off x="5991166" y="5752919"/>
                <a:ext cx="38137" cy="21801"/>
              </a:xfrm>
              <a:custGeom>
                <a:avLst/>
                <a:gdLst/>
                <a:ahLst/>
                <a:cxnLst/>
                <a:rect l="l" t="t" r="r" b="b"/>
                <a:pathLst>
                  <a:path w="663" h="379" extrusionOk="0">
                    <a:moveTo>
                      <a:pt x="178" y="0"/>
                    </a:moveTo>
                    <a:lnTo>
                      <a:pt x="1" y="106"/>
                    </a:lnTo>
                    <a:lnTo>
                      <a:pt x="485"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161;p40">
                <a:extLst>
                  <a:ext uri="{FF2B5EF4-FFF2-40B4-BE49-F238E27FC236}">
                    <a16:creationId xmlns:a16="http://schemas.microsoft.com/office/drawing/2014/main" id="{4D2B8775-73D9-75A8-28D5-005C974A211E}"/>
                  </a:ext>
                </a:extLst>
              </p:cNvPr>
              <p:cNvSpPr/>
              <p:nvPr/>
            </p:nvSpPr>
            <p:spPr>
              <a:xfrm>
                <a:off x="6016994" y="5737273"/>
                <a:ext cx="38828" cy="23182"/>
              </a:xfrm>
              <a:custGeom>
                <a:avLst/>
                <a:gdLst/>
                <a:ahLst/>
                <a:cxnLst/>
                <a:rect l="l" t="t" r="r" b="b"/>
                <a:pathLst>
                  <a:path w="675" h="403" extrusionOk="0">
                    <a:moveTo>
                      <a:pt x="190" y="0"/>
                    </a:moveTo>
                    <a:lnTo>
                      <a:pt x="1" y="119"/>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162;p40">
                <a:extLst>
                  <a:ext uri="{FF2B5EF4-FFF2-40B4-BE49-F238E27FC236}">
                    <a16:creationId xmlns:a16="http://schemas.microsoft.com/office/drawing/2014/main" id="{223A4FE1-F8BB-56DB-CB9F-C959900201E7}"/>
                  </a:ext>
                </a:extLst>
              </p:cNvPr>
              <p:cNvSpPr/>
              <p:nvPr/>
            </p:nvSpPr>
            <p:spPr>
              <a:xfrm>
                <a:off x="6042131" y="5723007"/>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163;p40">
                <a:extLst>
                  <a:ext uri="{FF2B5EF4-FFF2-40B4-BE49-F238E27FC236}">
                    <a16:creationId xmlns:a16="http://schemas.microsoft.com/office/drawing/2014/main" id="{2CC82D85-17D4-358A-85CC-01C5B5128EF2}"/>
                  </a:ext>
                </a:extLst>
              </p:cNvPr>
              <p:cNvSpPr/>
              <p:nvPr/>
            </p:nvSpPr>
            <p:spPr>
              <a:xfrm>
                <a:off x="6068649" y="5708051"/>
                <a:ext cx="38137" cy="22491"/>
              </a:xfrm>
              <a:custGeom>
                <a:avLst/>
                <a:gdLst/>
                <a:ahLst/>
                <a:cxnLst/>
                <a:rect l="l" t="t" r="r" b="b"/>
                <a:pathLst>
                  <a:path w="663" h="391" extrusionOk="0">
                    <a:moveTo>
                      <a:pt x="178" y="0"/>
                    </a:moveTo>
                    <a:lnTo>
                      <a:pt x="1" y="119"/>
                    </a:lnTo>
                    <a:lnTo>
                      <a:pt x="485" y="390"/>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164;p40">
                <a:extLst>
                  <a:ext uri="{FF2B5EF4-FFF2-40B4-BE49-F238E27FC236}">
                    <a16:creationId xmlns:a16="http://schemas.microsoft.com/office/drawing/2014/main" id="{7A584368-E73E-6032-293C-956078A83AD1}"/>
                  </a:ext>
                </a:extLst>
              </p:cNvPr>
              <p:cNvSpPr/>
              <p:nvPr/>
            </p:nvSpPr>
            <p:spPr>
              <a:xfrm>
                <a:off x="6093787" y="5693095"/>
                <a:ext cx="39460" cy="22491"/>
              </a:xfrm>
              <a:custGeom>
                <a:avLst/>
                <a:gdLst/>
                <a:ahLst/>
                <a:cxnLst/>
                <a:rect l="l" t="t" r="r" b="b"/>
                <a:pathLst>
                  <a:path w="686" h="391" extrusionOk="0">
                    <a:moveTo>
                      <a:pt x="201" y="1"/>
                    </a:moveTo>
                    <a:lnTo>
                      <a:pt x="1" y="107"/>
                    </a:lnTo>
                    <a:lnTo>
                      <a:pt x="497" y="390"/>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165;p40">
                <a:extLst>
                  <a:ext uri="{FF2B5EF4-FFF2-40B4-BE49-F238E27FC236}">
                    <a16:creationId xmlns:a16="http://schemas.microsoft.com/office/drawing/2014/main" id="{6CCF1892-78B6-2CF4-89CE-20235616163C}"/>
                  </a:ext>
                </a:extLst>
              </p:cNvPr>
              <p:cNvSpPr/>
              <p:nvPr/>
            </p:nvSpPr>
            <p:spPr>
              <a:xfrm>
                <a:off x="6120305" y="5678139"/>
                <a:ext cx="38080" cy="23182"/>
              </a:xfrm>
              <a:custGeom>
                <a:avLst/>
                <a:gdLst/>
                <a:ahLst/>
                <a:cxnLst/>
                <a:rect l="l" t="t" r="r" b="b"/>
                <a:pathLst>
                  <a:path w="662" h="403" extrusionOk="0">
                    <a:moveTo>
                      <a:pt x="178" y="1"/>
                    </a:moveTo>
                    <a:lnTo>
                      <a:pt x="0" y="119"/>
                    </a:lnTo>
                    <a:lnTo>
                      <a:pt x="473" y="402"/>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166;p40">
                <a:extLst>
                  <a:ext uri="{FF2B5EF4-FFF2-40B4-BE49-F238E27FC236}">
                    <a16:creationId xmlns:a16="http://schemas.microsoft.com/office/drawing/2014/main" id="{199E2F83-F167-24A0-7024-6743F02DD1AA}"/>
                  </a:ext>
                </a:extLst>
              </p:cNvPr>
              <p:cNvSpPr/>
              <p:nvPr/>
            </p:nvSpPr>
            <p:spPr>
              <a:xfrm>
                <a:off x="6145442" y="5663874"/>
                <a:ext cx="38770" cy="21801"/>
              </a:xfrm>
              <a:custGeom>
                <a:avLst/>
                <a:gdLst/>
                <a:ahLst/>
                <a:cxnLst/>
                <a:rect l="l" t="t" r="r" b="b"/>
                <a:pathLst>
                  <a:path w="674" h="379" extrusionOk="0">
                    <a:moveTo>
                      <a:pt x="201" y="1"/>
                    </a:moveTo>
                    <a:lnTo>
                      <a:pt x="0" y="95"/>
                    </a:lnTo>
                    <a:lnTo>
                      <a:pt x="497" y="379"/>
                    </a:lnTo>
                    <a:lnTo>
                      <a:pt x="674" y="272"/>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167;p40">
                <a:extLst>
                  <a:ext uri="{FF2B5EF4-FFF2-40B4-BE49-F238E27FC236}">
                    <a16:creationId xmlns:a16="http://schemas.microsoft.com/office/drawing/2014/main" id="{0D5664C5-E4B3-358D-CCE7-2B0A24D0ADA7}"/>
                  </a:ext>
                </a:extLst>
              </p:cNvPr>
              <p:cNvSpPr/>
              <p:nvPr/>
            </p:nvSpPr>
            <p:spPr>
              <a:xfrm>
                <a:off x="6171270" y="5648228"/>
                <a:ext cx="39460" cy="22491"/>
              </a:xfrm>
              <a:custGeom>
                <a:avLst/>
                <a:gdLst/>
                <a:ahLst/>
                <a:cxnLst/>
                <a:rect l="l" t="t" r="r" b="b"/>
                <a:pathLst>
                  <a:path w="686" h="391" extrusionOk="0">
                    <a:moveTo>
                      <a:pt x="189" y="1"/>
                    </a:moveTo>
                    <a:lnTo>
                      <a:pt x="0" y="107"/>
                    </a:lnTo>
                    <a:lnTo>
                      <a:pt x="485" y="391"/>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168;p40">
                <a:extLst>
                  <a:ext uri="{FF2B5EF4-FFF2-40B4-BE49-F238E27FC236}">
                    <a16:creationId xmlns:a16="http://schemas.microsoft.com/office/drawing/2014/main" id="{5E703439-F77F-91E2-8287-6CC3A5824B1C}"/>
                  </a:ext>
                </a:extLst>
              </p:cNvPr>
              <p:cNvSpPr/>
              <p:nvPr/>
            </p:nvSpPr>
            <p:spPr>
              <a:xfrm>
                <a:off x="6197787" y="5633962"/>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169;p40">
                <a:extLst>
                  <a:ext uri="{FF2B5EF4-FFF2-40B4-BE49-F238E27FC236}">
                    <a16:creationId xmlns:a16="http://schemas.microsoft.com/office/drawing/2014/main" id="{E5837DED-8166-6414-80E1-64B2D7C0BAB7}"/>
                  </a:ext>
                </a:extLst>
              </p:cNvPr>
              <p:cNvSpPr/>
              <p:nvPr/>
            </p:nvSpPr>
            <p:spPr>
              <a:xfrm>
                <a:off x="6222925" y="5618373"/>
                <a:ext cx="38770" cy="22434"/>
              </a:xfrm>
              <a:custGeom>
                <a:avLst/>
                <a:gdLst/>
                <a:ahLst/>
                <a:cxnLst/>
                <a:rect l="l" t="t" r="r" b="b"/>
                <a:pathLst>
                  <a:path w="674" h="390" extrusionOk="0">
                    <a:moveTo>
                      <a:pt x="201" y="0"/>
                    </a:moveTo>
                    <a:lnTo>
                      <a:pt x="0" y="106"/>
                    </a:lnTo>
                    <a:lnTo>
                      <a:pt x="496" y="390"/>
                    </a:lnTo>
                    <a:lnTo>
                      <a:pt x="674"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170;p40">
                <a:extLst>
                  <a:ext uri="{FF2B5EF4-FFF2-40B4-BE49-F238E27FC236}">
                    <a16:creationId xmlns:a16="http://schemas.microsoft.com/office/drawing/2014/main" id="{A9445D6D-4C1A-021A-8B9D-7E1FB3D18B99}"/>
                  </a:ext>
                </a:extLst>
              </p:cNvPr>
              <p:cNvSpPr/>
              <p:nvPr/>
            </p:nvSpPr>
            <p:spPr>
              <a:xfrm>
                <a:off x="6248752" y="5604050"/>
                <a:ext cx="38770" cy="22491"/>
              </a:xfrm>
              <a:custGeom>
                <a:avLst/>
                <a:gdLst/>
                <a:ahLst/>
                <a:cxnLst/>
                <a:rect l="l" t="t" r="r" b="b"/>
                <a:pathLst>
                  <a:path w="674" h="391" extrusionOk="0">
                    <a:moveTo>
                      <a:pt x="189" y="1"/>
                    </a:moveTo>
                    <a:lnTo>
                      <a:pt x="0" y="107"/>
                    </a:lnTo>
                    <a:lnTo>
                      <a:pt x="484" y="391"/>
                    </a:lnTo>
                    <a:lnTo>
                      <a:pt x="673" y="285"/>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171;p40">
                <a:extLst>
                  <a:ext uri="{FF2B5EF4-FFF2-40B4-BE49-F238E27FC236}">
                    <a16:creationId xmlns:a16="http://schemas.microsoft.com/office/drawing/2014/main" id="{D3181232-8C24-24BA-4BC1-0EC1C1B0C57F}"/>
                  </a:ext>
                </a:extLst>
              </p:cNvPr>
              <p:cNvSpPr/>
              <p:nvPr/>
            </p:nvSpPr>
            <p:spPr>
              <a:xfrm>
                <a:off x="6275213" y="5589152"/>
                <a:ext cx="38137" cy="21801"/>
              </a:xfrm>
              <a:custGeom>
                <a:avLst/>
                <a:gdLst/>
                <a:ahLst/>
                <a:cxnLst/>
                <a:rect l="l" t="t" r="r" b="b"/>
                <a:pathLst>
                  <a:path w="663" h="379" extrusionOk="0">
                    <a:moveTo>
                      <a:pt x="178" y="0"/>
                    </a:moveTo>
                    <a:lnTo>
                      <a:pt x="1" y="95"/>
                    </a:lnTo>
                    <a:lnTo>
                      <a:pt x="485"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172;p40">
                <a:extLst>
                  <a:ext uri="{FF2B5EF4-FFF2-40B4-BE49-F238E27FC236}">
                    <a16:creationId xmlns:a16="http://schemas.microsoft.com/office/drawing/2014/main" id="{A13B14F6-3BAC-B674-3E0F-0F9EEFAFE28D}"/>
                  </a:ext>
                </a:extLst>
              </p:cNvPr>
              <p:cNvSpPr/>
              <p:nvPr/>
            </p:nvSpPr>
            <p:spPr>
              <a:xfrm>
                <a:off x="6300350" y="5574196"/>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173;p40">
                <a:extLst>
                  <a:ext uri="{FF2B5EF4-FFF2-40B4-BE49-F238E27FC236}">
                    <a16:creationId xmlns:a16="http://schemas.microsoft.com/office/drawing/2014/main" id="{448A231C-05D3-10CE-F95D-FD5B22EACF87}"/>
                  </a:ext>
                </a:extLst>
              </p:cNvPr>
              <p:cNvSpPr/>
              <p:nvPr/>
            </p:nvSpPr>
            <p:spPr>
              <a:xfrm>
                <a:off x="6326178" y="5559240"/>
                <a:ext cx="38828" cy="21801"/>
              </a:xfrm>
              <a:custGeom>
                <a:avLst/>
                <a:gdLst/>
                <a:ahLst/>
                <a:cxnLst/>
                <a:rect l="l" t="t" r="r" b="b"/>
                <a:pathLst>
                  <a:path w="675" h="379" extrusionOk="0">
                    <a:moveTo>
                      <a:pt x="190" y="0"/>
                    </a:moveTo>
                    <a:lnTo>
                      <a:pt x="1" y="107"/>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174;p40">
                <a:extLst>
                  <a:ext uri="{FF2B5EF4-FFF2-40B4-BE49-F238E27FC236}">
                    <a16:creationId xmlns:a16="http://schemas.microsoft.com/office/drawing/2014/main" id="{330FB322-C703-F97D-7933-26675CF1E448}"/>
                  </a:ext>
                </a:extLst>
              </p:cNvPr>
              <p:cNvSpPr/>
              <p:nvPr/>
            </p:nvSpPr>
            <p:spPr>
              <a:xfrm>
                <a:off x="6352005" y="5544975"/>
                <a:ext cx="38828" cy="21801"/>
              </a:xfrm>
              <a:custGeom>
                <a:avLst/>
                <a:gdLst/>
                <a:ahLst/>
                <a:cxnLst/>
                <a:rect l="l" t="t" r="r" b="b"/>
                <a:pathLst>
                  <a:path w="675" h="379" extrusionOk="0">
                    <a:moveTo>
                      <a:pt x="178" y="0"/>
                    </a:moveTo>
                    <a:lnTo>
                      <a:pt x="1" y="95"/>
                    </a:lnTo>
                    <a:lnTo>
                      <a:pt x="497" y="378"/>
                    </a:lnTo>
                    <a:lnTo>
                      <a:pt x="674" y="260"/>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175;p40">
                <a:extLst>
                  <a:ext uri="{FF2B5EF4-FFF2-40B4-BE49-F238E27FC236}">
                    <a16:creationId xmlns:a16="http://schemas.microsoft.com/office/drawing/2014/main" id="{C0BE58BF-C9F1-9F4F-8E6F-E4E863B7AB4A}"/>
                  </a:ext>
                </a:extLst>
              </p:cNvPr>
              <p:cNvSpPr/>
              <p:nvPr/>
            </p:nvSpPr>
            <p:spPr>
              <a:xfrm>
                <a:off x="6377833" y="5529328"/>
                <a:ext cx="38770" cy="22491"/>
              </a:xfrm>
              <a:custGeom>
                <a:avLst/>
                <a:gdLst/>
                <a:ahLst/>
                <a:cxnLst/>
                <a:rect l="l" t="t" r="r" b="b"/>
                <a:pathLst>
                  <a:path w="674" h="391" extrusionOk="0">
                    <a:moveTo>
                      <a:pt x="190" y="1"/>
                    </a:moveTo>
                    <a:lnTo>
                      <a:pt x="1"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176;p40">
                <a:extLst>
                  <a:ext uri="{FF2B5EF4-FFF2-40B4-BE49-F238E27FC236}">
                    <a16:creationId xmlns:a16="http://schemas.microsoft.com/office/drawing/2014/main" id="{C56F6371-D069-4874-B26B-DAE93A46CA52}"/>
                  </a:ext>
                </a:extLst>
              </p:cNvPr>
              <p:cNvSpPr/>
              <p:nvPr/>
            </p:nvSpPr>
            <p:spPr>
              <a:xfrm>
                <a:off x="6404351" y="5514373"/>
                <a:ext cx="38080" cy="22491"/>
              </a:xfrm>
              <a:custGeom>
                <a:avLst/>
                <a:gdLst/>
                <a:ahLst/>
                <a:cxnLst/>
                <a:rect l="l" t="t" r="r" b="b"/>
                <a:pathLst>
                  <a:path w="662" h="391" extrusionOk="0">
                    <a:moveTo>
                      <a:pt x="177" y="1"/>
                    </a:moveTo>
                    <a:lnTo>
                      <a:pt x="0" y="119"/>
                    </a:lnTo>
                    <a:lnTo>
                      <a:pt x="473" y="390"/>
                    </a:lnTo>
                    <a:lnTo>
                      <a:pt x="662" y="272"/>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177;p40">
                <a:extLst>
                  <a:ext uri="{FF2B5EF4-FFF2-40B4-BE49-F238E27FC236}">
                    <a16:creationId xmlns:a16="http://schemas.microsoft.com/office/drawing/2014/main" id="{63B36FB6-1702-B976-7A71-7B77FC0E071A}"/>
                  </a:ext>
                </a:extLst>
              </p:cNvPr>
              <p:cNvSpPr/>
              <p:nvPr/>
            </p:nvSpPr>
            <p:spPr>
              <a:xfrm>
                <a:off x="6429488" y="5499417"/>
                <a:ext cx="38080" cy="22491"/>
              </a:xfrm>
              <a:custGeom>
                <a:avLst/>
                <a:gdLst/>
                <a:ahLst/>
                <a:cxnLst/>
                <a:rect l="l" t="t" r="r" b="b"/>
                <a:pathLst>
                  <a:path w="662" h="391" extrusionOk="0">
                    <a:moveTo>
                      <a:pt x="178" y="1"/>
                    </a:moveTo>
                    <a:lnTo>
                      <a:pt x="0" y="107"/>
                    </a:lnTo>
                    <a:lnTo>
                      <a:pt x="485"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178;p40">
                <a:extLst>
                  <a:ext uri="{FF2B5EF4-FFF2-40B4-BE49-F238E27FC236}">
                    <a16:creationId xmlns:a16="http://schemas.microsoft.com/office/drawing/2014/main" id="{0C5E02E4-ABD5-09E3-E741-E7B0B3E8E4BB}"/>
                  </a:ext>
                </a:extLst>
              </p:cNvPr>
              <p:cNvSpPr/>
              <p:nvPr/>
            </p:nvSpPr>
            <p:spPr>
              <a:xfrm>
                <a:off x="6455316" y="548446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179;p40">
                <a:extLst>
                  <a:ext uri="{FF2B5EF4-FFF2-40B4-BE49-F238E27FC236}">
                    <a16:creationId xmlns:a16="http://schemas.microsoft.com/office/drawing/2014/main" id="{A1B06980-96E7-B90E-05D3-326030E83E05}"/>
                  </a:ext>
                </a:extLst>
              </p:cNvPr>
              <p:cNvSpPr/>
              <p:nvPr/>
            </p:nvSpPr>
            <p:spPr>
              <a:xfrm>
                <a:off x="6481144" y="5470195"/>
                <a:ext cx="38080" cy="21801"/>
              </a:xfrm>
              <a:custGeom>
                <a:avLst/>
                <a:gdLst/>
                <a:ahLst/>
                <a:cxnLst/>
                <a:rect l="l" t="t" r="r" b="b"/>
                <a:pathLst>
                  <a:path w="662" h="379" extrusionOk="0">
                    <a:moveTo>
                      <a:pt x="177" y="1"/>
                    </a:moveTo>
                    <a:lnTo>
                      <a:pt x="0" y="95"/>
                    </a:lnTo>
                    <a:lnTo>
                      <a:pt x="473" y="379"/>
                    </a:lnTo>
                    <a:lnTo>
                      <a:pt x="662" y="273"/>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180;p40">
                <a:extLst>
                  <a:ext uri="{FF2B5EF4-FFF2-40B4-BE49-F238E27FC236}">
                    <a16:creationId xmlns:a16="http://schemas.microsoft.com/office/drawing/2014/main" id="{31FBA3EB-63B2-194E-8247-1A79699A379D}"/>
                  </a:ext>
                </a:extLst>
              </p:cNvPr>
              <p:cNvSpPr/>
              <p:nvPr/>
            </p:nvSpPr>
            <p:spPr>
              <a:xfrm>
                <a:off x="6506971" y="5454607"/>
                <a:ext cx="38080" cy="23124"/>
              </a:xfrm>
              <a:custGeom>
                <a:avLst/>
                <a:gdLst/>
                <a:ahLst/>
                <a:cxnLst/>
                <a:rect l="l" t="t" r="r" b="b"/>
                <a:pathLst>
                  <a:path w="662" h="402" extrusionOk="0">
                    <a:moveTo>
                      <a:pt x="189" y="0"/>
                    </a:moveTo>
                    <a:lnTo>
                      <a:pt x="0" y="118"/>
                    </a:lnTo>
                    <a:lnTo>
                      <a:pt x="484" y="402"/>
                    </a:lnTo>
                    <a:lnTo>
                      <a:pt x="662"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4181;p40">
                <a:extLst>
                  <a:ext uri="{FF2B5EF4-FFF2-40B4-BE49-F238E27FC236}">
                    <a16:creationId xmlns:a16="http://schemas.microsoft.com/office/drawing/2014/main" id="{20C78DE2-F117-92E8-F7CA-C640FB5E1F04}"/>
                  </a:ext>
                </a:extLst>
              </p:cNvPr>
              <p:cNvSpPr/>
              <p:nvPr/>
            </p:nvSpPr>
            <p:spPr>
              <a:xfrm>
                <a:off x="6532109" y="5440341"/>
                <a:ext cx="39460" cy="21801"/>
              </a:xfrm>
              <a:custGeom>
                <a:avLst/>
                <a:gdLst/>
                <a:ahLst/>
                <a:cxnLst/>
                <a:rect l="l" t="t" r="r" b="b"/>
                <a:pathLst>
                  <a:path w="686" h="379" extrusionOk="0">
                    <a:moveTo>
                      <a:pt x="201" y="0"/>
                    </a:moveTo>
                    <a:lnTo>
                      <a:pt x="0" y="106"/>
                    </a:lnTo>
                    <a:lnTo>
                      <a:pt x="496" y="378"/>
                    </a:lnTo>
                    <a:lnTo>
                      <a:pt x="685"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4182;p40">
                <a:extLst>
                  <a:ext uri="{FF2B5EF4-FFF2-40B4-BE49-F238E27FC236}">
                    <a16:creationId xmlns:a16="http://schemas.microsoft.com/office/drawing/2014/main" id="{D0EEBB06-5404-2369-E950-7900091090B9}"/>
                  </a:ext>
                </a:extLst>
              </p:cNvPr>
              <p:cNvSpPr/>
              <p:nvPr/>
            </p:nvSpPr>
            <p:spPr>
              <a:xfrm>
                <a:off x="6558569" y="5424695"/>
                <a:ext cx="38137" cy="23124"/>
              </a:xfrm>
              <a:custGeom>
                <a:avLst/>
                <a:gdLst/>
                <a:ahLst/>
                <a:cxnLst/>
                <a:rect l="l" t="t" r="r" b="b"/>
                <a:pathLst>
                  <a:path w="663" h="402" extrusionOk="0">
                    <a:moveTo>
                      <a:pt x="178" y="0"/>
                    </a:moveTo>
                    <a:lnTo>
                      <a:pt x="1" y="118"/>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4183;p40">
                <a:extLst>
                  <a:ext uri="{FF2B5EF4-FFF2-40B4-BE49-F238E27FC236}">
                    <a16:creationId xmlns:a16="http://schemas.microsoft.com/office/drawing/2014/main" id="{E28D89F9-7523-884C-86FA-E101B723EECA}"/>
                  </a:ext>
                </a:extLst>
              </p:cNvPr>
              <p:cNvSpPr/>
              <p:nvPr/>
            </p:nvSpPr>
            <p:spPr>
              <a:xfrm>
                <a:off x="6584397" y="5410429"/>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4184;p40">
                <a:extLst>
                  <a:ext uri="{FF2B5EF4-FFF2-40B4-BE49-F238E27FC236}">
                    <a16:creationId xmlns:a16="http://schemas.microsoft.com/office/drawing/2014/main" id="{96100140-CFAD-C3DD-5A0A-F95FD17C23B6}"/>
                  </a:ext>
                </a:extLst>
              </p:cNvPr>
              <p:cNvSpPr/>
              <p:nvPr/>
            </p:nvSpPr>
            <p:spPr>
              <a:xfrm>
                <a:off x="6609534" y="5395473"/>
                <a:ext cx="39518" cy="22491"/>
              </a:xfrm>
              <a:custGeom>
                <a:avLst/>
                <a:gdLst/>
                <a:ahLst/>
                <a:cxnLst/>
                <a:rect l="l" t="t" r="r" b="b"/>
                <a:pathLst>
                  <a:path w="687" h="391" extrusionOk="0">
                    <a:moveTo>
                      <a:pt x="190" y="0"/>
                    </a:moveTo>
                    <a:lnTo>
                      <a:pt x="1" y="118"/>
                    </a:lnTo>
                    <a:lnTo>
                      <a:pt x="485" y="390"/>
                    </a:lnTo>
                    <a:lnTo>
                      <a:pt x="686"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4185;p40">
                <a:extLst>
                  <a:ext uri="{FF2B5EF4-FFF2-40B4-BE49-F238E27FC236}">
                    <a16:creationId xmlns:a16="http://schemas.microsoft.com/office/drawing/2014/main" id="{23A1182F-BEDE-42EB-668B-104EE6C5A0C6}"/>
                  </a:ext>
                </a:extLst>
              </p:cNvPr>
              <p:cNvSpPr/>
              <p:nvPr/>
            </p:nvSpPr>
            <p:spPr>
              <a:xfrm>
                <a:off x="6636052" y="5380518"/>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4186;p40">
                <a:extLst>
                  <a:ext uri="{FF2B5EF4-FFF2-40B4-BE49-F238E27FC236}">
                    <a16:creationId xmlns:a16="http://schemas.microsoft.com/office/drawing/2014/main" id="{A5E97474-E305-25CE-FD0D-96BA8B661441}"/>
                  </a:ext>
                </a:extLst>
              </p:cNvPr>
              <p:cNvSpPr/>
              <p:nvPr/>
            </p:nvSpPr>
            <p:spPr>
              <a:xfrm>
                <a:off x="6661189" y="5365562"/>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4187;p40">
                <a:extLst>
                  <a:ext uri="{FF2B5EF4-FFF2-40B4-BE49-F238E27FC236}">
                    <a16:creationId xmlns:a16="http://schemas.microsoft.com/office/drawing/2014/main" id="{7CF10682-2CC6-4FE0-DD1E-76B636E193F5}"/>
                  </a:ext>
                </a:extLst>
              </p:cNvPr>
              <p:cNvSpPr/>
              <p:nvPr/>
            </p:nvSpPr>
            <p:spPr>
              <a:xfrm>
                <a:off x="6687017" y="5351296"/>
                <a:ext cx="38770" cy="21801"/>
              </a:xfrm>
              <a:custGeom>
                <a:avLst/>
                <a:gdLst/>
                <a:ahLst/>
                <a:cxnLst/>
                <a:rect l="l" t="t" r="r" b="b"/>
                <a:pathLst>
                  <a:path w="674" h="379" extrusionOk="0">
                    <a:moveTo>
                      <a:pt x="190" y="0"/>
                    </a:moveTo>
                    <a:lnTo>
                      <a:pt x="1" y="95"/>
                    </a:lnTo>
                    <a:lnTo>
                      <a:pt x="485" y="379"/>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4188;p40">
                <a:extLst>
                  <a:ext uri="{FF2B5EF4-FFF2-40B4-BE49-F238E27FC236}">
                    <a16:creationId xmlns:a16="http://schemas.microsoft.com/office/drawing/2014/main" id="{E18F9E8B-7BE6-F91F-C2B5-A7E3697BA398}"/>
                  </a:ext>
                </a:extLst>
              </p:cNvPr>
              <p:cNvSpPr/>
              <p:nvPr/>
            </p:nvSpPr>
            <p:spPr>
              <a:xfrm>
                <a:off x="5794784" y="5966960"/>
                <a:ext cx="38828" cy="23124"/>
              </a:xfrm>
              <a:custGeom>
                <a:avLst/>
                <a:gdLst/>
                <a:ahLst/>
                <a:cxnLst/>
                <a:rect l="l" t="t" r="r" b="b"/>
                <a:pathLst>
                  <a:path w="675" h="402" extrusionOk="0">
                    <a:moveTo>
                      <a:pt x="190" y="0"/>
                    </a:moveTo>
                    <a:lnTo>
                      <a:pt x="1" y="118"/>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4189;p40">
                <a:extLst>
                  <a:ext uri="{FF2B5EF4-FFF2-40B4-BE49-F238E27FC236}">
                    <a16:creationId xmlns:a16="http://schemas.microsoft.com/office/drawing/2014/main" id="{F0BE5E38-94BE-2D7E-6E79-398E396DAD4F}"/>
                  </a:ext>
                </a:extLst>
              </p:cNvPr>
              <p:cNvSpPr/>
              <p:nvPr/>
            </p:nvSpPr>
            <p:spPr>
              <a:xfrm>
                <a:off x="5820612" y="5952695"/>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4190;p40">
                <a:extLst>
                  <a:ext uri="{FF2B5EF4-FFF2-40B4-BE49-F238E27FC236}">
                    <a16:creationId xmlns:a16="http://schemas.microsoft.com/office/drawing/2014/main" id="{02A1485E-6FEF-E583-21B4-166846FEC9EF}"/>
                  </a:ext>
                </a:extLst>
              </p:cNvPr>
              <p:cNvSpPr/>
              <p:nvPr/>
            </p:nvSpPr>
            <p:spPr>
              <a:xfrm>
                <a:off x="5847130" y="5937048"/>
                <a:ext cx="38080" cy="22491"/>
              </a:xfrm>
              <a:custGeom>
                <a:avLst/>
                <a:gdLst/>
                <a:ahLst/>
                <a:cxnLst/>
                <a:rect l="l" t="t" r="r" b="b"/>
                <a:pathLst>
                  <a:path w="662" h="391" extrusionOk="0">
                    <a:moveTo>
                      <a:pt x="166" y="0"/>
                    </a:moveTo>
                    <a:lnTo>
                      <a:pt x="0" y="107"/>
                    </a:lnTo>
                    <a:lnTo>
                      <a:pt x="485" y="390"/>
                    </a:lnTo>
                    <a:lnTo>
                      <a:pt x="662" y="284"/>
                    </a:lnTo>
                    <a:lnTo>
                      <a:pt x="166"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4191;p40">
                <a:extLst>
                  <a:ext uri="{FF2B5EF4-FFF2-40B4-BE49-F238E27FC236}">
                    <a16:creationId xmlns:a16="http://schemas.microsoft.com/office/drawing/2014/main" id="{2063300F-0E64-D2B9-0113-E1789200E9DF}"/>
                  </a:ext>
                </a:extLst>
              </p:cNvPr>
              <p:cNvSpPr/>
              <p:nvPr/>
            </p:nvSpPr>
            <p:spPr>
              <a:xfrm>
                <a:off x="5872267" y="5922783"/>
                <a:ext cx="39460" cy="21801"/>
              </a:xfrm>
              <a:custGeom>
                <a:avLst/>
                <a:gdLst/>
                <a:ahLst/>
                <a:cxnLst/>
                <a:rect l="l" t="t" r="r" b="b"/>
                <a:pathLst>
                  <a:path w="686" h="379" extrusionOk="0">
                    <a:moveTo>
                      <a:pt x="190" y="0"/>
                    </a:moveTo>
                    <a:lnTo>
                      <a:pt x="1" y="107"/>
                    </a:lnTo>
                    <a:lnTo>
                      <a:pt x="485" y="378"/>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4192;p40">
                <a:extLst>
                  <a:ext uri="{FF2B5EF4-FFF2-40B4-BE49-F238E27FC236}">
                    <a16:creationId xmlns:a16="http://schemas.microsoft.com/office/drawing/2014/main" id="{057F080D-BDCB-48A5-826B-323684325420}"/>
                  </a:ext>
                </a:extLst>
              </p:cNvPr>
              <p:cNvSpPr/>
              <p:nvPr/>
            </p:nvSpPr>
            <p:spPr>
              <a:xfrm>
                <a:off x="5898095" y="5907137"/>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4193;p40">
                <a:extLst>
                  <a:ext uri="{FF2B5EF4-FFF2-40B4-BE49-F238E27FC236}">
                    <a16:creationId xmlns:a16="http://schemas.microsoft.com/office/drawing/2014/main" id="{BD55D290-F5C9-3D70-80C3-884A85E9CCB8}"/>
                  </a:ext>
                </a:extLst>
              </p:cNvPr>
              <p:cNvSpPr/>
              <p:nvPr/>
            </p:nvSpPr>
            <p:spPr>
              <a:xfrm>
                <a:off x="5923923" y="5892871"/>
                <a:ext cx="38770" cy="22491"/>
              </a:xfrm>
              <a:custGeom>
                <a:avLst/>
                <a:gdLst/>
                <a:ahLst/>
                <a:cxnLst/>
                <a:rect l="l" t="t" r="r" b="b"/>
                <a:pathLst>
                  <a:path w="674" h="391" extrusionOk="0">
                    <a:moveTo>
                      <a:pt x="178" y="1"/>
                    </a:moveTo>
                    <a:lnTo>
                      <a:pt x="0" y="107"/>
                    </a:lnTo>
                    <a:lnTo>
                      <a:pt x="497" y="390"/>
                    </a:lnTo>
                    <a:lnTo>
                      <a:pt x="674"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4194;p40">
                <a:extLst>
                  <a:ext uri="{FF2B5EF4-FFF2-40B4-BE49-F238E27FC236}">
                    <a16:creationId xmlns:a16="http://schemas.microsoft.com/office/drawing/2014/main" id="{C80A1CD1-EE22-FDBC-B7C3-F76223DFD339}"/>
                  </a:ext>
                </a:extLst>
              </p:cNvPr>
              <p:cNvSpPr/>
              <p:nvPr/>
            </p:nvSpPr>
            <p:spPr>
              <a:xfrm>
                <a:off x="5949750" y="5877915"/>
                <a:ext cx="38770" cy="21801"/>
              </a:xfrm>
              <a:custGeom>
                <a:avLst/>
                <a:gdLst/>
                <a:ahLst/>
                <a:cxnLst/>
                <a:rect l="l" t="t" r="r" b="b"/>
                <a:pathLst>
                  <a:path w="674" h="379" extrusionOk="0">
                    <a:moveTo>
                      <a:pt x="189" y="1"/>
                    </a:moveTo>
                    <a:lnTo>
                      <a:pt x="0" y="95"/>
                    </a:lnTo>
                    <a:lnTo>
                      <a:pt x="485" y="379"/>
                    </a:lnTo>
                    <a:lnTo>
                      <a:pt x="674" y="272"/>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4195;p40">
                <a:extLst>
                  <a:ext uri="{FF2B5EF4-FFF2-40B4-BE49-F238E27FC236}">
                    <a16:creationId xmlns:a16="http://schemas.microsoft.com/office/drawing/2014/main" id="{2E0D44BF-7126-CAAA-53F0-B92B4B6A1A80}"/>
                  </a:ext>
                </a:extLst>
              </p:cNvPr>
              <p:cNvSpPr/>
              <p:nvPr/>
            </p:nvSpPr>
            <p:spPr>
              <a:xfrm>
                <a:off x="5974888" y="5862959"/>
                <a:ext cx="39460" cy="22491"/>
              </a:xfrm>
              <a:custGeom>
                <a:avLst/>
                <a:gdLst/>
                <a:ahLst/>
                <a:cxnLst/>
                <a:rect l="l" t="t" r="r" b="b"/>
                <a:pathLst>
                  <a:path w="686" h="391" extrusionOk="0">
                    <a:moveTo>
                      <a:pt x="201" y="1"/>
                    </a:moveTo>
                    <a:lnTo>
                      <a:pt x="0" y="107"/>
                    </a:lnTo>
                    <a:lnTo>
                      <a:pt x="496" y="391"/>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4196;p40">
                <a:extLst>
                  <a:ext uri="{FF2B5EF4-FFF2-40B4-BE49-F238E27FC236}">
                    <a16:creationId xmlns:a16="http://schemas.microsoft.com/office/drawing/2014/main" id="{8F19297D-6727-382B-093D-32CA803E30A1}"/>
                  </a:ext>
                </a:extLst>
              </p:cNvPr>
              <p:cNvSpPr/>
              <p:nvPr/>
            </p:nvSpPr>
            <p:spPr>
              <a:xfrm>
                <a:off x="6001405" y="5848003"/>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4197;p40">
                <a:extLst>
                  <a:ext uri="{FF2B5EF4-FFF2-40B4-BE49-F238E27FC236}">
                    <a16:creationId xmlns:a16="http://schemas.microsoft.com/office/drawing/2014/main" id="{22239C90-58C3-E29D-9A14-3FE70BA1BC18}"/>
                  </a:ext>
                </a:extLst>
              </p:cNvPr>
              <p:cNvSpPr/>
              <p:nvPr/>
            </p:nvSpPr>
            <p:spPr>
              <a:xfrm>
                <a:off x="6026543" y="5833738"/>
                <a:ext cx="39460" cy="21801"/>
              </a:xfrm>
              <a:custGeom>
                <a:avLst/>
                <a:gdLst/>
                <a:ahLst/>
                <a:cxnLst/>
                <a:rect l="l" t="t" r="r" b="b"/>
                <a:pathLst>
                  <a:path w="686" h="379" extrusionOk="0">
                    <a:moveTo>
                      <a:pt x="201" y="1"/>
                    </a:moveTo>
                    <a:lnTo>
                      <a:pt x="0" y="95"/>
                    </a:lnTo>
                    <a:lnTo>
                      <a:pt x="496" y="379"/>
                    </a:lnTo>
                    <a:lnTo>
                      <a:pt x="685" y="261"/>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4198;p40">
                <a:extLst>
                  <a:ext uri="{FF2B5EF4-FFF2-40B4-BE49-F238E27FC236}">
                    <a16:creationId xmlns:a16="http://schemas.microsoft.com/office/drawing/2014/main" id="{A8FD199B-5AC5-3982-84D4-BC31C2078A71}"/>
                  </a:ext>
                </a:extLst>
              </p:cNvPr>
              <p:cNvSpPr/>
              <p:nvPr/>
            </p:nvSpPr>
            <p:spPr>
              <a:xfrm>
                <a:off x="6053003" y="5818149"/>
                <a:ext cx="38828" cy="22434"/>
              </a:xfrm>
              <a:custGeom>
                <a:avLst/>
                <a:gdLst/>
                <a:ahLst/>
                <a:cxnLst/>
                <a:rect l="l" t="t" r="r" b="b"/>
                <a:pathLst>
                  <a:path w="675" h="390" extrusionOk="0">
                    <a:moveTo>
                      <a:pt x="178" y="0"/>
                    </a:moveTo>
                    <a:lnTo>
                      <a:pt x="1" y="106"/>
                    </a:lnTo>
                    <a:lnTo>
                      <a:pt x="473" y="390"/>
                    </a:lnTo>
                    <a:lnTo>
                      <a:pt x="674"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4199;p40">
                <a:extLst>
                  <a:ext uri="{FF2B5EF4-FFF2-40B4-BE49-F238E27FC236}">
                    <a16:creationId xmlns:a16="http://schemas.microsoft.com/office/drawing/2014/main" id="{CDA577D3-AE63-1772-4E79-10441DD2D390}"/>
                  </a:ext>
                </a:extLst>
              </p:cNvPr>
              <p:cNvSpPr/>
              <p:nvPr/>
            </p:nvSpPr>
            <p:spPr>
              <a:xfrm>
                <a:off x="6078831" y="5803193"/>
                <a:ext cx="38137" cy="22491"/>
              </a:xfrm>
              <a:custGeom>
                <a:avLst/>
                <a:gdLst/>
                <a:ahLst/>
                <a:cxnLst/>
                <a:rect l="l" t="t" r="r" b="b"/>
                <a:pathLst>
                  <a:path w="663" h="391" extrusionOk="0">
                    <a:moveTo>
                      <a:pt x="190" y="0"/>
                    </a:moveTo>
                    <a:lnTo>
                      <a:pt x="1" y="118"/>
                    </a:lnTo>
                    <a:lnTo>
                      <a:pt x="485" y="390"/>
                    </a:lnTo>
                    <a:lnTo>
                      <a:pt x="662"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4200;p40">
                <a:extLst>
                  <a:ext uri="{FF2B5EF4-FFF2-40B4-BE49-F238E27FC236}">
                    <a16:creationId xmlns:a16="http://schemas.microsoft.com/office/drawing/2014/main" id="{6A4C47B8-24D6-5DB0-1671-59CB413C7094}"/>
                  </a:ext>
                </a:extLst>
              </p:cNvPr>
              <p:cNvSpPr/>
              <p:nvPr/>
            </p:nvSpPr>
            <p:spPr>
              <a:xfrm>
                <a:off x="6103968" y="5788238"/>
                <a:ext cx="39518" cy="22491"/>
              </a:xfrm>
              <a:custGeom>
                <a:avLst/>
                <a:gdLst/>
                <a:ahLst/>
                <a:cxnLst/>
                <a:rect l="l" t="t" r="r" b="b"/>
                <a:pathLst>
                  <a:path w="687" h="391" extrusionOk="0">
                    <a:moveTo>
                      <a:pt x="202" y="0"/>
                    </a:moveTo>
                    <a:lnTo>
                      <a:pt x="1" y="107"/>
                    </a:lnTo>
                    <a:lnTo>
                      <a:pt x="497" y="390"/>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4201;p40">
                <a:extLst>
                  <a:ext uri="{FF2B5EF4-FFF2-40B4-BE49-F238E27FC236}">
                    <a16:creationId xmlns:a16="http://schemas.microsoft.com/office/drawing/2014/main" id="{580F2576-1671-842F-D740-011F9FA5FE03}"/>
                  </a:ext>
                </a:extLst>
              </p:cNvPr>
              <p:cNvSpPr/>
              <p:nvPr/>
            </p:nvSpPr>
            <p:spPr>
              <a:xfrm>
                <a:off x="6130486" y="5773282"/>
                <a:ext cx="38137" cy="23182"/>
              </a:xfrm>
              <a:custGeom>
                <a:avLst/>
                <a:gdLst/>
                <a:ahLst/>
                <a:cxnLst/>
                <a:rect l="l" t="t" r="r" b="b"/>
                <a:pathLst>
                  <a:path w="663" h="403" extrusionOk="0">
                    <a:moveTo>
                      <a:pt x="178" y="0"/>
                    </a:moveTo>
                    <a:lnTo>
                      <a:pt x="1" y="119"/>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4202;p40">
                <a:extLst>
                  <a:ext uri="{FF2B5EF4-FFF2-40B4-BE49-F238E27FC236}">
                    <a16:creationId xmlns:a16="http://schemas.microsoft.com/office/drawing/2014/main" id="{FE689C4C-650A-43CF-FB12-9D8231AF4280}"/>
                  </a:ext>
                </a:extLst>
              </p:cNvPr>
              <p:cNvSpPr/>
              <p:nvPr/>
            </p:nvSpPr>
            <p:spPr>
              <a:xfrm>
                <a:off x="6156314" y="5759016"/>
                <a:ext cx="38080" cy="21801"/>
              </a:xfrm>
              <a:custGeom>
                <a:avLst/>
                <a:gdLst/>
                <a:ahLst/>
                <a:cxnLst/>
                <a:rect l="l" t="t" r="r" b="b"/>
                <a:pathLst>
                  <a:path w="662" h="379" extrusionOk="0">
                    <a:moveTo>
                      <a:pt x="189" y="0"/>
                    </a:moveTo>
                    <a:lnTo>
                      <a:pt x="0" y="95"/>
                    </a:lnTo>
                    <a:lnTo>
                      <a:pt x="485" y="378"/>
                    </a:lnTo>
                    <a:lnTo>
                      <a:pt x="662"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4203;p40">
                <a:extLst>
                  <a:ext uri="{FF2B5EF4-FFF2-40B4-BE49-F238E27FC236}">
                    <a16:creationId xmlns:a16="http://schemas.microsoft.com/office/drawing/2014/main" id="{DB1D3FB8-86D8-D78B-99E4-1D1C4C46F4E8}"/>
                  </a:ext>
                </a:extLst>
              </p:cNvPr>
              <p:cNvSpPr/>
              <p:nvPr/>
            </p:nvSpPr>
            <p:spPr>
              <a:xfrm>
                <a:off x="6181451" y="5743370"/>
                <a:ext cx="39460" cy="23182"/>
              </a:xfrm>
              <a:custGeom>
                <a:avLst/>
                <a:gdLst/>
                <a:ahLst/>
                <a:cxnLst/>
                <a:rect l="l" t="t" r="r" b="b"/>
                <a:pathLst>
                  <a:path w="686" h="403" extrusionOk="0">
                    <a:moveTo>
                      <a:pt x="190" y="1"/>
                    </a:moveTo>
                    <a:lnTo>
                      <a:pt x="1" y="119"/>
                    </a:lnTo>
                    <a:lnTo>
                      <a:pt x="485" y="402"/>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4204;p40">
                <a:extLst>
                  <a:ext uri="{FF2B5EF4-FFF2-40B4-BE49-F238E27FC236}">
                    <a16:creationId xmlns:a16="http://schemas.microsoft.com/office/drawing/2014/main" id="{A3B9CE22-88EF-A9FE-519F-AB1743CF4144}"/>
                  </a:ext>
                </a:extLst>
              </p:cNvPr>
              <p:cNvSpPr/>
              <p:nvPr/>
            </p:nvSpPr>
            <p:spPr>
              <a:xfrm>
                <a:off x="6207969" y="5729104"/>
                <a:ext cx="38080" cy="21801"/>
              </a:xfrm>
              <a:custGeom>
                <a:avLst/>
                <a:gdLst/>
                <a:ahLst/>
                <a:cxnLst/>
                <a:rect l="l" t="t" r="r" b="b"/>
                <a:pathLst>
                  <a:path w="662" h="379" extrusionOk="0">
                    <a:moveTo>
                      <a:pt x="177" y="1"/>
                    </a:moveTo>
                    <a:lnTo>
                      <a:pt x="0" y="107"/>
                    </a:lnTo>
                    <a:lnTo>
                      <a:pt x="485"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4205;p40">
                <a:extLst>
                  <a:ext uri="{FF2B5EF4-FFF2-40B4-BE49-F238E27FC236}">
                    <a16:creationId xmlns:a16="http://schemas.microsoft.com/office/drawing/2014/main" id="{4E81EDD4-6CCE-3682-9119-BE0F0109D215}"/>
                  </a:ext>
                </a:extLst>
              </p:cNvPr>
              <p:cNvSpPr/>
              <p:nvPr/>
            </p:nvSpPr>
            <p:spPr>
              <a:xfrm>
                <a:off x="6233106" y="5713458"/>
                <a:ext cx="39460" cy="23182"/>
              </a:xfrm>
              <a:custGeom>
                <a:avLst/>
                <a:gdLst/>
                <a:ahLst/>
                <a:cxnLst/>
                <a:rect l="l" t="t" r="r" b="b"/>
                <a:pathLst>
                  <a:path w="686" h="403" extrusionOk="0">
                    <a:moveTo>
                      <a:pt x="201" y="1"/>
                    </a:moveTo>
                    <a:lnTo>
                      <a:pt x="0" y="119"/>
                    </a:lnTo>
                    <a:lnTo>
                      <a:pt x="497" y="403"/>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4206;p40">
                <a:extLst>
                  <a:ext uri="{FF2B5EF4-FFF2-40B4-BE49-F238E27FC236}">
                    <a16:creationId xmlns:a16="http://schemas.microsoft.com/office/drawing/2014/main" id="{62AFE63F-7ADB-CF74-2BFF-668BC92DD2DD}"/>
                  </a:ext>
                </a:extLst>
              </p:cNvPr>
              <p:cNvSpPr/>
              <p:nvPr/>
            </p:nvSpPr>
            <p:spPr>
              <a:xfrm>
                <a:off x="6258934" y="5699193"/>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4207;p40">
                <a:extLst>
                  <a:ext uri="{FF2B5EF4-FFF2-40B4-BE49-F238E27FC236}">
                    <a16:creationId xmlns:a16="http://schemas.microsoft.com/office/drawing/2014/main" id="{8BDD89E1-4490-D604-75E1-8EBF23F80ACF}"/>
                  </a:ext>
                </a:extLst>
              </p:cNvPr>
              <p:cNvSpPr/>
              <p:nvPr/>
            </p:nvSpPr>
            <p:spPr>
              <a:xfrm>
                <a:off x="6285394" y="5684237"/>
                <a:ext cx="38137" cy="21801"/>
              </a:xfrm>
              <a:custGeom>
                <a:avLst/>
                <a:gdLst/>
                <a:ahLst/>
                <a:cxnLst/>
                <a:rect l="l" t="t" r="r" b="b"/>
                <a:pathLst>
                  <a:path w="663" h="379" extrusionOk="0">
                    <a:moveTo>
                      <a:pt x="178" y="1"/>
                    </a:moveTo>
                    <a:lnTo>
                      <a:pt x="1" y="119"/>
                    </a:lnTo>
                    <a:lnTo>
                      <a:pt x="485" y="379"/>
                    </a:lnTo>
                    <a:lnTo>
                      <a:pt x="663" y="273"/>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4208;p40">
                <a:extLst>
                  <a:ext uri="{FF2B5EF4-FFF2-40B4-BE49-F238E27FC236}">
                    <a16:creationId xmlns:a16="http://schemas.microsoft.com/office/drawing/2014/main" id="{682592AB-5410-708D-E35A-DC46A4CE581E}"/>
                  </a:ext>
                </a:extLst>
              </p:cNvPr>
              <p:cNvSpPr/>
              <p:nvPr/>
            </p:nvSpPr>
            <p:spPr>
              <a:xfrm>
                <a:off x="6310589" y="5669338"/>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4209;p40">
                <a:extLst>
                  <a:ext uri="{FF2B5EF4-FFF2-40B4-BE49-F238E27FC236}">
                    <a16:creationId xmlns:a16="http://schemas.microsoft.com/office/drawing/2014/main" id="{2C9F990D-9DF6-38B9-018D-2DAB34FBADA5}"/>
                  </a:ext>
                </a:extLst>
              </p:cNvPr>
              <p:cNvSpPr/>
              <p:nvPr/>
            </p:nvSpPr>
            <p:spPr>
              <a:xfrm>
                <a:off x="6336359" y="5654383"/>
                <a:ext cx="38828" cy="21801"/>
              </a:xfrm>
              <a:custGeom>
                <a:avLst/>
                <a:gdLst/>
                <a:ahLst/>
                <a:cxnLst/>
                <a:rect l="l" t="t" r="r" b="b"/>
                <a:pathLst>
                  <a:path w="675" h="379" extrusionOk="0">
                    <a:moveTo>
                      <a:pt x="190" y="0"/>
                    </a:moveTo>
                    <a:lnTo>
                      <a:pt x="1" y="106"/>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4210;p40">
                <a:extLst>
                  <a:ext uri="{FF2B5EF4-FFF2-40B4-BE49-F238E27FC236}">
                    <a16:creationId xmlns:a16="http://schemas.microsoft.com/office/drawing/2014/main" id="{7ACF1A0F-9528-E71B-7979-010B40C2FDBF}"/>
                  </a:ext>
                </a:extLst>
              </p:cNvPr>
              <p:cNvSpPr/>
              <p:nvPr/>
            </p:nvSpPr>
            <p:spPr>
              <a:xfrm>
                <a:off x="6362187" y="5640117"/>
                <a:ext cx="38137" cy="21801"/>
              </a:xfrm>
              <a:custGeom>
                <a:avLst/>
                <a:gdLst/>
                <a:ahLst/>
                <a:cxnLst/>
                <a:rect l="l" t="t" r="r" b="b"/>
                <a:pathLst>
                  <a:path w="663" h="379" extrusionOk="0">
                    <a:moveTo>
                      <a:pt x="178" y="0"/>
                    </a:moveTo>
                    <a:lnTo>
                      <a:pt x="1" y="95"/>
                    </a:lnTo>
                    <a:lnTo>
                      <a:pt x="497"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4211;p40">
                <a:extLst>
                  <a:ext uri="{FF2B5EF4-FFF2-40B4-BE49-F238E27FC236}">
                    <a16:creationId xmlns:a16="http://schemas.microsoft.com/office/drawing/2014/main" id="{A7DB6A3C-CFB5-0ED5-7649-FD70A906D9CD}"/>
                  </a:ext>
                </a:extLst>
              </p:cNvPr>
              <p:cNvSpPr/>
              <p:nvPr/>
            </p:nvSpPr>
            <p:spPr>
              <a:xfrm>
                <a:off x="6388015" y="5624471"/>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4212;p40">
                <a:extLst>
                  <a:ext uri="{FF2B5EF4-FFF2-40B4-BE49-F238E27FC236}">
                    <a16:creationId xmlns:a16="http://schemas.microsoft.com/office/drawing/2014/main" id="{1C6C3A5C-7209-A895-90B8-931DDE8327E0}"/>
                  </a:ext>
                </a:extLst>
              </p:cNvPr>
              <p:cNvSpPr/>
              <p:nvPr/>
            </p:nvSpPr>
            <p:spPr>
              <a:xfrm>
                <a:off x="6414532" y="5610205"/>
                <a:ext cx="38137" cy="21801"/>
              </a:xfrm>
              <a:custGeom>
                <a:avLst/>
                <a:gdLst/>
                <a:ahLst/>
                <a:cxnLst/>
                <a:rect l="l" t="t" r="r" b="b"/>
                <a:pathLst>
                  <a:path w="663" h="379" extrusionOk="0">
                    <a:moveTo>
                      <a:pt x="178" y="0"/>
                    </a:moveTo>
                    <a:lnTo>
                      <a:pt x="0" y="107"/>
                    </a:lnTo>
                    <a:lnTo>
                      <a:pt x="473"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4213;p40">
                <a:extLst>
                  <a:ext uri="{FF2B5EF4-FFF2-40B4-BE49-F238E27FC236}">
                    <a16:creationId xmlns:a16="http://schemas.microsoft.com/office/drawing/2014/main" id="{3941315F-76CB-C6DD-A906-EB56FE62AF32}"/>
                  </a:ext>
                </a:extLst>
              </p:cNvPr>
              <p:cNvSpPr/>
              <p:nvPr/>
            </p:nvSpPr>
            <p:spPr>
              <a:xfrm>
                <a:off x="6439670" y="5594559"/>
                <a:ext cx="38137" cy="22491"/>
              </a:xfrm>
              <a:custGeom>
                <a:avLst/>
                <a:gdLst/>
                <a:ahLst/>
                <a:cxnLst/>
                <a:rect l="l" t="t" r="r" b="b"/>
                <a:pathLst>
                  <a:path w="663" h="391" extrusionOk="0">
                    <a:moveTo>
                      <a:pt x="190" y="1"/>
                    </a:moveTo>
                    <a:lnTo>
                      <a:pt x="1" y="107"/>
                    </a:lnTo>
                    <a:lnTo>
                      <a:pt x="485" y="390"/>
                    </a:lnTo>
                    <a:lnTo>
                      <a:pt x="662"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4214;p40">
                <a:extLst>
                  <a:ext uri="{FF2B5EF4-FFF2-40B4-BE49-F238E27FC236}">
                    <a16:creationId xmlns:a16="http://schemas.microsoft.com/office/drawing/2014/main" id="{4A31FADA-0A5D-5F1A-F1CD-F0AF071A73FE}"/>
                  </a:ext>
                </a:extLst>
              </p:cNvPr>
              <p:cNvSpPr/>
              <p:nvPr/>
            </p:nvSpPr>
            <p:spPr>
              <a:xfrm>
                <a:off x="6465497" y="5580293"/>
                <a:ext cx="38770" cy="22491"/>
              </a:xfrm>
              <a:custGeom>
                <a:avLst/>
                <a:gdLst/>
                <a:ahLst/>
                <a:cxnLst/>
                <a:rect l="l" t="t" r="r" b="b"/>
                <a:pathLst>
                  <a:path w="674" h="391" extrusionOk="0">
                    <a:moveTo>
                      <a:pt x="190" y="1"/>
                    </a:moveTo>
                    <a:lnTo>
                      <a:pt x="0"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4215;p40">
                <a:extLst>
                  <a:ext uri="{FF2B5EF4-FFF2-40B4-BE49-F238E27FC236}">
                    <a16:creationId xmlns:a16="http://schemas.microsoft.com/office/drawing/2014/main" id="{4CC6F74A-872C-76E0-E048-E3FDA822F917}"/>
                  </a:ext>
                </a:extLst>
              </p:cNvPr>
              <p:cNvSpPr/>
              <p:nvPr/>
            </p:nvSpPr>
            <p:spPr>
              <a:xfrm>
                <a:off x="6491325" y="5565338"/>
                <a:ext cx="38770" cy="21801"/>
              </a:xfrm>
              <a:custGeom>
                <a:avLst/>
                <a:gdLst/>
                <a:ahLst/>
                <a:cxnLst/>
                <a:rect l="l" t="t" r="r" b="b"/>
                <a:pathLst>
                  <a:path w="674" h="379" extrusionOk="0">
                    <a:moveTo>
                      <a:pt x="178" y="1"/>
                    </a:moveTo>
                    <a:lnTo>
                      <a:pt x="0" y="95"/>
                    </a:lnTo>
                    <a:lnTo>
                      <a:pt x="485" y="379"/>
                    </a:lnTo>
                    <a:lnTo>
                      <a:pt x="674" y="272"/>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4216;p40">
                <a:extLst>
                  <a:ext uri="{FF2B5EF4-FFF2-40B4-BE49-F238E27FC236}">
                    <a16:creationId xmlns:a16="http://schemas.microsoft.com/office/drawing/2014/main" id="{F14FDF28-B04D-65BB-C40D-4042DF487AEB}"/>
                  </a:ext>
                </a:extLst>
              </p:cNvPr>
              <p:cNvSpPr/>
              <p:nvPr/>
            </p:nvSpPr>
            <p:spPr>
              <a:xfrm>
                <a:off x="6517153" y="554969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4217;p40">
                <a:extLst>
                  <a:ext uri="{FF2B5EF4-FFF2-40B4-BE49-F238E27FC236}">
                    <a16:creationId xmlns:a16="http://schemas.microsoft.com/office/drawing/2014/main" id="{0D6400EE-7341-A766-2AA0-7793501079DC}"/>
                  </a:ext>
                </a:extLst>
              </p:cNvPr>
              <p:cNvSpPr/>
              <p:nvPr/>
            </p:nvSpPr>
            <p:spPr>
              <a:xfrm>
                <a:off x="6542290" y="5535426"/>
                <a:ext cx="39460" cy="21801"/>
              </a:xfrm>
              <a:custGeom>
                <a:avLst/>
                <a:gdLst/>
                <a:ahLst/>
                <a:cxnLst/>
                <a:rect l="l" t="t" r="r" b="b"/>
                <a:pathLst>
                  <a:path w="686" h="379" extrusionOk="0">
                    <a:moveTo>
                      <a:pt x="189" y="1"/>
                    </a:moveTo>
                    <a:lnTo>
                      <a:pt x="0" y="107"/>
                    </a:lnTo>
                    <a:lnTo>
                      <a:pt x="485" y="379"/>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4218;p40">
                <a:extLst>
                  <a:ext uri="{FF2B5EF4-FFF2-40B4-BE49-F238E27FC236}">
                    <a16:creationId xmlns:a16="http://schemas.microsoft.com/office/drawing/2014/main" id="{C4E92DF3-C07D-A0FF-AC09-6495EDC6C872}"/>
                  </a:ext>
                </a:extLst>
              </p:cNvPr>
              <p:cNvSpPr/>
              <p:nvPr/>
            </p:nvSpPr>
            <p:spPr>
              <a:xfrm>
                <a:off x="6568808" y="5519837"/>
                <a:ext cx="38080" cy="23124"/>
              </a:xfrm>
              <a:custGeom>
                <a:avLst/>
                <a:gdLst/>
                <a:ahLst/>
                <a:cxnLst/>
                <a:rect l="l" t="t" r="r" b="b"/>
                <a:pathLst>
                  <a:path w="662" h="402" extrusionOk="0">
                    <a:moveTo>
                      <a:pt x="177" y="0"/>
                    </a:moveTo>
                    <a:lnTo>
                      <a:pt x="0" y="118"/>
                    </a:lnTo>
                    <a:lnTo>
                      <a:pt x="484" y="402"/>
                    </a:lnTo>
                    <a:lnTo>
                      <a:pt x="662" y="284"/>
                    </a:lnTo>
                    <a:lnTo>
                      <a:pt x="177"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4219;p40">
                <a:extLst>
                  <a:ext uri="{FF2B5EF4-FFF2-40B4-BE49-F238E27FC236}">
                    <a16:creationId xmlns:a16="http://schemas.microsoft.com/office/drawing/2014/main" id="{2CDDB26D-6482-32F1-375A-84ECD24C6CC4}"/>
                  </a:ext>
                </a:extLst>
              </p:cNvPr>
              <p:cNvSpPr/>
              <p:nvPr/>
            </p:nvSpPr>
            <p:spPr>
              <a:xfrm>
                <a:off x="6594636" y="5505572"/>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4220;p40">
                <a:extLst>
                  <a:ext uri="{FF2B5EF4-FFF2-40B4-BE49-F238E27FC236}">
                    <a16:creationId xmlns:a16="http://schemas.microsoft.com/office/drawing/2014/main" id="{1BECD112-CF55-4C48-91E6-88F9D6DFEA48}"/>
                  </a:ext>
                </a:extLst>
              </p:cNvPr>
              <p:cNvSpPr/>
              <p:nvPr/>
            </p:nvSpPr>
            <p:spPr>
              <a:xfrm>
                <a:off x="6619773" y="5490616"/>
                <a:ext cx="39460" cy="22491"/>
              </a:xfrm>
              <a:custGeom>
                <a:avLst/>
                <a:gdLst/>
                <a:ahLst/>
                <a:cxnLst/>
                <a:rect l="l" t="t" r="r" b="b"/>
                <a:pathLst>
                  <a:path w="686" h="391" extrusionOk="0">
                    <a:moveTo>
                      <a:pt x="189" y="0"/>
                    </a:moveTo>
                    <a:lnTo>
                      <a:pt x="0" y="118"/>
                    </a:lnTo>
                    <a:lnTo>
                      <a:pt x="484" y="390"/>
                    </a:lnTo>
                    <a:lnTo>
                      <a:pt x="685"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4221;p40">
                <a:extLst>
                  <a:ext uri="{FF2B5EF4-FFF2-40B4-BE49-F238E27FC236}">
                    <a16:creationId xmlns:a16="http://schemas.microsoft.com/office/drawing/2014/main" id="{A081FCF5-5BDC-F5D2-F43A-D502A01047E4}"/>
                  </a:ext>
                </a:extLst>
              </p:cNvPr>
              <p:cNvSpPr/>
              <p:nvPr/>
            </p:nvSpPr>
            <p:spPr>
              <a:xfrm>
                <a:off x="6646233" y="5475660"/>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4222;p40">
                <a:extLst>
                  <a:ext uri="{FF2B5EF4-FFF2-40B4-BE49-F238E27FC236}">
                    <a16:creationId xmlns:a16="http://schemas.microsoft.com/office/drawing/2014/main" id="{525FBB32-265D-5411-6CBD-BC3DDAB14224}"/>
                  </a:ext>
                </a:extLst>
              </p:cNvPr>
              <p:cNvSpPr/>
              <p:nvPr/>
            </p:nvSpPr>
            <p:spPr>
              <a:xfrm>
                <a:off x="6671371" y="5460704"/>
                <a:ext cx="39518" cy="23182"/>
              </a:xfrm>
              <a:custGeom>
                <a:avLst/>
                <a:gdLst/>
                <a:ahLst/>
                <a:cxnLst/>
                <a:rect l="l" t="t" r="r" b="b"/>
                <a:pathLst>
                  <a:path w="687" h="403" extrusionOk="0">
                    <a:moveTo>
                      <a:pt x="202" y="0"/>
                    </a:moveTo>
                    <a:lnTo>
                      <a:pt x="1" y="119"/>
                    </a:lnTo>
                    <a:lnTo>
                      <a:pt x="497" y="402"/>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4223;p40">
                <a:extLst>
                  <a:ext uri="{FF2B5EF4-FFF2-40B4-BE49-F238E27FC236}">
                    <a16:creationId xmlns:a16="http://schemas.microsoft.com/office/drawing/2014/main" id="{52A4C19C-B75A-06B2-F9E3-64CCA7A70E1C}"/>
                  </a:ext>
                </a:extLst>
              </p:cNvPr>
              <p:cNvSpPr/>
              <p:nvPr/>
            </p:nvSpPr>
            <p:spPr>
              <a:xfrm>
                <a:off x="6697889" y="5446438"/>
                <a:ext cx="38137" cy="21801"/>
              </a:xfrm>
              <a:custGeom>
                <a:avLst/>
                <a:gdLst/>
                <a:ahLst/>
                <a:cxnLst/>
                <a:rect l="l" t="t" r="r" b="b"/>
                <a:pathLst>
                  <a:path w="663" h="379" extrusionOk="0">
                    <a:moveTo>
                      <a:pt x="178" y="0"/>
                    </a:moveTo>
                    <a:lnTo>
                      <a:pt x="1" y="95"/>
                    </a:lnTo>
                    <a:lnTo>
                      <a:pt x="473"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4224;p40">
                <a:extLst>
                  <a:ext uri="{FF2B5EF4-FFF2-40B4-BE49-F238E27FC236}">
                    <a16:creationId xmlns:a16="http://schemas.microsoft.com/office/drawing/2014/main" id="{551F4586-51F6-714A-FE9D-3513FC2E85D3}"/>
                  </a:ext>
                </a:extLst>
              </p:cNvPr>
              <p:cNvSpPr/>
              <p:nvPr/>
            </p:nvSpPr>
            <p:spPr>
              <a:xfrm>
                <a:off x="6723026" y="5430792"/>
                <a:ext cx="38828" cy="23182"/>
              </a:xfrm>
              <a:custGeom>
                <a:avLst/>
                <a:gdLst/>
                <a:ahLst/>
                <a:cxnLst/>
                <a:rect l="l" t="t" r="r" b="b"/>
                <a:pathLst>
                  <a:path w="675" h="403" extrusionOk="0">
                    <a:moveTo>
                      <a:pt x="202" y="1"/>
                    </a:moveTo>
                    <a:lnTo>
                      <a:pt x="1" y="119"/>
                    </a:lnTo>
                    <a:lnTo>
                      <a:pt x="497" y="402"/>
                    </a:lnTo>
                    <a:lnTo>
                      <a:pt x="674" y="284"/>
                    </a:lnTo>
                    <a:lnTo>
                      <a:pt x="202"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4225;p40">
                <a:extLst>
                  <a:ext uri="{FF2B5EF4-FFF2-40B4-BE49-F238E27FC236}">
                    <a16:creationId xmlns:a16="http://schemas.microsoft.com/office/drawing/2014/main" id="{8B51E929-740D-5542-E2FA-5A8843F9B1EA}"/>
                  </a:ext>
                </a:extLst>
              </p:cNvPr>
              <p:cNvSpPr/>
              <p:nvPr/>
            </p:nvSpPr>
            <p:spPr>
              <a:xfrm>
                <a:off x="6748854" y="5416527"/>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4226;p40">
                <a:extLst>
                  <a:ext uri="{FF2B5EF4-FFF2-40B4-BE49-F238E27FC236}">
                    <a16:creationId xmlns:a16="http://schemas.microsoft.com/office/drawing/2014/main" id="{26900B8B-FD6B-9982-C097-72443F475CB1}"/>
                  </a:ext>
                </a:extLst>
              </p:cNvPr>
              <p:cNvSpPr/>
              <p:nvPr/>
            </p:nvSpPr>
            <p:spPr>
              <a:xfrm>
                <a:off x="6775372" y="5400881"/>
                <a:ext cx="38080" cy="22491"/>
              </a:xfrm>
              <a:custGeom>
                <a:avLst/>
                <a:gdLst/>
                <a:ahLst/>
                <a:cxnLst/>
                <a:rect l="l" t="t" r="r" b="b"/>
                <a:pathLst>
                  <a:path w="662" h="391" extrusionOk="0">
                    <a:moveTo>
                      <a:pt x="178" y="1"/>
                    </a:moveTo>
                    <a:lnTo>
                      <a:pt x="0" y="107"/>
                    </a:lnTo>
                    <a:lnTo>
                      <a:pt x="473"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4227;p40">
                <a:extLst>
                  <a:ext uri="{FF2B5EF4-FFF2-40B4-BE49-F238E27FC236}">
                    <a16:creationId xmlns:a16="http://schemas.microsoft.com/office/drawing/2014/main" id="{27D9F538-FD4A-C1F0-341B-C2953F70CF74}"/>
                  </a:ext>
                </a:extLst>
              </p:cNvPr>
              <p:cNvSpPr/>
              <p:nvPr/>
            </p:nvSpPr>
            <p:spPr>
              <a:xfrm>
                <a:off x="5779196" y="5984620"/>
                <a:ext cx="32673" cy="150249"/>
              </a:xfrm>
              <a:custGeom>
                <a:avLst/>
                <a:gdLst/>
                <a:ahLst/>
                <a:cxnLst/>
                <a:rect l="l" t="t" r="r" b="b"/>
                <a:pathLst>
                  <a:path w="568" h="2612" extrusionOk="0">
                    <a:moveTo>
                      <a:pt x="0" y="0"/>
                    </a:moveTo>
                    <a:lnTo>
                      <a:pt x="0" y="2280"/>
                    </a:lnTo>
                    <a:lnTo>
                      <a:pt x="567" y="2611"/>
                    </a:lnTo>
                    <a:lnTo>
                      <a:pt x="567" y="343"/>
                    </a:lnTo>
                    <a:lnTo>
                      <a:pt x="0"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4228;p40">
                <a:extLst>
                  <a:ext uri="{FF2B5EF4-FFF2-40B4-BE49-F238E27FC236}">
                    <a16:creationId xmlns:a16="http://schemas.microsoft.com/office/drawing/2014/main" id="{355E60DF-9BE1-E6D9-A997-2A75637D93CB}"/>
                  </a:ext>
                </a:extLst>
              </p:cNvPr>
              <p:cNvSpPr/>
              <p:nvPr/>
            </p:nvSpPr>
            <p:spPr>
              <a:xfrm>
                <a:off x="6477060" y="5525244"/>
                <a:ext cx="32673" cy="36757"/>
              </a:xfrm>
              <a:custGeom>
                <a:avLst/>
                <a:gdLst/>
                <a:ahLst/>
                <a:cxnLst/>
                <a:rect l="l" t="t" r="r" b="b"/>
                <a:pathLst>
                  <a:path w="568" h="639" extrusionOk="0">
                    <a:moveTo>
                      <a:pt x="0" y="1"/>
                    </a:moveTo>
                    <a:lnTo>
                      <a:pt x="0" y="639"/>
                    </a:lnTo>
                    <a:lnTo>
                      <a:pt x="567" y="308"/>
                    </a:lnTo>
                    <a:lnTo>
                      <a:pt x="0" y="1"/>
                    </a:ln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4229;p40">
                <a:extLst>
                  <a:ext uri="{FF2B5EF4-FFF2-40B4-BE49-F238E27FC236}">
                    <a16:creationId xmlns:a16="http://schemas.microsoft.com/office/drawing/2014/main" id="{4D5BF46D-BAAF-905A-A784-6643BCCFDEE1}"/>
                  </a:ext>
                </a:extLst>
              </p:cNvPr>
              <p:cNvSpPr/>
              <p:nvPr/>
            </p:nvSpPr>
            <p:spPr>
              <a:xfrm>
                <a:off x="6738672" y="5373730"/>
                <a:ext cx="31292" cy="37447"/>
              </a:xfrm>
              <a:custGeom>
                <a:avLst/>
                <a:gdLst/>
                <a:ahLst/>
                <a:cxnLst/>
                <a:rect l="l" t="t" r="r" b="b"/>
                <a:pathLst>
                  <a:path w="544" h="651" extrusionOk="0">
                    <a:moveTo>
                      <a:pt x="0" y="0"/>
                    </a:moveTo>
                    <a:lnTo>
                      <a:pt x="0" y="650"/>
                    </a:lnTo>
                    <a:lnTo>
                      <a:pt x="544" y="331"/>
                    </a:lnTo>
                    <a:lnTo>
                      <a:pt x="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4230;p40">
              <a:extLst>
                <a:ext uri="{FF2B5EF4-FFF2-40B4-BE49-F238E27FC236}">
                  <a16:creationId xmlns:a16="http://schemas.microsoft.com/office/drawing/2014/main" id="{8BE69CBF-39F0-3EF3-7A40-2E50B6D35D6F}"/>
                </a:ext>
              </a:extLst>
            </p:cNvPr>
            <p:cNvGrpSpPr/>
            <p:nvPr/>
          </p:nvGrpSpPr>
          <p:grpSpPr>
            <a:xfrm>
              <a:off x="6258930" y="813427"/>
              <a:ext cx="642501" cy="606585"/>
              <a:chOff x="-4345070" y="3726402"/>
              <a:chExt cx="642501" cy="606585"/>
            </a:xfrm>
          </p:grpSpPr>
          <p:sp>
            <p:nvSpPr>
              <p:cNvPr id="51" name="Google Shape;4231;p40">
                <a:extLst>
                  <a:ext uri="{FF2B5EF4-FFF2-40B4-BE49-F238E27FC236}">
                    <a16:creationId xmlns:a16="http://schemas.microsoft.com/office/drawing/2014/main" id="{4261F413-88B8-AAA6-3BBE-F09EB279809E}"/>
                  </a:ext>
                </a:extLst>
              </p:cNvPr>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232;p40">
                <a:extLst>
                  <a:ext uri="{FF2B5EF4-FFF2-40B4-BE49-F238E27FC236}">
                    <a16:creationId xmlns:a16="http://schemas.microsoft.com/office/drawing/2014/main" id="{04418025-7265-A7C4-2569-0F09D27B24F3}"/>
                  </a:ext>
                </a:extLst>
              </p:cNvPr>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233;p40">
                <a:extLst>
                  <a:ext uri="{FF2B5EF4-FFF2-40B4-BE49-F238E27FC236}">
                    <a16:creationId xmlns:a16="http://schemas.microsoft.com/office/drawing/2014/main" id="{5B2F8E16-AF67-FE45-550E-BE07B989A505}"/>
                  </a:ext>
                </a:extLst>
              </p:cNvPr>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234;p40">
                <a:extLst>
                  <a:ext uri="{FF2B5EF4-FFF2-40B4-BE49-F238E27FC236}">
                    <a16:creationId xmlns:a16="http://schemas.microsoft.com/office/drawing/2014/main" id="{0FE8F809-D1E0-37ED-421E-B759164407A0}"/>
                  </a:ext>
                </a:extLst>
              </p:cNvPr>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235;p40">
                <a:extLst>
                  <a:ext uri="{FF2B5EF4-FFF2-40B4-BE49-F238E27FC236}">
                    <a16:creationId xmlns:a16="http://schemas.microsoft.com/office/drawing/2014/main" id="{801DAF17-0C04-052E-DD40-FC2ED0468606}"/>
                  </a:ext>
                </a:extLst>
              </p:cNvPr>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236;p40">
                <a:extLst>
                  <a:ext uri="{FF2B5EF4-FFF2-40B4-BE49-F238E27FC236}">
                    <a16:creationId xmlns:a16="http://schemas.microsoft.com/office/drawing/2014/main" id="{19778CC4-11BD-EFFE-8A9B-E9ABFF55748C}"/>
                  </a:ext>
                </a:extLst>
              </p:cNvPr>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237;p40">
                <a:extLst>
                  <a:ext uri="{FF2B5EF4-FFF2-40B4-BE49-F238E27FC236}">
                    <a16:creationId xmlns:a16="http://schemas.microsoft.com/office/drawing/2014/main" id="{19B81378-FD18-3C2B-A3E3-0F9C57AC6623}"/>
                  </a:ext>
                </a:extLst>
              </p:cNvPr>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238;p40">
                <a:extLst>
                  <a:ext uri="{FF2B5EF4-FFF2-40B4-BE49-F238E27FC236}">
                    <a16:creationId xmlns:a16="http://schemas.microsoft.com/office/drawing/2014/main" id="{1DAD33A2-3BC9-CB62-774B-0D68991C3347}"/>
                  </a:ext>
                </a:extLst>
              </p:cNvPr>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239;p40">
                <a:extLst>
                  <a:ext uri="{FF2B5EF4-FFF2-40B4-BE49-F238E27FC236}">
                    <a16:creationId xmlns:a16="http://schemas.microsoft.com/office/drawing/2014/main" id="{3B103064-F2A4-C268-31AD-54F9F4AD58CC}"/>
                  </a:ext>
                </a:extLst>
              </p:cNvPr>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240;p40">
                <a:extLst>
                  <a:ext uri="{FF2B5EF4-FFF2-40B4-BE49-F238E27FC236}">
                    <a16:creationId xmlns:a16="http://schemas.microsoft.com/office/drawing/2014/main" id="{5E24FC25-D29D-34B4-217C-3193A64C34C6}"/>
                  </a:ext>
                </a:extLst>
              </p:cNvPr>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241;p40">
                <a:extLst>
                  <a:ext uri="{FF2B5EF4-FFF2-40B4-BE49-F238E27FC236}">
                    <a16:creationId xmlns:a16="http://schemas.microsoft.com/office/drawing/2014/main" id="{4FFAB642-8B8D-EC39-1BE5-7BB46BD9C73D}"/>
                  </a:ext>
                </a:extLst>
              </p:cNvPr>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242;p40">
                <a:extLst>
                  <a:ext uri="{FF2B5EF4-FFF2-40B4-BE49-F238E27FC236}">
                    <a16:creationId xmlns:a16="http://schemas.microsoft.com/office/drawing/2014/main" id="{51B847C7-A248-8659-0392-1FE4B765592A}"/>
                  </a:ext>
                </a:extLst>
              </p:cNvPr>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243;p40">
                <a:extLst>
                  <a:ext uri="{FF2B5EF4-FFF2-40B4-BE49-F238E27FC236}">
                    <a16:creationId xmlns:a16="http://schemas.microsoft.com/office/drawing/2014/main" id="{3298C1A7-CB7C-DE04-191E-651176FB01D4}"/>
                  </a:ext>
                </a:extLst>
              </p:cNvPr>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4244;p40">
              <a:extLst>
                <a:ext uri="{FF2B5EF4-FFF2-40B4-BE49-F238E27FC236}">
                  <a16:creationId xmlns:a16="http://schemas.microsoft.com/office/drawing/2014/main" id="{8B4EA3F4-C6C2-7DF7-0402-F774ECD1C26C}"/>
                </a:ext>
              </a:extLst>
            </p:cNvPr>
            <p:cNvGrpSpPr/>
            <p:nvPr/>
          </p:nvGrpSpPr>
          <p:grpSpPr>
            <a:xfrm>
              <a:off x="7730346" y="1216362"/>
              <a:ext cx="491637" cy="986062"/>
              <a:chOff x="4225370" y="-782119"/>
              <a:chExt cx="299250" cy="600196"/>
            </a:xfrm>
          </p:grpSpPr>
          <p:sp>
            <p:nvSpPr>
              <p:cNvPr id="39" name="Google Shape;4245;p40">
                <a:extLst>
                  <a:ext uri="{FF2B5EF4-FFF2-40B4-BE49-F238E27FC236}">
                    <a16:creationId xmlns:a16="http://schemas.microsoft.com/office/drawing/2014/main" id="{6B6C6885-99FF-8497-BE30-AEFBA0773731}"/>
                  </a:ext>
                </a:extLst>
              </p:cNvPr>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246;p40">
                <a:extLst>
                  <a:ext uri="{FF2B5EF4-FFF2-40B4-BE49-F238E27FC236}">
                    <a16:creationId xmlns:a16="http://schemas.microsoft.com/office/drawing/2014/main" id="{AE0EF668-6391-20DF-A02D-1AE1F46AAF6B}"/>
                  </a:ext>
                </a:extLst>
              </p:cNvPr>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247;p40">
                <a:extLst>
                  <a:ext uri="{FF2B5EF4-FFF2-40B4-BE49-F238E27FC236}">
                    <a16:creationId xmlns:a16="http://schemas.microsoft.com/office/drawing/2014/main" id="{C03EDF81-4A9A-BC57-42D9-DF2325ADA929}"/>
                  </a:ext>
                </a:extLst>
              </p:cNvPr>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48;p40">
                <a:extLst>
                  <a:ext uri="{FF2B5EF4-FFF2-40B4-BE49-F238E27FC236}">
                    <a16:creationId xmlns:a16="http://schemas.microsoft.com/office/drawing/2014/main" id="{3FB43D49-5A22-D827-D902-861FDB7D072B}"/>
                  </a:ext>
                </a:extLst>
              </p:cNvPr>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249;p40">
                <a:extLst>
                  <a:ext uri="{FF2B5EF4-FFF2-40B4-BE49-F238E27FC236}">
                    <a16:creationId xmlns:a16="http://schemas.microsoft.com/office/drawing/2014/main" id="{A9B24438-0CAF-69DD-E746-541AA1B2A3D1}"/>
                  </a:ext>
                </a:extLst>
              </p:cNvPr>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250;p40">
                <a:extLst>
                  <a:ext uri="{FF2B5EF4-FFF2-40B4-BE49-F238E27FC236}">
                    <a16:creationId xmlns:a16="http://schemas.microsoft.com/office/drawing/2014/main" id="{44B9483E-4A3D-684F-39AF-381E605D9E46}"/>
                  </a:ext>
                </a:extLst>
              </p:cNvPr>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251;p40">
                <a:extLst>
                  <a:ext uri="{FF2B5EF4-FFF2-40B4-BE49-F238E27FC236}">
                    <a16:creationId xmlns:a16="http://schemas.microsoft.com/office/drawing/2014/main" id="{E9B50AEE-C191-2B9C-FEC0-C48F605DF248}"/>
                  </a:ext>
                </a:extLst>
              </p:cNvPr>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252;p40">
                <a:extLst>
                  <a:ext uri="{FF2B5EF4-FFF2-40B4-BE49-F238E27FC236}">
                    <a16:creationId xmlns:a16="http://schemas.microsoft.com/office/drawing/2014/main" id="{30BBB13A-85FC-7DA0-6CA1-99C8A248BC79}"/>
                  </a:ext>
                </a:extLst>
              </p:cNvPr>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253;p40">
                <a:extLst>
                  <a:ext uri="{FF2B5EF4-FFF2-40B4-BE49-F238E27FC236}">
                    <a16:creationId xmlns:a16="http://schemas.microsoft.com/office/drawing/2014/main" id="{158ABD0B-F88A-77A0-3069-C5A2DBDA8C58}"/>
                  </a:ext>
                </a:extLst>
              </p:cNvPr>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254;p40">
                <a:extLst>
                  <a:ext uri="{FF2B5EF4-FFF2-40B4-BE49-F238E27FC236}">
                    <a16:creationId xmlns:a16="http://schemas.microsoft.com/office/drawing/2014/main" id="{9D4E2A25-3DBB-FFF5-4EC5-73BF86AE0B2B}"/>
                  </a:ext>
                </a:extLst>
              </p:cNvPr>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255;p40">
                <a:extLst>
                  <a:ext uri="{FF2B5EF4-FFF2-40B4-BE49-F238E27FC236}">
                    <a16:creationId xmlns:a16="http://schemas.microsoft.com/office/drawing/2014/main" id="{62FB2064-8E8F-E8A8-9871-AE5BB3E19267}"/>
                  </a:ext>
                </a:extLst>
              </p:cNvPr>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256;p40">
                <a:extLst>
                  <a:ext uri="{FF2B5EF4-FFF2-40B4-BE49-F238E27FC236}">
                    <a16:creationId xmlns:a16="http://schemas.microsoft.com/office/drawing/2014/main" id="{51A45096-1542-61D4-C5D1-71F6C9DC4727}"/>
                  </a:ext>
                </a:extLst>
              </p:cNvPr>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4257;p40">
              <a:extLst>
                <a:ext uri="{FF2B5EF4-FFF2-40B4-BE49-F238E27FC236}">
                  <a16:creationId xmlns:a16="http://schemas.microsoft.com/office/drawing/2014/main" id="{FBF67AF7-13B2-25B6-BB6B-A6D5A772DD81}"/>
                </a:ext>
              </a:extLst>
            </p:cNvPr>
            <p:cNvGrpSpPr/>
            <p:nvPr/>
          </p:nvGrpSpPr>
          <p:grpSpPr>
            <a:xfrm>
              <a:off x="5954623" y="2724050"/>
              <a:ext cx="373850" cy="899213"/>
              <a:chOff x="10985382" y="-7411116"/>
              <a:chExt cx="815553" cy="1961633"/>
            </a:xfrm>
          </p:grpSpPr>
          <p:sp>
            <p:nvSpPr>
              <p:cNvPr id="22" name="Google Shape;4258;p40">
                <a:extLst>
                  <a:ext uri="{FF2B5EF4-FFF2-40B4-BE49-F238E27FC236}">
                    <a16:creationId xmlns:a16="http://schemas.microsoft.com/office/drawing/2014/main" id="{FA1F4B7F-8A06-98FA-B8EC-AEAA6E0A427C}"/>
                  </a:ext>
                </a:extLst>
              </p:cNvPr>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259;p40">
                <a:extLst>
                  <a:ext uri="{FF2B5EF4-FFF2-40B4-BE49-F238E27FC236}">
                    <a16:creationId xmlns:a16="http://schemas.microsoft.com/office/drawing/2014/main" id="{220BB549-EEA3-C04B-ABA4-D0CC375E813D}"/>
                  </a:ext>
                </a:extLst>
              </p:cNvPr>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260;p40">
                <a:extLst>
                  <a:ext uri="{FF2B5EF4-FFF2-40B4-BE49-F238E27FC236}">
                    <a16:creationId xmlns:a16="http://schemas.microsoft.com/office/drawing/2014/main" id="{50C3729A-835E-C2C6-D559-96C7F64B0D89}"/>
                  </a:ext>
                </a:extLst>
              </p:cNvPr>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261;p40">
                <a:extLst>
                  <a:ext uri="{FF2B5EF4-FFF2-40B4-BE49-F238E27FC236}">
                    <a16:creationId xmlns:a16="http://schemas.microsoft.com/office/drawing/2014/main" id="{DC900D3E-CBA9-20D6-62D8-22FE6E5C0753}"/>
                  </a:ext>
                </a:extLst>
              </p:cNvPr>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262;p40">
                <a:extLst>
                  <a:ext uri="{FF2B5EF4-FFF2-40B4-BE49-F238E27FC236}">
                    <a16:creationId xmlns:a16="http://schemas.microsoft.com/office/drawing/2014/main" id="{43272C84-9D5E-1FB4-8D2C-F27A6C6B989E}"/>
                  </a:ext>
                </a:extLst>
              </p:cNvPr>
              <p:cNvSpPr/>
              <p:nvPr/>
            </p:nvSpPr>
            <p:spPr>
              <a:xfrm>
                <a:off x="11098342" y="-6411694"/>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263;p40">
                <a:extLst>
                  <a:ext uri="{FF2B5EF4-FFF2-40B4-BE49-F238E27FC236}">
                    <a16:creationId xmlns:a16="http://schemas.microsoft.com/office/drawing/2014/main" id="{55D2F4F4-E456-01D1-4355-E4AE15E1D34B}"/>
                  </a:ext>
                </a:extLst>
              </p:cNvPr>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264;p40">
                <a:extLst>
                  <a:ext uri="{FF2B5EF4-FFF2-40B4-BE49-F238E27FC236}">
                    <a16:creationId xmlns:a16="http://schemas.microsoft.com/office/drawing/2014/main" id="{171A946A-AD9D-7EEC-618D-1AF2EAE88785}"/>
                  </a:ext>
                </a:extLst>
              </p:cNvPr>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265;p40">
                <a:extLst>
                  <a:ext uri="{FF2B5EF4-FFF2-40B4-BE49-F238E27FC236}">
                    <a16:creationId xmlns:a16="http://schemas.microsoft.com/office/drawing/2014/main" id="{A54C352C-A167-7464-4B1F-DBBBF8B191FD}"/>
                  </a:ext>
                </a:extLst>
              </p:cNvPr>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266;p40">
                <a:extLst>
                  <a:ext uri="{FF2B5EF4-FFF2-40B4-BE49-F238E27FC236}">
                    <a16:creationId xmlns:a16="http://schemas.microsoft.com/office/drawing/2014/main" id="{C45FEA36-7338-DB31-5660-BC66E4F542D5}"/>
                  </a:ext>
                </a:extLst>
              </p:cNvPr>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267;p40">
                <a:extLst>
                  <a:ext uri="{FF2B5EF4-FFF2-40B4-BE49-F238E27FC236}">
                    <a16:creationId xmlns:a16="http://schemas.microsoft.com/office/drawing/2014/main" id="{CA3FF3A4-DAB7-1510-D60D-80E6D66EB5E1}"/>
                  </a:ext>
                </a:extLst>
              </p:cNvPr>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268;p40">
                <a:extLst>
                  <a:ext uri="{FF2B5EF4-FFF2-40B4-BE49-F238E27FC236}">
                    <a16:creationId xmlns:a16="http://schemas.microsoft.com/office/drawing/2014/main" id="{59DBA97C-A0C2-FBC2-BBC0-1623CAE21161}"/>
                  </a:ext>
                </a:extLst>
              </p:cNvPr>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269;p40">
                <a:extLst>
                  <a:ext uri="{FF2B5EF4-FFF2-40B4-BE49-F238E27FC236}">
                    <a16:creationId xmlns:a16="http://schemas.microsoft.com/office/drawing/2014/main" id="{26103443-5580-8B46-8347-31A3C5321A9E}"/>
                  </a:ext>
                </a:extLst>
              </p:cNvPr>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270;p40">
                <a:extLst>
                  <a:ext uri="{FF2B5EF4-FFF2-40B4-BE49-F238E27FC236}">
                    <a16:creationId xmlns:a16="http://schemas.microsoft.com/office/drawing/2014/main" id="{87D532E4-0505-86A9-1BAF-42A4E5615D10}"/>
                  </a:ext>
                </a:extLst>
              </p:cNvPr>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271;p40">
                <a:extLst>
                  <a:ext uri="{FF2B5EF4-FFF2-40B4-BE49-F238E27FC236}">
                    <a16:creationId xmlns:a16="http://schemas.microsoft.com/office/drawing/2014/main" id="{C3EF115B-98A5-C9F8-4F01-42078F0F08F8}"/>
                  </a:ext>
                </a:extLst>
              </p:cNvPr>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272;p40">
                <a:extLst>
                  <a:ext uri="{FF2B5EF4-FFF2-40B4-BE49-F238E27FC236}">
                    <a16:creationId xmlns:a16="http://schemas.microsoft.com/office/drawing/2014/main" id="{F1BD59CE-BD73-F5A0-FE66-6E2C2306005B}"/>
                  </a:ext>
                </a:extLst>
              </p:cNvPr>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273;p40">
                <a:extLst>
                  <a:ext uri="{FF2B5EF4-FFF2-40B4-BE49-F238E27FC236}">
                    <a16:creationId xmlns:a16="http://schemas.microsoft.com/office/drawing/2014/main" id="{2698020F-A6ED-25C3-12A1-BE597C6BDB3D}"/>
                  </a:ext>
                </a:extLst>
              </p:cNvPr>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274;p40">
                <a:extLst>
                  <a:ext uri="{FF2B5EF4-FFF2-40B4-BE49-F238E27FC236}">
                    <a16:creationId xmlns:a16="http://schemas.microsoft.com/office/drawing/2014/main" id="{9D33582F-03FB-FE34-66E4-D6F1363299DB}"/>
                  </a:ext>
                </a:extLst>
              </p:cNvPr>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4275;p40">
              <a:extLst>
                <a:ext uri="{FF2B5EF4-FFF2-40B4-BE49-F238E27FC236}">
                  <a16:creationId xmlns:a16="http://schemas.microsoft.com/office/drawing/2014/main" id="{5CEA7447-F722-EB39-BFF9-59EB16F5E5F2}"/>
                </a:ext>
              </a:extLst>
            </p:cNvPr>
            <p:cNvGrpSpPr/>
            <p:nvPr/>
          </p:nvGrpSpPr>
          <p:grpSpPr>
            <a:xfrm>
              <a:off x="7527910" y="2799450"/>
              <a:ext cx="301969" cy="562336"/>
              <a:chOff x="7686885" y="2546950"/>
              <a:chExt cx="301969" cy="562336"/>
            </a:xfrm>
          </p:grpSpPr>
          <p:sp>
            <p:nvSpPr>
              <p:cNvPr id="13" name="Google Shape;4276;p40">
                <a:extLst>
                  <a:ext uri="{FF2B5EF4-FFF2-40B4-BE49-F238E27FC236}">
                    <a16:creationId xmlns:a16="http://schemas.microsoft.com/office/drawing/2014/main" id="{DC286FC1-19D1-4E92-2EB3-C7D12CFA15C4}"/>
                  </a:ext>
                </a:extLst>
              </p:cNvPr>
              <p:cNvSpPr/>
              <p:nvPr/>
            </p:nvSpPr>
            <p:spPr>
              <a:xfrm>
                <a:off x="7912479" y="2581851"/>
                <a:ext cx="46408" cy="419949"/>
              </a:xfrm>
              <a:custGeom>
                <a:avLst/>
                <a:gdLst/>
                <a:ahLst/>
                <a:cxnLst/>
                <a:rect l="l" t="t" r="r" b="b"/>
                <a:pathLst>
                  <a:path w="367" h="3321" extrusionOk="0">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277;p40">
                <a:extLst>
                  <a:ext uri="{FF2B5EF4-FFF2-40B4-BE49-F238E27FC236}">
                    <a16:creationId xmlns:a16="http://schemas.microsoft.com/office/drawing/2014/main" id="{0C934CD3-1CCD-D254-2CFE-50E353B11C5D}"/>
                  </a:ext>
                </a:extLst>
              </p:cNvPr>
              <p:cNvSpPr/>
              <p:nvPr/>
            </p:nvSpPr>
            <p:spPr>
              <a:xfrm>
                <a:off x="7751124" y="2687946"/>
                <a:ext cx="47925" cy="421340"/>
              </a:xfrm>
              <a:custGeom>
                <a:avLst/>
                <a:gdLst/>
                <a:ahLst/>
                <a:cxnLst/>
                <a:rect l="l" t="t" r="r" b="b"/>
                <a:pathLst>
                  <a:path w="379" h="3332" extrusionOk="0">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278;p40">
                <a:extLst>
                  <a:ext uri="{FF2B5EF4-FFF2-40B4-BE49-F238E27FC236}">
                    <a16:creationId xmlns:a16="http://schemas.microsoft.com/office/drawing/2014/main" id="{B863806B-4010-66E0-E002-4A73C74DE00E}"/>
                  </a:ext>
                </a:extLst>
              </p:cNvPr>
              <p:cNvSpPr/>
              <p:nvPr/>
            </p:nvSpPr>
            <p:spPr>
              <a:xfrm>
                <a:off x="7758585" y="2546950"/>
                <a:ext cx="209279" cy="102300"/>
              </a:xfrm>
              <a:custGeom>
                <a:avLst/>
                <a:gdLst/>
                <a:ahLst/>
                <a:cxnLst/>
                <a:rect l="l" t="t" r="r" b="b"/>
                <a:pathLst>
                  <a:path w="1655" h="809" extrusionOk="0">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279;p40">
                <a:extLst>
                  <a:ext uri="{FF2B5EF4-FFF2-40B4-BE49-F238E27FC236}">
                    <a16:creationId xmlns:a16="http://schemas.microsoft.com/office/drawing/2014/main" id="{4829A4B9-6D82-187C-7762-C87590E3945A}"/>
                  </a:ext>
                </a:extLst>
              </p:cNvPr>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280;p40">
                <a:extLst>
                  <a:ext uri="{FF2B5EF4-FFF2-40B4-BE49-F238E27FC236}">
                    <a16:creationId xmlns:a16="http://schemas.microsoft.com/office/drawing/2014/main" id="{B8F53632-D7D4-BB58-AAC6-EBA6980BEE2D}"/>
                  </a:ext>
                </a:extLst>
              </p:cNvPr>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281;p40">
                <a:extLst>
                  <a:ext uri="{FF2B5EF4-FFF2-40B4-BE49-F238E27FC236}">
                    <a16:creationId xmlns:a16="http://schemas.microsoft.com/office/drawing/2014/main" id="{41DDF83E-07DA-5D1E-571A-75D6639A8225}"/>
                  </a:ext>
                </a:extLst>
              </p:cNvPr>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282;p40">
                <a:extLst>
                  <a:ext uri="{FF2B5EF4-FFF2-40B4-BE49-F238E27FC236}">
                    <a16:creationId xmlns:a16="http://schemas.microsoft.com/office/drawing/2014/main" id="{086ED776-AAEE-4BB5-E517-6F1C5F2F26B7}"/>
                  </a:ext>
                </a:extLst>
              </p:cNvPr>
              <p:cNvSpPr/>
              <p:nvPr/>
            </p:nvSpPr>
            <p:spPr>
              <a:xfrm>
                <a:off x="7772115" y="2664046"/>
                <a:ext cx="56904" cy="74733"/>
              </a:xfrm>
              <a:custGeom>
                <a:avLst/>
                <a:gdLst/>
                <a:ahLst/>
                <a:cxnLst/>
                <a:rect l="l" t="t" r="r" b="b"/>
                <a:pathLst>
                  <a:path w="450" h="591" extrusionOk="0">
                    <a:moveTo>
                      <a:pt x="449" y="0"/>
                    </a:moveTo>
                    <a:lnTo>
                      <a:pt x="0" y="272"/>
                    </a:lnTo>
                    <a:lnTo>
                      <a:pt x="0" y="591"/>
                    </a:lnTo>
                    <a:lnTo>
                      <a:pt x="449" y="331"/>
                    </a:lnTo>
                    <a:lnTo>
                      <a:pt x="44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283;p40">
                <a:extLst>
                  <a:ext uri="{FF2B5EF4-FFF2-40B4-BE49-F238E27FC236}">
                    <a16:creationId xmlns:a16="http://schemas.microsoft.com/office/drawing/2014/main" id="{FEB3F0B3-908A-3694-7AFB-36881676C67F}"/>
                  </a:ext>
                </a:extLst>
              </p:cNvPr>
              <p:cNvSpPr/>
              <p:nvPr/>
            </p:nvSpPr>
            <p:spPr>
              <a:xfrm>
                <a:off x="7772115" y="2673024"/>
                <a:ext cx="136063" cy="122532"/>
              </a:xfrm>
              <a:custGeom>
                <a:avLst/>
                <a:gdLst/>
                <a:ahLst/>
                <a:cxnLst/>
                <a:rect l="l" t="t" r="r" b="b"/>
                <a:pathLst>
                  <a:path w="1076" h="969" extrusionOk="0">
                    <a:moveTo>
                      <a:pt x="1075" y="0"/>
                    </a:moveTo>
                    <a:lnTo>
                      <a:pt x="0" y="638"/>
                    </a:lnTo>
                    <a:lnTo>
                      <a:pt x="0" y="969"/>
                    </a:lnTo>
                    <a:lnTo>
                      <a:pt x="1075" y="331"/>
                    </a:lnTo>
                    <a:lnTo>
                      <a:pt x="107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284;p40">
                <a:extLst>
                  <a:ext uri="{FF2B5EF4-FFF2-40B4-BE49-F238E27FC236}">
                    <a16:creationId xmlns:a16="http://schemas.microsoft.com/office/drawing/2014/main" id="{9FF0F799-459B-E8D2-AFCD-0CAA76198423}"/>
                  </a:ext>
                </a:extLst>
              </p:cNvPr>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1695463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784"/>
        <p:cNvGrpSpPr/>
        <p:nvPr/>
      </p:nvGrpSpPr>
      <p:grpSpPr>
        <a:xfrm>
          <a:off x="0" y="0"/>
          <a:ext cx="0" cy="0"/>
          <a:chOff x="0" y="0"/>
          <a:chExt cx="0" cy="0"/>
        </a:xfrm>
      </p:grpSpPr>
      <p:sp>
        <p:nvSpPr>
          <p:cNvPr id="6785" name="Google Shape;6785;p51"/>
          <p:cNvSpPr txBox="1">
            <a:spLocks noGrp="1"/>
          </p:cNvSpPr>
          <p:nvPr>
            <p:ph type="title"/>
          </p:nvPr>
        </p:nvSpPr>
        <p:spPr>
          <a:xfrm>
            <a:off x="766817" y="1065156"/>
            <a:ext cx="3963431" cy="166339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5400" dirty="0"/>
              <a:t>Computer </a:t>
            </a:r>
            <a:br>
              <a:rPr lang="en-US" sz="5400" dirty="0"/>
            </a:br>
            <a:r>
              <a:rPr lang="en-US" sz="5400" dirty="0"/>
              <a:t>System </a:t>
            </a:r>
            <a:endParaRPr sz="5400" dirty="0"/>
          </a:p>
        </p:txBody>
      </p:sp>
      <p:sp>
        <p:nvSpPr>
          <p:cNvPr id="6786" name="Google Shape;6786;p51"/>
          <p:cNvSpPr txBox="1">
            <a:spLocks noGrp="1"/>
          </p:cNvSpPr>
          <p:nvPr>
            <p:ph type="subTitle" idx="1"/>
          </p:nvPr>
        </p:nvSpPr>
        <p:spPr>
          <a:xfrm>
            <a:off x="523665" y="2614216"/>
            <a:ext cx="44649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lang="en" dirty="0"/>
          </a:p>
        </p:txBody>
      </p:sp>
      <p:grpSp>
        <p:nvGrpSpPr>
          <p:cNvPr id="2" name="Google Shape;5198;p47">
            <a:extLst>
              <a:ext uri="{FF2B5EF4-FFF2-40B4-BE49-F238E27FC236}">
                <a16:creationId xmlns:a16="http://schemas.microsoft.com/office/drawing/2014/main" id="{732FE9F6-EE8C-90EC-2B7B-489E0DCE03FA}"/>
              </a:ext>
            </a:extLst>
          </p:cNvPr>
          <p:cNvGrpSpPr/>
          <p:nvPr/>
        </p:nvGrpSpPr>
        <p:grpSpPr>
          <a:xfrm>
            <a:off x="5309625" y="391075"/>
            <a:ext cx="3503100" cy="4383600"/>
            <a:chOff x="5309625" y="391075"/>
            <a:chExt cx="3503100" cy="4383600"/>
          </a:xfrm>
        </p:grpSpPr>
        <p:grpSp>
          <p:nvGrpSpPr>
            <p:cNvPr id="3" name="Google Shape;5199;p47">
              <a:extLst>
                <a:ext uri="{FF2B5EF4-FFF2-40B4-BE49-F238E27FC236}">
                  <a16:creationId xmlns:a16="http://schemas.microsoft.com/office/drawing/2014/main" id="{DB488BE6-CE79-F54E-90B0-17378A9527B7}"/>
                </a:ext>
              </a:extLst>
            </p:cNvPr>
            <p:cNvGrpSpPr/>
            <p:nvPr/>
          </p:nvGrpSpPr>
          <p:grpSpPr>
            <a:xfrm>
              <a:off x="5309625" y="391075"/>
              <a:ext cx="3503100" cy="4383600"/>
              <a:chOff x="5309625" y="391075"/>
              <a:chExt cx="3503100" cy="4383600"/>
            </a:xfrm>
          </p:grpSpPr>
          <p:sp>
            <p:nvSpPr>
              <p:cNvPr id="7755" name="Google Shape;5200;p47">
                <a:extLst>
                  <a:ext uri="{FF2B5EF4-FFF2-40B4-BE49-F238E27FC236}">
                    <a16:creationId xmlns:a16="http://schemas.microsoft.com/office/drawing/2014/main" id="{7DA30B74-5547-8D9C-6FD7-49D596C419F1}"/>
                  </a:ext>
                </a:extLst>
              </p:cNvPr>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6" name="Google Shape;5201;p47">
                <a:extLst>
                  <a:ext uri="{FF2B5EF4-FFF2-40B4-BE49-F238E27FC236}">
                    <a16:creationId xmlns:a16="http://schemas.microsoft.com/office/drawing/2014/main" id="{814FF06A-67AC-2DE5-44E5-76FDB97F0274}"/>
                  </a:ext>
                </a:extLst>
              </p:cNvPr>
              <p:cNvGrpSpPr/>
              <p:nvPr/>
            </p:nvGrpSpPr>
            <p:grpSpPr>
              <a:xfrm rot="10800000">
                <a:off x="5314549" y="395586"/>
                <a:ext cx="3493047" cy="4375061"/>
                <a:chOff x="697175" y="461850"/>
                <a:chExt cx="1672675" cy="2098250"/>
              </a:xfrm>
            </p:grpSpPr>
            <p:sp>
              <p:nvSpPr>
                <p:cNvPr id="7757" name="Google Shape;5202;p47">
                  <a:extLst>
                    <a:ext uri="{FF2B5EF4-FFF2-40B4-BE49-F238E27FC236}">
                      <a16:creationId xmlns:a16="http://schemas.microsoft.com/office/drawing/2014/main" id="{5421B258-432D-7E6D-1486-54B12C1ACC0B}"/>
                    </a:ext>
                  </a:extLst>
                </p:cNvPr>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5203;p47">
                  <a:extLst>
                    <a:ext uri="{FF2B5EF4-FFF2-40B4-BE49-F238E27FC236}">
                      <a16:creationId xmlns:a16="http://schemas.microsoft.com/office/drawing/2014/main" id="{88F44C39-419E-CCCA-D5FB-5D5268FC990C}"/>
                    </a:ext>
                  </a:extLst>
                </p:cNvPr>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5204;p47">
                  <a:extLst>
                    <a:ext uri="{FF2B5EF4-FFF2-40B4-BE49-F238E27FC236}">
                      <a16:creationId xmlns:a16="http://schemas.microsoft.com/office/drawing/2014/main" id="{F6CB3293-1728-09CF-357F-FE7686932463}"/>
                    </a:ext>
                  </a:extLst>
                </p:cNvPr>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5205;p47">
                  <a:extLst>
                    <a:ext uri="{FF2B5EF4-FFF2-40B4-BE49-F238E27FC236}">
                      <a16:creationId xmlns:a16="http://schemas.microsoft.com/office/drawing/2014/main" id="{344034EF-2702-258E-87FF-3512193054D5}"/>
                    </a:ext>
                  </a:extLst>
                </p:cNvPr>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5206;p47">
                  <a:extLst>
                    <a:ext uri="{FF2B5EF4-FFF2-40B4-BE49-F238E27FC236}">
                      <a16:creationId xmlns:a16="http://schemas.microsoft.com/office/drawing/2014/main" id="{B31EFCEB-715D-FEDB-6B5F-10C05E9497A5}"/>
                    </a:ext>
                  </a:extLst>
                </p:cNvPr>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5207;p47">
                  <a:extLst>
                    <a:ext uri="{FF2B5EF4-FFF2-40B4-BE49-F238E27FC236}">
                      <a16:creationId xmlns:a16="http://schemas.microsoft.com/office/drawing/2014/main" id="{A43F3A94-5054-64C2-6639-AB2A4614E4D8}"/>
                    </a:ext>
                  </a:extLst>
                </p:cNvPr>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5208;p47">
                  <a:extLst>
                    <a:ext uri="{FF2B5EF4-FFF2-40B4-BE49-F238E27FC236}">
                      <a16:creationId xmlns:a16="http://schemas.microsoft.com/office/drawing/2014/main" id="{02401CBB-3276-CE67-2996-20A81AC14F6B}"/>
                    </a:ext>
                  </a:extLst>
                </p:cNvPr>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5209;p47">
                  <a:extLst>
                    <a:ext uri="{FF2B5EF4-FFF2-40B4-BE49-F238E27FC236}">
                      <a16:creationId xmlns:a16="http://schemas.microsoft.com/office/drawing/2014/main" id="{6239086B-9609-D920-8CFA-01587F9C5079}"/>
                    </a:ext>
                  </a:extLst>
                </p:cNvPr>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5210;p47">
                  <a:extLst>
                    <a:ext uri="{FF2B5EF4-FFF2-40B4-BE49-F238E27FC236}">
                      <a16:creationId xmlns:a16="http://schemas.microsoft.com/office/drawing/2014/main" id="{66A08273-B63D-FE76-35D0-22C5A93E5823}"/>
                    </a:ext>
                  </a:extLst>
                </p:cNvPr>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5211;p47">
                  <a:extLst>
                    <a:ext uri="{FF2B5EF4-FFF2-40B4-BE49-F238E27FC236}">
                      <a16:creationId xmlns:a16="http://schemas.microsoft.com/office/drawing/2014/main" id="{6964DB2E-01FD-0B16-11A2-095BF2EB91D0}"/>
                    </a:ext>
                  </a:extLst>
                </p:cNvPr>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5212;p47">
                  <a:extLst>
                    <a:ext uri="{FF2B5EF4-FFF2-40B4-BE49-F238E27FC236}">
                      <a16:creationId xmlns:a16="http://schemas.microsoft.com/office/drawing/2014/main" id="{2FDF358C-47DB-EC9A-D37C-04DA63DB2E1F}"/>
                    </a:ext>
                  </a:extLst>
                </p:cNvPr>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5213;p47">
                  <a:extLst>
                    <a:ext uri="{FF2B5EF4-FFF2-40B4-BE49-F238E27FC236}">
                      <a16:creationId xmlns:a16="http://schemas.microsoft.com/office/drawing/2014/main" id="{4C9E1F70-E748-2DC9-4F8D-B01EC98C055A}"/>
                    </a:ext>
                  </a:extLst>
                </p:cNvPr>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5214;p47">
                  <a:extLst>
                    <a:ext uri="{FF2B5EF4-FFF2-40B4-BE49-F238E27FC236}">
                      <a16:creationId xmlns:a16="http://schemas.microsoft.com/office/drawing/2014/main" id="{F6C5C729-2898-009A-0AF6-003158E85A4F}"/>
                    </a:ext>
                  </a:extLst>
                </p:cNvPr>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5215;p47">
                  <a:extLst>
                    <a:ext uri="{FF2B5EF4-FFF2-40B4-BE49-F238E27FC236}">
                      <a16:creationId xmlns:a16="http://schemas.microsoft.com/office/drawing/2014/main" id="{1D164B51-8F1E-8322-1551-CB04972915E0}"/>
                    </a:ext>
                  </a:extLst>
                </p:cNvPr>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5216;p47">
                  <a:extLst>
                    <a:ext uri="{FF2B5EF4-FFF2-40B4-BE49-F238E27FC236}">
                      <a16:creationId xmlns:a16="http://schemas.microsoft.com/office/drawing/2014/main" id="{EB6C15DE-365E-6E5C-FEF9-D22E750FBBA6}"/>
                    </a:ext>
                  </a:extLst>
                </p:cNvPr>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5217;p47">
                  <a:extLst>
                    <a:ext uri="{FF2B5EF4-FFF2-40B4-BE49-F238E27FC236}">
                      <a16:creationId xmlns:a16="http://schemas.microsoft.com/office/drawing/2014/main" id="{6B672A52-CB87-2DA9-E2A5-B6063B9149F3}"/>
                    </a:ext>
                  </a:extLst>
                </p:cNvPr>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5218;p47">
                  <a:extLst>
                    <a:ext uri="{FF2B5EF4-FFF2-40B4-BE49-F238E27FC236}">
                      <a16:creationId xmlns:a16="http://schemas.microsoft.com/office/drawing/2014/main" id="{F2F050B0-91C1-1B84-C431-EBE51EDC3DEF}"/>
                    </a:ext>
                  </a:extLst>
                </p:cNvPr>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5219;p47">
                  <a:extLst>
                    <a:ext uri="{FF2B5EF4-FFF2-40B4-BE49-F238E27FC236}">
                      <a16:creationId xmlns:a16="http://schemas.microsoft.com/office/drawing/2014/main" id="{C214AE56-5B09-DA70-74E4-28124E96735F}"/>
                    </a:ext>
                  </a:extLst>
                </p:cNvPr>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5220;p47">
                  <a:extLst>
                    <a:ext uri="{FF2B5EF4-FFF2-40B4-BE49-F238E27FC236}">
                      <a16:creationId xmlns:a16="http://schemas.microsoft.com/office/drawing/2014/main" id="{7B985C95-65BE-12C8-534E-FCB928D8BBBA}"/>
                    </a:ext>
                  </a:extLst>
                </p:cNvPr>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5221;p47">
                  <a:extLst>
                    <a:ext uri="{FF2B5EF4-FFF2-40B4-BE49-F238E27FC236}">
                      <a16:creationId xmlns:a16="http://schemas.microsoft.com/office/drawing/2014/main" id="{96E97954-1DCC-ABAB-8B9F-47C0F7DF2443}"/>
                    </a:ext>
                  </a:extLst>
                </p:cNvPr>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5222;p47">
                  <a:extLst>
                    <a:ext uri="{FF2B5EF4-FFF2-40B4-BE49-F238E27FC236}">
                      <a16:creationId xmlns:a16="http://schemas.microsoft.com/office/drawing/2014/main" id="{2BA32D19-6069-432B-607B-4B76DF221A81}"/>
                    </a:ext>
                  </a:extLst>
                </p:cNvPr>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5223;p47">
                  <a:extLst>
                    <a:ext uri="{FF2B5EF4-FFF2-40B4-BE49-F238E27FC236}">
                      <a16:creationId xmlns:a16="http://schemas.microsoft.com/office/drawing/2014/main" id="{7172115D-5BBC-391D-0EC7-CCDE6F71AFF6}"/>
                    </a:ext>
                  </a:extLst>
                </p:cNvPr>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5224;p47">
                  <a:extLst>
                    <a:ext uri="{FF2B5EF4-FFF2-40B4-BE49-F238E27FC236}">
                      <a16:creationId xmlns:a16="http://schemas.microsoft.com/office/drawing/2014/main" id="{1ACB1610-7E0E-23AC-A6E6-AA10C7A6AF01}"/>
                    </a:ext>
                  </a:extLst>
                </p:cNvPr>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5225;p47">
                  <a:extLst>
                    <a:ext uri="{FF2B5EF4-FFF2-40B4-BE49-F238E27FC236}">
                      <a16:creationId xmlns:a16="http://schemas.microsoft.com/office/drawing/2014/main" id="{DCE2A45F-34F3-8749-2DD0-F0AC8041BFD1}"/>
                    </a:ext>
                  </a:extLst>
                </p:cNvPr>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5226;p47">
                  <a:extLst>
                    <a:ext uri="{FF2B5EF4-FFF2-40B4-BE49-F238E27FC236}">
                      <a16:creationId xmlns:a16="http://schemas.microsoft.com/office/drawing/2014/main" id="{E6F5F6FA-6A66-7FBA-80E4-07755C6F9BD1}"/>
                    </a:ext>
                  </a:extLst>
                </p:cNvPr>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5227;p47">
                  <a:extLst>
                    <a:ext uri="{FF2B5EF4-FFF2-40B4-BE49-F238E27FC236}">
                      <a16:creationId xmlns:a16="http://schemas.microsoft.com/office/drawing/2014/main" id="{20593DC9-AF38-DADF-86FB-56C24D99ACF5}"/>
                    </a:ext>
                  </a:extLst>
                </p:cNvPr>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5228;p47">
                  <a:extLst>
                    <a:ext uri="{FF2B5EF4-FFF2-40B4-BE49-F238E27FC236}">
                      <a16:creationId xmlns:a16="http://schemas.microsoft.com/office/drawing/2014/main" id="{FAF91EA6-3538-4199-03E0-5CE598ED3CCB}"/>
                    </a:ext>
                  </a:extLst>
                </p:cNvPr>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5229;p47">
                  <a:extLst>
                    <a:ext uri="{FF2B5EF4-FFF2-40B4-BE49-F238E27FC236}">
                      <a16:creationId xmlns:a16="http://schemas.microsoft.com/office/drawing/2014/main" id="{B0064ACF-0C93-FE96-88FC-8ED8796C44D5}"/>
                    </a:ext>
                  </a:extLst>
                </p:cNvPr>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5230;p47">
                  <a:extLst>
                    <a:ext uri="{FF2B5EF4-FFF2-40B4-BE49-F238E27FC236}">
                      <a16:creationId xmlns:a16="http://schemas.microsoft.com/office/drawing/2014/main" id="{03F7AF3E-1978-32D7-EBA6-238BE60C16B4}"/>
                    </a:ext>
                  </a:extLst>
                </p:cNvPr>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5231;p47">
                  <a:extLst>
                    <a:ext uri="{FF2B5EF4-FFF2-40B4-BE49-F238E27FC236}">
                      <a16:creationId xmlns:a16="http://schemas.microsoft.com/office/drawing/2014/main" id="{5925F524-8128-77D2-EC08-D6B5CF1574B8}"/>
                    </a:ext>
                  </a:extLst>
                </p:cNvPr>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5232;p47">
                  <a:extLst>
                    <a:ext uri="{FF2B5EF4-FFF2-40B4-BE49-F238E27FC236}">
                      <a16:creationId xmlns:a16="http://schemas.microsoft.com/office/drawing/2014/main" id="{C76C31DC-8981-BDE8-7098-67C999FEBC8C}"/>
                    </a:ext>
                  </a:extLst>
                </p:cNvPr>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5233;p47">
                  <a:extLst>
                    <a:ext uri="{FF2B5EF4-FFF2-40B4-BE49-F238E27FC236}">
                      <a16:creationId xmlns:a16="http://schemas.microsoft.com/office/drawing/2014/main" id="{B9580699-D41D-685A-2D56-8F3F812DD074}"/>
                    </a:ext>
                  </a:extLst>
                </p:cNvPr>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5234;p47">
                  <a:extLst>
                    <a:ext uri="{FF2B5EF4-FFF2-40B4-BE49-F238E27FC236}">
                      <a16:creationId xmlns:a16="http://schemas.microsoft.com/office/drawing/2014/main" id="{7DFE596F-6402-BB00-B4BA-BEA74167FAC3}"/>
                    </a:ext>
                  </a:extLst>
                </p:cNvPr>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5235;p47">
                  <a:extLst>
                    <a:ext uri="{FF2B5EF4-FFF2-40B4-BE49-F238E27FC236}">
                      <a16:creationId xmlns:a16="http://schemas.microsoft.com/office/drawing/2014/main" id="{AB4FA5FD-498F-F656-4771-EC493F05DAF0}"/>
                    </a:ext>
                  </a:extLst>
                </p:cNvPr>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5236;p47">
                  <a:extLst>
                    <a:ext uri="{FF2B5EF4-FFF2-40B4-BE49-F238E27FC236}">
                      <a16:creationId xmlns:a16="http://schemas.microsoft.com/office/drawing/2014/main" id="{367F5B3B-1BEB-C0D8-0CE6-F36AE565C007}"/>
                    </a:ext>
                  </a:extLst>
                </p:cNvPr>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5237;p47">
                  <a:extLst>
                    <a:ext uri="{FF2B5EF4-FFF2-40B4-BE49-F238E27FC236}">
                      <a16:creationId xmlns:a16="http://schemas.microsoft.com/office/drawing/2014/main" id="{7CE06490-E330-F8DF-74C7-C52460D014E3}"/>
                    </a:ext>
                  </a:extLst>
                </p:cNvPr>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5238;p47">
                  <a:extLst>
                    <a:ext uri="{FF2B5EF4-FFF2-40B4-BE49-F238E27FC236}">
                      <a16:creationId xmlns:a16="http://schemas.microsoft.com/office/drawing/2014/main" id="{0F889CD5-C810-4E1F-CDEC-B0C16E4E822D}"/>
                    </a:ext>
                  </a:extLst>
                </p:cNvPr>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5239;p47">
                  <a:extLst>
                    <a:ext uri="{FF2B5EF4-FFF2-40B4-BE49-F238E27FC236}">
                      <a16:creationId xmlns:a16="http://schemas.microsoft.com/office/drawing/2014/main" id="{A52C06CA-1D1C-4793-98AB-E7DD164BFAC8}"/>
                    </a:ext>
                  </a:extLst>
                </p:cNvPr>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5240;p47">
                  <a:extLst>
                    <a:ext uri="{FF2B5EF4-FFF2-40B4-BE49-F238E27FC236}">
                      <a16:creationId xmlns:a16="http://schemas.microsoft.com/office/drawing/2014/main" id="{0C616F78-DB3C-CA58-322E-EEFFDFA98ED6}"/>
                    </a:ext>
                  </a:extLst>
                </p:cNvPr>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5241;p47">
                  <a:extLst>
                    <a:ext uri="{FF2B5EF4-FFF2-40B4-BE49-F238E27FC236}">
                      <a16:creationId xmlns:a16="http://schemas.microsoft.com/office/drawing/2014/main" id="{381FEFAC-802F-CE20-A99B-1A2518BA99E1}"/>
                    </a:ext>
                  </a:extLst>
                </p:cNvPr>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5242;p47">
                  <a:extLst>
                    <a:ext uri="{FF2B5EF4-FFF2-40B4-BE49-F238E27FC236}">
                      <a16:creationId xmlns:a16="http://schemas.microsoft.com/office/drawing/2014/main" id="{10405CE8-F98F-5E0C-7DDB-A69343B97B20}"/>
                    </a:ext>
                  </a:extLst>
                </p:cNvPr>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5243;p47">
                  <a:extLst>
                    <a:ext uri="{FF2B5EF4-FFF2-40B4-BE49-F238E27FC236}">
                      <a16:creationId xmlns:a16="http://schemas.microsoft.com/office/drawing/2014/main" id="{E2E3F62E-1207-EBA4-03EC-A47159BF410C}"/>
                    </a:ext>
                  </a:extLst>
                </p:cNvPr>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5244;p47">
                  <a:extLst>
                    <a:ext uri="{FF2B5EF4-FFF2-40B4-BE49-F238E27FC236}">
                      <a16:creationId xmlns:a16="http://schemas.microsoft.com/office/drawing/2014/main" id="{838B04C4-926E-2298-3B43-BF82482F505F}"/>
                    </a:ext>
                  </a:extLst>
                </p:cNvPr>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5245;p47">
                  <a:extLst>
                    <a:ext uri="{FF2B5EF4-FFF2-40B4-BE49-F238E27FC236}">
                      <a16:creationId xmlns:a16="http://schemas.microsoft.com/office/drawing/2014/main" id="{73D8FA85-7439-BB51-4D9C-6C5D09065B7E}"/>
                    </a:ext>
                  </a:extLst>
                </p:cNvPr>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5246;p47">
                  <a:extLst>
                    <a:ext uri="{FF2B5EF4-FFF2-40B4-BE49-F238E27FC236}">
                      <a16:creationId xmlns:a16="http://schemas.microsoft.com/office/drawing/2014/main" id="{338EC7C5-E4C2-1DD7-702A-4DA41AB2B2E7}"/>
                    </a:ext>
                  </a:extLst>
                </p:cNvPr>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5247;p47">
                  <a:extLst>
                    <a:ext uri="{FF2B5EF4-FFF2-40B4-BE49-F238E27FC236}">
                      <a16:creationId xmlns:a16="http://schemas.microsoft.com/office/drawing/2014/main" id="{E5CFBCB2-7F81-47B3-C6C3-396F8CF253E7}"/>
                    </a:ext>
                  </a:extLst>
                </p:cNvPr>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5248;p47">
                  <a:extLst>
                    <a:ext uri="{FF2B5EF4-FFF2-40B4-BE49-F238E27FC236}">
                      <a16:creationId xmlns:a16="http://schemas.microsoft.com/office/drawing/2014/main" id="{6C832DC6-CDEA-9753-704F-73350BA60F9D}"/>
                    </a:ext>
                  </a:extLst>
                </p:cNvPr>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5249;p47">
                  <a:extLst>
                    <a:ext uri="{FF2B5EF4-FFF2-40B4-BE49-F238E27FC236}">
                      <a16:creationId xmlns:a16="http://schemas.microsoft.com/office/drawing/2014/main" id="{5C9806B8-EED2-AEB1-F8AA-889BB228AEFF}"/>
                    </a:ext>
                  </a:extLst>
                </p:cNvPr>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5250;p47">
                  <a:extLst>
                    <a:ext uri="{FF2B5EF4-FFF2-40B4-BE49-F238E27FC236}">
                      <a16:creationId xmlns:a16="http://schemas.microsoft.com/office/drawing/2014/main" id="{5D5CE124-88A9-7581-8348-445EDD10554A}"/>
                    </a:ext>
                  </a:extLst>
                </p:cNvPr>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5251;p47">
                  <a:extLst>
                    <a:ext uri="{FF2B5EF4-FFF2-40B4-BE49-F238E27FC236}">
                      <a16:creationId xmlns:a16="http://schemas.microsoft.com/office/drawing/2014/main" id="{7C573ADC-6D67-2C08-272F-33921E48C48E}"/>
                    </a:ext>
                  </a:extLst>
                </p:cNvPr>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5252;p47">
                  <a:extLst>
                    <a:ext uri="{FF2B5EF4-FFF2-40B4-BE49-F238E27FC236}">
                      <a16:creationId xmlns:a16="http://schemas.microsoft.com/office/drawing/2014/main" id="{F13B0F3C-11E0-8A59-8451-83ACB4B58CC2}"/>
                    </a:ext>
                  </a:extLst>
                </p:cNvPr>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5253;p47">
                  <a:extLst>
                    <a:ext uri="{FF2B5EF4-FFF2-40B4-BE49-F238E27FC236}">
                      <a16:creationId xmlns:a16="http://schemas.microsoft.com/office/drawing/2014/main" id="{76561A5F-5041-08D0-3F56-93AE3A9BAF83}"/>
                    </a:ext>
                  </a:extLst>
                </p:cNvPr>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5254;p47">
                  <a:extLst>
                    <a:ext uri="{FF2B5EF4-FFF2-40B4-BE49-F238E27FC236}">
                      <a16:creationId xmlns:a16="http://schemas.microsoft.com/office/drawing/2014/main" id="{51DB5602-0D17-1638-A7E2-F9EF6AA53410}"/>
                    </a:ext>
                  </a:extLst>
                </p:cNvPr>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5255;p47">
                  <a:extLst>
                    <a:ext uri="{FF2B5EF4-FFF2-40B4-BE49-F238E27FC236}">
                      <a16:creationId xmlns:a16="http://schemas.microsoft.com/office/drawing/2014/main" id="{730207B2-D962-1EAC-5E9F-19025F5F5CF8}"/>
                    </a:ext>
                  </a:extLst>
                </p:cNvPr>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5256;p47">
                  <a:extLst>
                    <a:ext uri="{FF2B5EF4-FFF2-40B4-BE49-F238E27FC236}">
                      <a16:creationId xmlns:a16="http://schemas.microsoft.com/office/drawing/2014/main" id="{FCA75561-34F8-567C-2E13-3EFC5B921C42}"/>
                    </a:ext>
                  </a:extLst>
                </p:cNvPr>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5257;p47">
                  <a:extLst>
                    <a:ext uri="{FF2B5EF4-FFF2-40B4-BE49-F238E27FC236}">
                      <a16:creationId xmlns:a16="http://schemas.microsoft.com/office/drawing/2014/main" id="{379A3463-C805-C0A2-5D32-C1102AEB3E32}"/>
                    </a:ext>
                  </a:extLst>
                </p:cNvPr>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5258;p47">
                  <a:extLst>
                    <a:ext uri="{FF2B5EF4-FFF2-40B4-BE49-F238E27FC236}">
                      <a16:creationId xmlns:a16="http://schemas.microsoft.com/office/drawing/2014/main" id="{E45DD403-CC33-4853-6608-5527030388DB}"/>
                    </a:ext>
                  </a:extLst>
                </p:cNvPr>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5259;p47">
                  <a:extLst>
                    <a:ext uri="{FF2B5EF4-FFF2-40B4-BE49-F238E27FC236}">
                      <a16:creationId xmlns:a16="http://schemas.microsoft.com/office/drawing/2014/main" id="{63838960-D3D5-DA84-6F0C-094594563128}"/>
                    </a:ext>
                  </a:extLst>
                </p:cNvPr>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5260;p47">
                  <a:extLst>
                    <a:ext uri="{FF2B5EF4-FFF2-40B4-BE49-F238E27FC236}">
                      <a16:creationId xmlns:a16="http://schemas.microsoft.com/office/drawing/2014/main" id="{AC8D585B-EEEF-0532-F89F-53F5685584FC}"/>
                    </a:ext>
                  </a:extLst>
                </p:cNvPr>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5261;p47">
                  <a:extLst>
                    <a:ext uri="{FF2B5EF4-FFF2-40B4-BE49-F238E27FC236}">
                      <a16:creationId xmlns:a16="http://schemas.microsoft.com/office/drawing/2014/main" id="{A3DB15B4-073C-17B2-414F-23512B0B7A8A}"/>
                    </a:ext>
                  </a:extLst>
                </p:cNvPr>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5262;p47">
                  <a:extLst>
                    <a:ext uri="{FF2B5EF4-FFF2-40B4-BE49-F238E27FC236}">
                      <a16:creationId xmlns:a16="http://schemas.microsoft.com/office/drawing/2014/main" id="{090D33C6-CAD8-F54E-3E15-89AA25072750}"/>
                    </a:ext>
                  </a:extLst>
                </p:cNvPr>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5263;p47">
                  <a:extLst>
                    <a:ext uri="{FF2B5EF4-FFF2-40B4-BE49-F238E27FC236}">
                      <a16:creationId xmlns:a16="http://schemas.microsoft.com/office/drawing/2014/main" id="{7AC26A37-F809-66B6-6991-1DC028D8D52B}"/>
                    </a:ext>
                  </a:extLst>
                </p:cNvPr>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5264;p47">
                  <a:extLst>
                    <a:ext uri="{FF2B5EF4-FFF2-40B4-BE49-F238E27FC236}">
                      <a16:creationId xmlns:a16="http://schemas.microsoft.com/office/drawing/2014/main" id="{8F1F9056-695A-BFF6-C7FC-8E58420DB89E}"/>
                    </a:ext>
                  </a:extLst>
                </p:cNvPr>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5265;p47">
                  <a:extLst>
                    <a:ext uri="{FF2B5EF4-FFF2-40B4-BE49-F238E27FC236}">
                      <a16:creationId xmlns:a16="http://schemas.microsoft.com/office/drawing/2014/main" id="{C759143A-A16B-66ED-F1F8-A9AC41F4977E}"/>
                    </a:ext>
                  </a:extLst>
                </p:cNvPr>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5266;p47">
                  <a:extLst>
                    <a:ext uri="{FF2B5EF4-FFF2-40B4-BE49-F238E27FC236}">
                      <a16:creationId xmlns:a16="http://schemas.microsoft.com/office/drawing/2014/main" id="{B3EFBD29-968C-EF74-43CD-B7FA1E1624E8}"/>
                    </a:ext>
                  </a:extLst>
                </p:cNvPr>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5267;p47">
                  <a:extLst>
                    <a:ext uri="{FF2B5EF4-FFF2-40B4-BE49-F238E27FC236}">
                      <a16:creationId xmlns:a16="http://schemas.microsoft.com/office/drawing/2014/main" id="{0BD9E2EF-4F2F-30D8-2E78-71E315B37428}"/>
                    </a:ext>
                  </a:extLst>
                </p:cNvPr>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5268;p47">
                  <a:extLst>
                    <a:ext uri="{FF2B5EF4-FFF2-40B4-BE49-F238E27FC236}">
                      <a16:creationId xmlns:a16="http://schemas.microsoft.com/office/drawing/2014/main" id="{C6352C3F-21D2-B7EF-BAC4-29967174934F}"/>
                    </a:ext>
                  </a:extLst>
                </p:cNvPr>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5269;p47">
                  <a:extLst>
                    <a:ext uri="{FF2B5EF4-FFF2-40B4-BE49-F238E27FC236}">
                      <a16:creationId xmlns:a16="http://schemas.microsoft.com/office/drawing/2014/main" id="{9496DEA5-B0E5-3C85-50D4-C904A1102D67}"/>
                    </a:ext>
                  </a:extLst>
                </p:cNvPr>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5270;p47">
                  <a:extLst>
                    <a:ext uri="{FF2B5EF4-FFF2-40B4-BE49-F238E27FC236}">
                      <a16:creationId xmlns:a16="http://schemas.microsoft.com/office/drawing/2014/main" id="{B01B242E-0BC8-3713-0042-0CFD58D29D87}"/>
                    </a:ext>
                  </a:extLst>
                </p:cNvPr>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5271;p47">
                  <a:extLst>
                    <a:ext uri="{FF2B5EF4-FFF2-40B4-BE49-F238E27FC236}">
                      <a16:creationId xmlns:a16="http://schemas.microsoft.com/office/drawing/2014/main" id="{11625287-728A-E9B9-9607-AE0C47C7E5C5}"/>
                    </a:ext>
                  </a:extLst>
                </p:cNvPr>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5272;p47">
                  <a:extLst>
                    <a:ext uri="{FF2B5EF4-FFF2-40B4-BE49-F238E27FC236}">
                      <a16:creationId xmlns:a16="http://schemas.microsoft.com/office/drawing/2014/main" id="{1D4D5148-7144-BE45-D726-EECD88B4ACA2}"/>
                    </a:ext>
                  </a:extLst>
                </p:cNvPr>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5273;p47">
                  <a:extLst>
                    <a:ext uri="{FF2B5EF4-FFF2-40B4-BE49-F238E27FC236}">
                      <a16:creationId xmlns:a16="http://schemas.microsoft.com/office/drawing/2014/main" id="{AE077F68-B939-8711-B91A-3B2179786889}"/>
                    </a:ext>
                  </a:extLst>
                </p:cNvPr>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5274;p47">
                  <a:extLst>
                    <a:ext uri="{FF2B5EF4-FFF2-40B4-BE49-F238E27FC236}">
                      <a16:creationId xmlns:a16="http://schemas.microsoft.com/office/drawing/2014/main" id="{A3BBF318-0349-CF69-8A42-92E3D3FD15F3}"/>
                    </a:ext>
                  </a:extLst>
                </p:cNvPr>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5275;p47">
                  <a:extLst>
                    <a:ext uri="{FF2B5EF4-FFF2-40B4-BE49-F238E27FC236}">
                      <a16:creationId xmlns:a16="http://schemas.microsoft.com/office/drawing/2014/main" id="{25AC48FF-09D3-DFC3-0567-B241E00064E3}"/>
                    </a:ext>
                  </a:extLst>
                </p:cNvPr>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5276;p47">
                  <a:extLst>
                    <a:ext uri="{FF2B5EF4-FFF2-40B4-BE49-F238E27FC236}">
                      <a16:creationId xmlns:a16="http://schemas.microsoft.com/office/drawing/2014/main" id="{A95558F1-70FC-0224-24CD-FBE4CF9E4F0F}"/>
                    </a:ext>
                  </a:extLst>
                </p:cNvPr>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5277;p47">
                  <a:extLst>
                    <a:ext uri="{FF2B5EF4-FFF2-40B4-BE49-F238E27FC236}">
                      <a16:creationId xmlns:a16="http://schemas.microsoft.com/office/drawing/2014/main" id="{47049DBF-151D-CE9D-52C2-B0502C380CF7}"/>
                    </a:ext>
                  </a:extLst>
                </p:cNvPr>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5278;p47">
                  <a:extLst>
                    <a:ext uri="{FF2B5EF4-FFF2-40B4-BE49-F238E27FC236}">
                      <a16:creationId xmlns:a16="http://schemas.microsoft.com/office/drawing/2014/main" id="{BE692AD6-B2DA-7E83-DDD7-F8DBC763293A}"/>
                    </a:ext>
                  </a:extLst>
                </p:cNvPr>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5279;p47">
                  <a:extLst>
                    <a:ext uri="{FF2B5EF4-FFF2-40B4-BE49-F238E27FC236}">
                      <a16:creationId xmlns:a16="http://schemas.microsoft.com/office/drawing/2014/main" id="{CD49DDD2-4A71-1A15-D8F8-03B65B181A90}"/>
                    </a:ext>
                  </a:extLst>
                </p:cNvPr>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5280;p47">
                  <a:extLst>
                    <a:ext uri="{FF2B5EF4-FFF2-40B4-BE49-F238E27FC236}">
                      <a16:creationId xmlns:a16="http://schemas.microsoft.com/office/drawing/2014/main" id="{D0D75F36-7AD1-32EB-FBCA-5BCF0A13A259}"/>
                    </a:ext>
                  </a:extLst>
                </p:cNvPr>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5281;p47">
                  <a:extLst>
                    <a:ext uri="{FF2B5EF4-FFF2-40B4-BE49-F238E27FC236}">
                      <a16:creationId xmlns:a16="http://schemas.microsoft.com/office/drawing/2014/main" id="{ABDF590B-921A-DE97-F1A1-42A562049B1C}"/>
                    </a:ext>
                  </a:extLst>
                </p:cNvPr>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5282;p47">
                  <a:extLst>
                    <a:ext uri="{FF2B5EF4-FFF2-40B4-BE49-F238E27FC236}">
                      <a16:creationId xmlns:a16="http://schemas.microsoft.com/office/drawing/2014/main" id="{F2D86229-AD63-9B7C-D162-FE0CD56326D1}"/>
                    </a:ext>
                  </a:extLst>
                </p:cNvPr>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5283;p47">
                  <a:extLst>
                    <a:ext uri="{FF2B5EF4-FFF2-40B4-BE49-F238E27FC236}">
                      <a16:creationId xmlns:a16="http://schemas.microsoft.com/office/drawing/2014/main" id="{668F0F39-8816-EE4A-4212-2508922D51AE}"/>
                    </a:ext>
                  </a:extLst>
                </p:cNvPr>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5284;p47">
                  <a:extLst>
                    <a:ext uri="{FF2B5EF4-FFF2-40B4-BE49-F238E27FC236}">
                      <a16:creationId xmlns:a16="http://schemas.microsoft.com/office/drawing/2014/main" id="{07F27B3E-6D4B-4B3B-7B5A-0D4F90BDD285}"/>
                    </a:ext>
                  </a:extLst>
                </p:cNvPr>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5285;p47">
                  <a:extLst>
                    <a:ext uri="{FF2B5EF4-FFF2-40B4-BE49-F238E27FC236}">
                      <a16:creationId xmlns:a16="http://schemas.microsoft.com/office/drawing/2014/main" id="{3A49BC5A-5C3A-CDA2-77B0-D1A151D6FB2C}"/>
                    </a:ext>
                  </a:extLst>
                </p:cNvPr>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5286;p47">
                  <a:extLst>
                    <a:ext uri="{FF2B5EF4-FFF2-40B4-BE49-F238E27FC236}">
                      <a16:creationId xmlns:a16="http://schemas.microsoft.com/office/drawing/2014/main" id="{9B603DC1-7AC4-DEAA-ABE6-1E7DBA17CE74}"/>
                    </a:ext>
                  </a:extLst>
                </p:cNvPr>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5287;p47">
                  <a:extLst>
                    <a:ext uri="{FF2B5EF4-FFF2-40B4-BE49-F238E27FC236}">
                      <a16:creationId xmlns:a16="http://schemas.microsoft.com/office/drawing/2014/main" id="{AF5A60C6-6656-829E-1BE7-100692FCCA9A}"/>
                    </a:ext>
                  </a:extLst>
                </p:cNvPr>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5288;p47">
                  <a:extLst>
                    <a:ext uri="{FF2B5EF4-FFF2-40B4-BE49-F238E27FC236}">
                      <a16:creationId xmlns:a16="http://schemas.microsoft.com/office/drawing/2014/main" id="{A86C514D-31F0-9B95-AA64-32E0BA2EF0AD}"/>
                    </a:ext>
                  </a:extLst>
                </p:cNvPr>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5289;p47">
                  <a:extLst>
                    <a:ext uri="{FF2B5EF4-FFF2-40B4-BE49-F238E27FC236}">
                      <a16:creationId xmlns:a16="http://schemas.microsoft.com/office/drawing/2014/main" id="{6F1B2676-76A3-6434-91A6-7D123CB258D0}"/>
                    </a:ext>
                  </a:extLst>
                </p:cNvPr>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5290;p47">
                  <a:extLst>
                    <a:ext uri="{FF2B5EF4-FFF2-40B4-BE49-F238E27FC236}">
                      <a16:creationId xmlns:a16="http://schemas.microsoft.com/office/drawing/2014/main" id="{AFEE458D-7CEA-0B36-DD78-2EC2CA2CDCA9}"/>
                    </a:ext>
                  </a:extLst>
                </p:cNvPr>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5291;p47">
                  <a:extLst>
                    <a:ext uri="{FF2B5EF4-FFF2-40B4-BE49-F238E27FC236}">
                      <a16:creationId xmlns:a16="http://schemas.microsoft.com/office/drawing/2014/main" id="{5C43E4E6-5269-F8F6-38AA-ACFF533BF7D2}"/>
                    </a:ext>
                  </a:extLst>
                </p:cNvPr>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5292;p47">
                  <a:extLst>
                    <a:ext uri="{FF2B5EF4-FFF2-40B4-BE49-F238E27FC236}">
                      <a16:creationId xmlns:a16="http://schemas.microsoft.com/office/drawing/2014/main" id="{A5DD328C-F4E2-A2DF-238B-FC319AB7E40A}"/>
                    </a:ext>
                  </a:extLst>
                </p:cNvPr>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5293;p47">
                  <a:extLst>
                    <a:ext uri="{FF2B5EF4-FFF2-40B4-BE49-F238E27FC236}">
                      <a16:creationId xmlns:a16="http://schemas.microsoft.com/office/drawing/2014/main" id="{1F059C66-1823-4E2C-9620-79AF934759C3}"/>
                    </a:ext>
                  </a:extLst>
                </p:cNvPr>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5294;p47">
                  <a:extLst>
                    <a:ext uri="{FF2B5EF4-FFF2-40B4-BE49-F238E27FC236}">
                      <a16:creationId xmlns:a16="http://schemas.microsoft.com/office/drawing/2014/main" id="{ADDC83B1-417B-A3BD-2FBD-6EF75373E292}"/>
                    </a:ext>
                  </a:extLst>
                </p:cNvPr>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5295;p47">
                  <a:extLst>
                    <a:ext uri="{FF2B5EF4-FFF2-40B4-BE49-F238E27FC236}">
                      <a16:creationId xmlns:a16="http://schemas.microsoft.com/office/drawing/2014/main" id="{AF4873E5-9D06-65BB-BABF-A78198D8C2F0}"/>
                    </a:ext>
                  </a:extLst>
                </p:cNvPr>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5296;p47">
                  <a:extLst>
                    <a:ext uri="{FF2B5EF4-FFF2-40B4-BE49-F238E27FC236}">
                      <a16:creationId xmlns:a16="http://schemas.microsoft.com/office/drawing/2014/main" id="{0F4A33F4-0ECC-B9E9-7A05-829EA7291D1F}"/>
                    </a:ext>
                  </a:extLst>
                </p:cNvPr>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5297;p47">
                  <a:extLst>
                    <a:ext uri="{FF2B5EF4-FFF2-40B4-BE49-F238E27FC236}">
                      <a16:creationId xmlns:a16="http://schemas.microsoft.com/office/drawing/2014/main" id="{0C5F15D8-B645-42D4-E77C-EEC2AA6137C8}"/>
                    </a:ext>
                  </a:extLst>
                </p:cNvPr>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5298;p47">
                  <a:extLst>
                    <a:ext uri="{FF2B5EF4-FFF2-40B4-BE49-F238E27FC236}">
                      <a16:creationId xmlns:a16="http://schemas.microsoft.com/office/drawing/2014/main" id="{F31AD26E-EF17-7BB4-D7EE-3DCB4836EFD0}"/>
                    </a:ext>
                  </a:extLst>
                </p:cNvPr>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5299;p47">
                  <a:extLst>
                    <a:ext uri="{FF2B5EF4-FFF2-40B4-BE49-F238E27FC236}">
                      <a16:creationId xmlns:a16="http://schemas.microsoft.com/office/drawing/2014/main" id="{D827F545-90DE-9AB3-62C3-D08A67AF8D8A}"/>
                    </a:ext>
                  </a:extLst>
                </p:cNvPr>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5300;p47">
                  <a:extLst>
                    <a:ext uri="{FF2B5EF4-FFF2-40B4-BE49-F238E27FC236}">
                      <a16:creationId xmlns:a16="http://schemas.microsoft.com/office/drawing/2014/main" id="{766FBB8A-B8B2-0F13-7C3B-B316E9D93722}"/>
                    </a:ext>
                  </a:extLst>
                </p:cNvPr>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5301;p47">
                  <a:extLst>
                    <a:ext uri="{FF2B5EF4-FFF2-40B4-BE49-F238E27FC236}">
                      <a16:creationId xmlns:a16="http://schemas.microsoft.com/office/drawing/2014/main" id="{AAF906CE-1A0C-F528-75CF-3FC293C3E40F}"/>
                    </a:ext>
                  </a:extLst>
                </p:cNvPr>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5302;p47">
                  <a:extLst>
                    <a:ext uri="{FF2B5EF4-FFF2-40B4-BE49-F238E27FC236}">
                      <a16:creationId xmlns:a16="http://schemas.microsoft.com/office/drawing/2014/main" id="{499B46AD-DDE8-D1CC-2071-E5119CB03872}"/>
                    </a:ext>
                  </a:extLst>
                </p:cNvPr>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5303;p47">
                  <a:extLst>
                    <a:ext uri="{FF2B5EF4-FFF2-40B4-BE49-F238E27FC236}">
                      <a16:creationId xmlns:a16="http://schemas.microsoft.com/office/drawing/2014/main" id="{F98F4DA2-2C8E-8BBB-6D9E-F533BDC6ED7E}"/>
                    </a:ext>
                  </a:extLst>
                </p:cNvPr>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5304;p47">
                  <a:extLst>
                    <a:ext uri="{FF2B5EF4-FFF2-40B4-BE49-F238E27FC236}">
                      <a16:creationId xmlns:a16="http://schemas.microsoft.com/office/drawing/2014/main" id="{27FBBF72-5D17-A9DD-F0CC-E7E587B57987}"/>
                    </a:ext>
                  </a:extLst>
                </p:cNvPr>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5305;p47">
                  <a:extLst>
                    <a:ext uri="{FF2B5EF4-FFF2-40B4-BE49-F238E27FC236}">
                      <a16:creationId xmlns:a16="http://schemas.microsoft.com/office/drawing/2014/main" id="{159F22AA-06A9-E4B5-8436-5573B6D24539}"/>
                    </a:ext>
                  </a:extLst>
                </p:cNvPr>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5306;p47">
                  <a:extLst>
                    <a:ext uri="{FF2B5EF4-FFF2-40B4-BE49-F238E27FC236}">
                      <a16:creationId xmlns:a16="http://schemas.microsoft.com/office/drawing/2014/main" id="{2D5833BF-996C-8F8E-3353-FD441019A07C}"/>
                    </a:ext>
                  </a:extLst>
                </p:cNvPr>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5307;p47">
                  <a:extLst>
                    <a:ext uri="{FF2B5EF4-FFF2-40B4-BE49-F238E27FC236}">
                      <a16:creationId xmlns:a16="http://schemas.microsoft.com/office/drawing/2014/main" id="{5CA99E1E-9AB2-3990-F74A-13B0D86B4468}"/>
                    </a:ext>
                  </a:extLst>
                </p:cNvPr>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5308;p47">
                  <a:extLst>
                    <a:ext uri="{FF2B5EF4-FFF2-40B4-BE49-F238E27FC236}">
                      <a16:creationId xmlns:a16="http://schemas.microsoft.com/office/drawing/2014/main" id="{F72BBA84-A0AD-FBD5-049A-EDE2A9349CA2}"/>
                    </a:ext>
                  </a:extLst>
                </p:cNvPr>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5309;p47">
                  <a:extLst>
                    <a:ext uri="{FF2B5EF4-FFF2-40B4-BE49-F238E27FC236}">
                      <a16:creationId xmlns:a16="http://schemas.microsoft.com/office/drawing/2014/main" id="{8EAD2B7D-CF94-856C-CBF7-3BEABE194DF6}"/>
                    </a:ext>
                  </a:extLst>
                </p:cNvPr>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5310;p47">
                  <a:extLst>
                    <a:ext uri="{FF2B5EF4-FFF2-40B4-BE49-F238E27FC236}">
                      <a16:creationId xmlns:a16="http://schemas.microsoft.com/office/drawing/2014/main" id="{FCC4728C-3C9D-A2F5-9A9C-E7D0B11FBE57}"/>
                    </a:ext>
                  </a:extLst>
                </p:cNvPr>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5311;p47">
                  <a:extLst>
                    <a:ext uri="{FF2B5EF4-FFF2-40B4-BE49-F238E27FC236}">
                      <a16:creationId xmlns:a16="http://schemas.microsoft.com/office/drawing/2014/main" id="{C4A685A3-3276-4EF4-F2B1-B69128DEC58C}"/>
                    </a:ext>
                  </a:extLst>
                </p:cNvPr>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5312;p47">
                  <a:extLst>
                    <a:ext uri="{FF2B5EF4-FFF2-40B4-BE49-F238E27FC236}">
                      <a16:creationId xmlns:a16="http://schemas.microsoft.com/office/drawing/2014/main" id="{760FFE2C-812D-116F-C6CE-B449D0A2124E}"/>
                    </a:ext>
                  </a:extLst>
                </p:cNvPr>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5313;p47">
                  <a:extLst>
                    <a:ext uri="{FF2B5EF4-FFF2-40B4-BE49-F238E27FC236}">
                      <a16:creationId xmlns:a16="http://schemas.microsoft.com/office/drawing/2014/main" id="{B20AEAAB-2557-4118-516B-45C767C263C2}"/>
                    </a:ext>
                  </a:extLst>
                </p:cNvPr>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5314;p47">
                  <a:extLst>
                    <a:ext uri="{FF2B5EF4-FFF2-40B4-BE49-F238E27FC236}">
                      <a16:creationId xmlns:a16="http://schemas.microsoft.com/office/drawing/2014/main" id="{E70A0074-EC99-9675-6791-7AB0BC2654FF}"/>
                    </a:ext>
                  </a:extLst>
                </p:cNvPr>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5315;p47">
                  <a:extLst>
                    <a:ext uri="{FF2B5EF4-FFF2-40B4-BE49-F238E27FC236}">
                      <a16:creationId xmlns:a16="http://schemas.microsoft.com/office/drawing/2014/main" id="{DA230DAE-F9F4-1683-D9B2-F76779A3C96F}"/>
                    </a:ext>
                  </a:extLst>
                </p:cNvPr>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5316;p47">
                  <a:extLst>
                    <a:ext uri="{FF2B5EF4-FFF2-40B4-BE49-F238E27FC236}">
                      <a16:creationId xmlns:a16="http://schemas.microsoft.com/office/drawing/2014/main" id="{27E2A81F-CA71-9831-A323-80EEDA7A3460}"/>
                    </a:ext>
                  </a:extLst>
                </p:cNvPr>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5317;p47">
                  <a:extLst>
                    <a:ext uri="{FF2B5EF4-FFF2-40B4-BE49-F238E27FC236}">
                      <a16:creationId xmlns:a16="http://schemas.microsoft.com/office/drawing/2014/main" id="{25E740BB-3A5F-D843-F801-9929CDA7B5FC}"/>
                    </a:ext>
                  </a:extLst>
                </p:cNvPr>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5318;p47">
                  <a:extLst>
                    <a:ext uri="{FF2B5EF4-FFF2-40B4-BE49-F238E27FC236}">
                      <a16:creationId xmlns:a16="http://schemas.microsoft.com/office/drawing/2014/main" id="{E3064350-25A0-8F58-7541-A754C06F8A4E}"/>
                    </a:ext>
                  </a:extLst>
                </p:cNvPr>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5319;p47">
                  <a:extLst>
                    <a:ext uri="{FF2B5EF4-FFF2-40B4-BE49-F238E27FC236}">
                      <a16:creationId xmlns:a16="http://schemas.microsoft.com/office/drawing/2014/main" id="{B0D569AE-A475-680E-4D7A-6904C31C2693}"/>
                    </a:ext>
                  </a:extLst>
                </p:cNvPr>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5320;p47">
                  <a:extLst>
                    <a:ext uri="{FF2B5EF4-FFF2-40B4-BE49-F238E27FC236}">
                      <a16:creationId xmlns:a16="http://schemas.microsoft.com/office/drawing/2014/main" id="{097A2845-C951-7299-E853-D11A4B7A36B5}"/>
                    </a:ext>
                  </a:extLst>
                </p:cNvPr>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5321;p47">
                  <a:extLst>
                    <a:ext uri="{FF2B5EF4-FFF2-40B4-BE49-F238E27FC236}">
                      <a16:creationId xmlns:a16="http://schemas.microsoft.com/office/drawing/2014/main" id="{87982CCD-846F-A647-4332-6F6CFC6F0487}"/>
                    </a:ext>
                  </a:extLst>
                </p:cNvPr>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5322;p47">
                  <a:extLst>
                    <a:ext uri="{FF2B5EF4-FFF2-40B4-BE49-F238E27FC236}">
                      <a16:creationId xmlns:a16="http://schemas.microsoft.com/office/drawing/2014/main" id="{1A9917EB-5ED9-E6BC-9F40-4EA5A5FAB003}"/>
                    </a:ext>
                  </a:extLst>
                </p:cNvPr>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5323;p47">
                  <a:extLst>
                    <a:ext uri="{FF2B5EF4-FFF2-40B4-BE49-F238E27FC236}">
                      <a16:creationId xmlns:a16="http://schemas.microsoft.com/office/drawing/2014/main" id="{D871F9C9-FB38-01D8-149F-55034C9DCD2B}"/>
                    </a:ext>
                  </a:extLst>
                </p:cNvPr>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5324;p47">
                  <a:extLst>
                    <a:ext uri="{FF2B5EF4-FFF2-40B4-BE49-F238E27FC236}">
                      <a16:creationId xmlns:a16="http://schemas.microsoft.com/office/drawing/2014/main" id="{8EA5D154-FCFC-C51F-7B41-F6F485433E0A}"/>
                    </a:ext>
                  </a:extLst>
                </p:cNvPr>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5325;p47">
                  <a:extLst>
                    <a:ext uri="{FF2B5EF4-FFF2-40B4-BE49-F238E27FC236}">
                      <a16:creationId xmlns:a16="http://schemas.microsoft.com/office/drawing/2014/main" id="{A7BC6AD6-81C5-8FAF-3D5A-F9889252772A}"/>
                    </a:ext>
                  </a:extLst>
                </p:cNvPr>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5326;p47">
                  <a:extLst>
                    <a:ext uri="{FF2B5EF4-FFF2-40B4-BE49-F238E27FC236}">
                      <a16:creationId xmlns:a16="http://schemas.microsoft.com/office/drawing/2014/main" id="{07D6D397-FAB8-F68B-E203-8CEA9211B169}"/>
                    </a:ext>
                  </a:extLst>
                </p:cNvPr>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5327;p47">
                  <a:extLst>
                    <a:ext uri="{FF2B5EF4-FFF2-40B4-BE49-F238E27FC236}">
                      <a16:creationId xmlns:a16="http://schemas.microsoft.com/office/drawing/2014/main" id="{AB52255C-FF36-FE61-84AC-143FBAA76771}"/>
                    </a:ext>
                  </a:extLst>
                </p:cNvPr>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5328;p47">
                  <a:extLst>
                    <a:ext uri="{FF2B5EF4-FFF2-40B4-BE49-F238E27FC236}">
                      <a16:creationId xmlns:a16="http://schemas.microsoft.com/office/drawing/2014/main" id="{E11B1D81-D67F-8FA2-3F07-26EA476AF70F}"/>
                    </a:ext>
                  </a:extLst>
                </p:cNvPr>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5329;p47">
                  <a:extLst>
                    <a:ext uri="{FF2B5EF4-FFF2-40B4-BE49-F238E27FC236}">
                      <a16:creationId xmlns:a16="http://schemas.microsoft.com/office/drawing/2014/main" id="{23934EC2-BD24-F48C-F866-B577D5A75715}"/>
                    </a:ext>
                  </a:extLst>
                </p:cNvPr>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5330;p47">
                  <a:extLst>
                    <a:ext uri="{FF2B5EF4-FFF2-40B4-BE49-F238E27FC236}">
                      <a16:creationId xmlns:a16="http://schemas.microsoft.com/office/drawing/2014/main" id="{CFD2CD28-C544-F239-9C04-A763980C59F2}"/>
                    </a:ext>
                  </a:extLst>
                </p:cNvPr>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5331;p47">
                  <a:extLst>
                    <a:ext uri="{FF2B5EF4-FFF2-40B4-BE49-F238E27FC236}">
                      <a16:creationId xmlns:a16="http://schemas.microsoft.com/office/drawing/2014/main" id="{3181C82C-CAE9-A6A0-941A-31F263EA504A}"/>
                    </a:ext>
                  </a:extLst>
                </p:cNvPr>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5332;p47">
                  <a:extLst>
                    <a:ext uri="{FF2B5EF4-FFF2-40B4-BE49-F238E27FC236}">
                      <a16:creationId xmlns:a16="http://schemas.microsoft.com/office/drawing/2014/main" id="{687424F6-9F45-156D-4CED-E82D9170F29E}"/>
                    </a:ext>
                  </a:extLst>
                </p:cNvPr>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5333;p47">
                  <a:extLst>
                    <a:ext uri="{FF2B5EF4-FFF2-40B4-BE49-F238E27FC236}">
                      <a16:creationId xmlns:a16="http://schemas.microsoft.com/office/drawing/2014/main" id="{EE98C448-E745-6EFA-B897-39212336D67D}"/>
                    </a:ext>
                  </a:extLst>
                </p:cNvPr>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5334;p47">
                  <a:extLst>
                    <a:ext uri="{FF2B5EF4-FFF2-40B4-BE49-F238E27FC236}">
                      <a16:creationId xmlns:a16="http://schemas.microsoft.com/office/drawing/2014/main" id="{F99A4C50-EF52-1897-C258-017F90F12A2D}"/>
                    </a:ext>
                  </a:extLst>
                </p:cNvPr>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5335;p47">
                  <a:extLst>
                    <a:ext uri="{FF2B5EF4-FFF2-40B4-BE49-F238E27FC236}">
                      <a16:creationId xmlns:a16="http://schemas.microsoft.com/office/drawing/2014/main" id="{51472F4A-63A5-22AE-35FA-0B16ED837E4B}"/>
                    </a:ext>
                  </a:extLst>
                </p:cNvPr>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5336;p47">
                  <a:extLst>
                    <a:ext uri="{FF2B5EF4-FFF2-40B4-BE49-F238E27FC236}">
                      <a16:creationId xmlns:a16="http://schemas.microsoft.com/office/drawing/2014/main" id="{2A93B365-5718-B137-C03C-52D2ACD081B5}"/>
                    </a:ext>
                  </a:extLst>
                </p:cNvPr>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5337;p47">
                  <a:extLst>
                    <a:ext uri="{FF2B5EF4-FFF2-40B4-BE49-F238E27FC236}">
                      <a16:creationId xmlns:a16="http://schemas.microsoft.com/office/drawing/2014/main" id="{CC62C335-AE21-0086-3C4A-628701C9E5BA}"/>
                    </a:ext>
                  </a:extLst>
                </p:cNvPr>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5338;p47">
                  <a:extLst>
                    <a:ext uri="{FF2B5EF4-FFF2-40B4-BE49-F238E27FC236}">
                      <a16:creationId xmlns:a16="http://schemas.microsoft.com/office/drawing/2014/main" id="{A8F91739-8780-0611-3124-A84F61CF4BEA}"/>
                    </a:ext>
                  </a:extLst>
                </p:cNvPr>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5339;p47">
                  <a:extLst>
                    <a:ext uri="{FF2B5EF4-FFF2-40B4-BE49-F238E27FC236}">
                      <a16:creationId xmlns:a16="http://schemas.microsoft.com/office/drawing/2014/main" id="{3D856F60-83F6-14F7-EBCA-4672F0124207}"/>
                    </a:ext>
                  </a:extLst>
                </p:cNvPr>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5340;p47">
                  <a:extLst>
                    <a:ext uri="{FF2B5EF4-FFF2-40B4-BE49-F238E27FC236}">
                      <a16:creationId xmlns:a16="http://schemas.microsoft.com/office/drawing/2014/main" id="{87BA7C3C-74B6-4A3E-1ED4-7287AAE49EBA}"/>
                    </a:ext>
                  </a:extLst>
                </p:cNvPr>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5341;p47">
                  <a:extLst>
                    <a:ext uri="{FF2B5EF4-FFF2-40B4-BE49-F238E27FC236}">
                      <a16:creationId xmlns:a16="http://schemas.microsoft.com/office/drawing/2014/main" id="{D28D7708-E3EF-D880-5ED8-C633F9614CCF}"/>
                    </a:ext>
                  </a:extLst>
                </p:cNvPr>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5342;p47">
                  <a:extLst>
                    <a:ext uri="{FF2B5EF4-FFF2-40B4-BE49-F238E27FC236}">
                      <a16:creationId xmlns:a16="http://schemas.microsoft.com/office/drawing/2014/main" id="{835C6E0A-00F5-59FC-EB1D-B66E9DED830E}"/>
                    </a:ext>
                  </a:extLst>
                </p:cNvPr>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5343;p47">
                  <a:extLst>
                    <a:ext uri="{FF2B5EF4-FFF2-40B4-BE49-F238E27FC236}">
                      <a16:creationId xmlns:a16="http://schemas.microsoft.com/office/drawing/2014/main" id="{D4F128CE-33B7-939C-BF2A-4AAF509BB2D6}"/>
                    </a:ext>
                  </a:extLst>
                </p:cNvPr>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5344;p47">
                  <a:extLst>
                    <a:ext uri="{FF2B5EF4-FFF2-40B4-BE49-F238E27FC236}">
                      <a16:creationId xmlns:a16="http://schemas.microsoft.com/office/drawing/2014/main" id="{FEF79F5C-0824-4545-98FF-D35EB79E9E76}"/>
                    </a:ext>
                  </a:extLst>
                </p:cNvPr>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5345;p47">
                  <a:extLst>
                    <a:ext uri="{FF2B5EF4-FFF2-40B4-BE49-F238E27FC236}">
                      <a16:creationId xmlns:a16="http://schemas.microsoft.com/office/drawing/2014/main" id="{F7E6BFD4-607E-107B-E198-75ADA7CA84B4}"/>
                    </a:ext>
                  </a:extLst>
                </p:cNvPr>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5346;p47">
                  <a:extLst>
                    <a:ext uri="{FF2B5EF4-FFF2-40B4-BE49-F238E27FC236}">
                      <a16:creationId xmlns:a16="http://schemas.microsoft.com/office/drawing/2014/main" id="{1A765E05-833D-5DE1-53EA-7F11FD1F0ADE}"/>
                    </a:ext>
                  </a:extLst>
                </p:cNvPr>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5347;p47">
                  <a:extLst>
                    <a:ext uri="{FF2B5EF4-FFF2-40B4-BE49-F238E27FC236}">
                      <a16:creationId xmlns:a16="http://schemas.microsoft.com/office/drawing/2014/main" id="{0726FB36-66EE-D472-5FB9-F76634859B17}"/>
                    </a:ext>
                  </a:extLst>
                </p:cNvPr>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5348;p47">
                  <a:extLst>
                    <a:ext uri="{FF2B5EF4-FFF2-40B4-BE49-F238E27FC236}">
                      <a16:creationId xmlns:a16="http://schemas.microsoft.com/office/drawing/2014/main" id="{BEEBC64F-3E26-13F7-956A-0B1BA5F71752}"/>
                    </a:ext>
                  </a:extLst>
                </p:cNvPr>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5349;p47">
                  <a:extLst>
                    <a:ext uri="{FF2B5EF4-FFF2-40B4-BE49-F238E27FC236}">
                      <a16:creationId xmlns:a16="http://schemas.microsoft.com/office/drawing/2014/main" id="{14B46A4A-E7EB-1E24-2C3E-B50907024B08}"/>
                    </a:ext>
                  </a:extLst>
                </p:cNvPr>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5350;p47">
                  <a:extLst>
                    <a:ext uri="{FF2B5EF4-FFF2-40B4-BE49-F238E27FC236}">
                      <a16:creationId xmlns:a16="http://schemas.microsoft.com/office/drawing/2014/main" id="{3C8F6305-A9C2-F3A5-FC0C-81C1A1DBB9E1}"/>
                    </a:ext>
                  </a:extLst>
                </p:cNvPr>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5351;p47">
                  <a:extLst>
                    <a:ext uri="{FF2B5EF4-FFF2-40B4-BE49-F238E27FC236}">
                      <a16:creationId xmlns:a16="http://schemas.microsoft.com/office/drawing/2014/main" id="{0CCF69E2-95A3-2D92-0A1A-AD15F559EF01}"/>
                    </a:ext>
                  </a:extLst>
                </p:cNvPr>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5352;p47">
                  <a:extLst>
                    <a:ext uri="{FF2B5EF4-FFF2-40B4-BE49-F238E27FC236}">
                      <a16:creationId xmlns:a16="http://schemas.microsoft.com/office/drawing/2014/main" id="{BDA12FCD-84C6-02DE-1310-BBCEA05D5DBC}"/>
                    </a:ext>
                  </a:extLst>
                </p:cNvPr>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5353;p47">
                  <a:extLst>
                    <a:ext uri="{FF2B5EF4-FFF2-40B4-BE49-F238E27FC236}">
                      <a16:creationId xmlns:a16="http://schemas.microsoft.com/office/drawing/2014/main" id="{D810F02A-254C-9960-3F4A-209E796DC0A5}"/>
                    </a:ext>
                  </a:extLst>
                </p:cNvPr>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5354;p47">
                  <a:extLst>
                    <a:ext uri="{FF2B5EF4-FFF2-40B4-BE49-F238E27FC236}">
                      <a16:creationId xmlns:a16="http://schemas.microsoft.com/office/drawing/2014/main" id="{DBB9F614-8095-B2B0-0C0F-5EA96A609470}"/>
                    </a:ext>
                  </a:extLst>
                </p:cNvPr>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5355;p47">
                  <a:extLst>
                    <a:ext uri="{FF2B5EF4-FFF2-40B4-BE49-F238E27FC236}">
                      <a16:creationId xmlns:a16="http://schemas.microsoft.com/office/drawing/2014/main" id="{C891D673-7071-5AB2-FC7F-A53D19AB486A}"/>
                    </a:ext>
                  </a:extLst>
                </p:cNvPr>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5356;p47">
                  <a:extLst>
                    <a:ext uri="{FF2B5EF4-FFF2-40B4-BE49-F238E27FC236}">
                      <a16:creationId xmlns:a16="http://schemas.microsoft.com/office/drawing/2014/main" id="{5EB57F13-95DB-3F1B-753F-5FDF727C1DC8}"/>
                    </a:ext>
                  </a:extLst>
                </p:cNvPr>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5357;p47">
                  <a:extLst>
                    <a:ext uri="{FF2B5EF4-FFF2-40B4-BE49-F238E27FC236}">
                      <a16:creationId xmlns:a16="http://schemas.microsoft.com/office/drawing/2014/main" id="{B95305A2-B211-3DA5-9BC3-6FC0398E5DBF}"/>
                    </a:ext>
                  </a:extLst>
                </p:cNvPr>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5358;p47">
                  <a:extLst>
                    <a:ext uri="{FF2B5EF4-FFF2-40B4-BE49-F238E27FC236}">
                      <a16:creationId xmlns:a16="http://schemas.microsoft.com/office/drawing/2014/main" id="{2C9C9EDC-6433-5C95-C987-E6AEBCD73CA3}"/>
                    </a:ext>
                  </a:extLst>
                </p:cNvPr>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5359;p47">
                  <a:extLst>
                    <a:ext uri="{FF2B5EF4-FFF2-40B4-BE49-F238E27FC236}">
                      <a16:creationId xmlns:a16="http://schemas.microsoft.com/office/drawing/2014/main" id="{C0034796-6938-806F-5636-F54F1936ACB6}"/>
                    </a:ext>
                  </a:extLst>
                </p:cNvPr>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5360;p47">
                  <a:extLst>
                    <a:ext uri="{FF2B5EF4-FFF2-40B4-BE49-F238E27FC236}">
                      <a16:creationId xmlns:a16="http://schemas.microsoft.com/office/drawing/2014/main" id="{EDF1FB07-438A-0B97-BFA3-CD9935CE8C9A}"/>
                    </a:ext>
                  </a:extLst>
                </p:cNvPr>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5361;p47">
                  <a:extLst>
                    <a:ext uri="{FF2B5EF4-FFF2-40B4-BE49-F238E27FC236}">
                      <a16:creationId xmlns:a16="http://schemas.microsoft.com/office/drawing/2014/main" id="{671161E4-896E-9526-DED6-6EC7FD29F786}"/>
                    </a:ext>
                  </a:extLst>
                </p:cNvPr>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5362;p47">
                  <a:extLst>
                    <a:ext uri="{FF2B5EF4-FFF2-40B4-BE49-F238E27FC236}">
                      <a16:creationId xmlns:a16="http://schemas.microsoft.com/office/drawing/2014/main" id="{93093605-543E-0525-82E8-24BC42E0B4FF}"/>
                    </a:ext>
                  </a:extLst>
                </p:cNvPr>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5363;p47">
                  <a:extLst>
                    <a:ext uri="{FF2B5EF4-FFF2-40B4-BE49-F238E27FC236}">
                      <a16:creationId xmlns:a16="http://schemas.microsoft.com/office/drawing/2014/main" id="{F166B999-DF20-8AD3-B3F2-FF94156ECC63}"/>
                    </a:ext>
                  </a:extLst>
                </p:cNvPr>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5364;p47">
                  <a:extLst>
                    <a:ext uri="{FF2B5EF4-FFF2-40B4-BE49-F238E27FC236}">
                      <a16:creationId xmlns:a16="http://schemas.microsoft.com/office/drawing/2014/main" id="{5D3E7EB1-EFB5-B0E1-20D7-C9459BF3A5FF}"/>
                    </a:ext>
                  </a:extLst>
                </p:cNvPr>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5365;p47">
                  <a:extLst>
                    <a:ext uri="{FF2B5EF4-FFF2-40B4-BE49-F238E27FC236}">
                      <a16:creationId xmlns:a16="http://schemas.microsoft.com/office/drawing/2014/main" id="{B3259E8A-07D4-8F40-AA3A-12B8C5BEA4B1}"/>
                    </a:ext>
                  </a:extLst>
                </p:cNvPr>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5366;p47">
                  <a:extLst>
                    <a:ext uri="{FF2B5EF4-FFF2-40B4-BE49-F238E27FC236}">
                      <a16:creationId xmlns:a16="http://schemas.microsoft.com/office/drawing/2014/main" id="{B5077CA3-C748-F87D-B1E8-D697DF157103}"/>
                    </a:ext>
                  </a:extLst>
                </p:cNvPr>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5367;p47">
                  <a:extLst>
                    <a:ext uri="{FF2B5EF4-FFF2-40B4-BE49-F238E27FC236}">
                      <a16:creationId xmlns:a16="http://schemas.microsoft.com/office/drawing/2014/main" id="{3663A3FD-BEE8-DFA2-FC73-8B3A5F18DD4B}"/>
                    </a:ext>
                  </a:extLst>
                </p:cNvPr>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5368;p47">
                  <a:extLst>
                    <a:ext uri="{FF2B5EF4-FFF2-40B4-BE49-F238E27FC236}">
                      <a16:creationId xmlns:a16="http://schemas.microsoft.com/office/drawing/2014/main" id="{49815846-7A0F-A529-D7F3-F18DF8B50F38}"/>
                    </a:ext>
                  </a:extLst>
                </p:cNvPr>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5369;p47">
                  <a:extLst>
                    <a:ext uri="{FF2B5EF4-FFF2-40B4-BE49-F238E27FC236}">
                      <a16:creationId xmlns:a16="http://schemas.microsoft.com/office/drawing/2014/main" id="{105286FB-4A3F-E8CE-E235-8F7425DA8675}"/>
                    </a:ext>
                  </a:extLst>
                </p:cNvPr>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5370;p47">
                  <a:extLst>
                    <a:ext uri="{FF2B5EF4-FFF2-40B4-BE49-F238E27FC236}">
                      <a16:creationId xmlns:a16="http://schemas.microsoft.com/office/drawing/2014/main" id="{05A5E2E6-6501-B305-A97E-2021DB9A13B5}"/>
                    </a:ext>
                  </a:extLst>
                </p:cNvPr>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5371;p47">
                  <a:extLst>
                    <a:ext uri="{FF2B5EF4-FFF2-40B4-BE49-F238E27FC236}">
                      <a16:creationId xmlns:a16="http://schemas.microsoft.com/office/drawing/2014/main" id="{E819CD21-FD73-9104-BBDC-41D388573928}"/>
                    </a:ext>
                  </a:extLst>
                </p:cNvPr>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5372;p47">
                  <a:extLst>
                    <a:ext uri="{FF2B5EF4-FFF2-40B4-BE49-F238E27FC236}">
                      <a16:creationId xmlns:a16="http://schemas.microsoft.com/office/drawing/2014/main" id="{99764159-839E-2D90-FF7F-FCB87D23CE6C}"/>
                    </a:ext>
                  </a:extLst>
                </p:cNvPr>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5373;p47">
                  <a:extLst>
                    <a:ext uri="{FF2B5EF4-FFF2-40B4-BE49-F238E27FC236}">
                      <a16:creationId xmlns:a16="http://schemas.microsoft.com/office/drawing/2014/main" id="{DA522352-4F5B-46F8-78B7-7F40D0D2B5D7}"/>
                    </a:ext>
                  </a:extLst>
                </p:cNvPr>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5374;p47">
                  <a:extLst>
                    <a:ext uri="{FF2B5EF4-FFF2-40B4-BE49-F238E27FC236}">
                      <a16:creationId xmlns:a16="http://schemas.microsoft.com/office/drawing/2014/main" id="{F014E162-94B5-D333-C780-E8B9B98340E1}"/>
                    </a:ext>
                  </a:extLst>
                </p:cNvPr>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5375;p47">
                  <a:extLst>
                    <a:ext uri="{FF2B5EF4-FFF2-40B4-BE49-F238E27FC236}">
                      <a16:creationId xmlns:a16="http://schemas.microsoft.com/office/drawing/2014/main" id="{D56B1318-51DE-C59D-1181-F0CBE1DAE666}"/>
                    </a:ext>
                  </a:extLst>
                </p:cNvPr>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5376;p47">
                  <a:extLst>
                    <a:ext uri="{FF2B5EF4-FFF2-40B4-BE49-F238E27FC236}">
                      <a16:creationId xmlns:a16="http://schemas.microsoft.com/office/drawing/2014/main" id="{4157EA6F-86BA-DD90-C7F4-8CD2C86C3B51}"/>
                    </a:ext>
                  </a:extLst>
                </p:cNvPr>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5377;p47">
                  <a:extLst>
                    <a:ext uri="{FF2B5EF4-FFF2-40B4-BE49-F238E27FC236}">
                      <a16:creationId xmlns:a16="http://schemas.microsoft.com/office/drawing/2014/main" id="{5391DE82-DE79-EA7D-88B3-B6E429DB2CE2}"/>
                    </a:ext>
                  </a:extLst>
                </p:cNvPr>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5378;p47">
                  <a:extLst>
                    <a:ext uri="{FF2B5EF4-FFF2-40B4-BE49-F238E27FC236}">
                      <a16:creationId xmlns:a16="http://schemas.microsoft.com/office/drawing/2014/main" id="{A388A39E-87A9-D048-CABD-85E7F3B8E28D}"/>
                    </a:ext>
                  </a:extLst>
                </p:cNvPr>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5379;p47">
                  <a:extLst>
                    <a:ext uri="{FF2B5EF4-FFF2-40B4-BE49-F238E27FC236}">
                      <a16:creationId xmlns:a16="http://schemas.microsoft.com/office/drawing/2014/main" id="{E038BD79-E076-E037-5EC6-B59646E99DFD}"/>
                    </a:ext>
                  </a:extLst>
                </p:cNvPr>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5380;p47">
                  <a:extLst>
                    <a:ext uri="{FF2B5EF4-FFF2-40B4-BE49-F238E27FC236}">
                      <a16:creationId xmlns:a16="http://schemas.microsoft.com/office/drawing/2014/main" id="{8713F92E-897A-E998-9193-48D4CA6E2120}"/>
                    </a:ext>
                  </a:extLst>
                </p:cNvPr>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5381;p47">
                  <a:extLst>
                    <a:ext uri="{FF2B5EF4-FFF2-40B4-BE49-F238E27FC236}">
                      <a16:creationId xmlns:a16="http://schemas.microsoft.com/office/drawing/2014/main" id="{316AFB83-62BB-8F43-A8AB-71619B166C34}"/>
                    </a:ext>
                  </a:extLst>
                </p:cNvPr>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5382;p47">
                  <a:extLst>
                    <a:ext uri="{FF2B5EF4-FFF2-40B4-BE49-F238E27FC236}">
                      <a16:creationId xmlns:a16="http://schemas.microsoft.com/office/drawing/2014/main" id="{03AD72E2-CA75-F3B3-0A95-8709FBF2979F}"/>
                    </a:ext>
                  </a:extLst>
                </p:cNvPr>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5383;p47">
                  <a:extLst>
                    <a:ext uri="{FF2B5EF4-FFF2-40B4-BE49-F238E27FC236}">
                      <a16:creationId xmlns:a16="http://schemas.microsoft.com/office/drawing/2014/main" id="{4B259860-15EE-59D8-917C-4FD1D7126770}"/>
                    </a:ext>
                  </a:extLst>
                </p:cNvPr>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5384;p47">
                  <a:extLst>
                    <a:ext uri="{FF2B5EF4-FFF2-40B4-BE49-F238E27FC236}">
                      <a16:creationId xmlns:a16="http://schemas.microsoft.com/office/drawing/2014/main" id="{066BA042-6186-599E-983C-4C3E00750BF6}"/>
                    </a:ext>
                  </a:extLst>
                </p:cNvPr>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5385;p47">
                  <a:extLst>
                    <a:ext uri="{FF2B5EF4-FFF2-40B4-BE49-F238E27FC236}">
                      <a16:creationId xmlns:a16="http://schemas.microsoft.com/office/drawing/2014/main" id="{D2AB4E2A-D5FE-E8AA-BE45-3F78890B45DB}"/>
                    </a:ext>
                  </a:extLst>
                </p:cNvPr>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5386;p47">
                  <a:extLst>
                    <a:ext uri="{FF2B5EF4-FFF2-40B4-BE49-F238E27FC236}">
                      <a16:creationId xmlns:a16="http://schemas.microsoft.com/office/drawing/2014/main" id="{B34DD66F-0F9A-479A-08FB-ACD2B821F990}"/>
                    </a:ext>
                  </a:extLst>
                </p:cNvPr>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5387;p47">
                  <a:extLst>
                    <a:ext uri="{FF2B5EF4-FFF2-40B4-BE49-F238E27FC236}">
                      <a16:creationId xmlns:a16="http://schemas.microsoft.com/office/drawing/2014/main" id="{6A4419C1-7194-6A53-22B4-2CA86E59B759}"/>
                    </a:ext>
                  </a:extLst>
                </p:cNvPr>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5388;p47">
                  <a:extLst>
                    <a:ext uri="{FF2B5EF4-FFF2-40B4-BE49-F238E27FC236}">
                      <a16:creationId xmlns:a16="http://schemas.microsoft.com/office/drawing/2014/main" id="{C3005B25-B83F-F131-1B1F-EBC855308205}"/>
                    </a:ext>
                  </a:extLst>
                </p:cNvPr>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5389;p47">
                  <a:extLst>
                    <a:ext uri="{FF2B5EF4-FFF2-40B4-BE49-F238E27FC236}">
                      <a16:creationId xmlns:a16="http://schemas.microsoft.com/office/drawing/2014/main" id="{C5947A7F-E22C-4C97-E8C2-61D7AC14AD7D}"/>
                    </a:ext>
                  </a:extLst>
                </p:cNvPr>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5390;p47">
                  <a:extLst>
                    <a:ext uri="{FF2B5EF4-FFF2-40B4-BE49-F238E27FC236}">
                      <a16:creationId xmlns:a16="http://schemas.microsoft.com/office/drawing/2014/main" id="{ABA3EA12-52F2-36BD-9469-42DF1CCC25E9}"/>
                    </a:ext>
                  </a:extLst>
                </p:cNvPr>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5391;p47">
                  <a:extLst>
                    <a:ext uri="{FF2B5EF4-FFF2-40B4-BE49-F238E27FC236}">
                      <a16:creationId xmlns:a16="http://schemas.microsoft.com/office/drawing/2014/main" id="{0BEDE8CB-B100-8A5E-27D9-C4971741FF99}"/>
                    </a:ext>
                  </a:extLst>
                </p:cNvPr>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5392;p47">
                  <a:extLst>
                    <a:ext uri="{FF2B5EF4-FFF2-40B4-BE49-F238E27FC236}">
                      <a16:creationId xmlns:a16="http://schemas.microsoft.com/office/drawing/2014/main" id="{97B4B111-79E5-920B-5DE9-D8FC05B9A602}"/>
                    </a:ext>
                  </a:extLst>
                </p:cNvPr>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5393;p47">
                  <a:extLst>
                    <a:ext uri="{FF2B5EF4-FFF2-40B4-BE49-F238E27FC236}">
                      <a16:creationId xmlns:a16="http://schemas.microsoft.com/office/drawing/2014/main" id="{B3C9BCC3-8AA8-C033-2F9F-BFC264C2C7D0}"/>
                    </a:ext>
                  </a:extLst>
                </p:cNvPr>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5394;p47">
                  <a:extLst>
                    <a:ext uri="{FF2B5EF4-FFF2-40B4-BE49-F238E27FC236}">
                      <a16:creationId xmlns:a16="http://schemas.microsoft.com/office/drawing/2014/main" id="{1CB27BED-EABC-AA51-C668-89469BC17011}"/>
                    </a:ext>
                  </a:extLst>
                </p:cNvPr>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5395;p47">
                  <a:extLst>
                    <a:ext uri="{FF2B5EF4-FFF2-40B4-BE49-F238E27FC236}">
                      <a16:creationId xmlns:a16="http://schemas.microsoft.com/office/drawing/2014/main" id="{27B5975C-2F05-46E4-E08B-3F5FECBE2D73}"/>
                    </a:ext>
                  </a:extLst>
                </p:cNvPr>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5396;p47">
                  <a:extLst>
                    <a:ext uri="{FF2B5EF4-FFF2-40B4-BE49-F238E27FC236}">
                      <a16:creationId xmlns:a16="http://schemas.microsoft.com/office/drawing/2014/main" id="{2BED4970-83F7-EE89-39CD-EBBFDA14C6C5}"/>
                    </a:ext>
                  </a:extLst>
                </p:cNvPr>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5397;p47">
                  <a:extLst>
                    <a:ext uri="{FF2B5EF4-FFF2-40B4-BE49-F238E27FC236}">
                      <a16:creationId xmlns:a16="http://schemas.microsoft.com/office/drawing/2014/main" id="{02F50B2F-19B6-404F-51E5-C2CCE136AF1E}"/>
                    </a:ext>
                  </a:extLst>
                </p:cNvPr>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5398;p47">
                  <a:extLst>
                    <a:ext uri="{FF2B5EF4-FFF2-40B4-BE49-F238E27FC236}">
                      <a16:creationId xmlns:a16="http://schemas.microsoft.com/office/drawing/2014/main" id="{43C4D0E3-3DF0-AFEF-BBD7-107825E261E1}"/>
                    </a:ext>
                  </a:extLst>
                </p:cNvPr>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5399;p47">
                  <a:extLst>
                    <a:ext uri="{FF2B5EF4-FFF2-40B4-BE49-F238E27FC236}">
                      <a16:creationId xmlns:a16="http://schemas.microsoft.com/office/drawing/2014/main" id="{2ED5A8CD-2BF4-ABF8-153E-54FA6F158E09}"/>
                    </a:ext>
                  </a:extLst>
                </p:cNvPr>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5400;p47">
                  <a:extLst>
                    <a:ext uri="{FF2B5EF4-FFF2-40B4-BE49-F238E27FC236}">
                      <a16:creationId xmlns:a16="http://schemas.microsoft.com/office/drawing/2014/main" id="{8FFDB23B-4506-B8E4-B886-088BF40AC2DE}"/>
                    </a:ext>
                  </a:extLst>
                </p:cNvPr>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5401;p47">
                  <a:extLst>
                    <a:ext uri="{FF2B5EF4-FFF2-40B4-BE49-F238E27FC236}">
                      <a16:creationId xmlns:a16="http://schemas.microsoft.com/office/drawing/2014/main" id="{4991A0EB-6FD3-4AC9-F9ED-064EC9400C74}"/>
                    </a:ext>
                  </a:extLst>
                </p:cNvPr>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5402;p47">
                  <a:extLst>
                    <a:ext uri="{FF2B5EF4-FFF2-40B4-BE49-F238E27FC236}">
                      <a16:creationId xmlns:a16="http://schemas.microsoft.com/office/drawing/2014/main" id="{3B139684-B794-A030-9D5B-32ADCF24A7AA}"/>
                    </a:ext>
                  </a:extLst>
                </p:cNvPr>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5403;p47">
                  <a:extLst>
                    <a:ext uri="{FF2B5EF4-FFF2-40B4-BE49-F238E27FC236}">
                      <a16:creationId xmlns:a16="http://schemas.microsoft.com/office/drawing/2014/main" id="{63D6399E-D07C-8A47-AAE4-EA70343ADDEC}"/>
                    </a:ext>
                  </a:extLst>
                </p:cNvPr>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5404;p47">
                  <a:extLst>
                    <a:ext uri="{FF2B5EF4-FFF2-40B4-BE49-F238E27FC236}">
                      <a16:creationId xmlns:a16="http://schemas.microsoft.com/office/drawing/2014/main" id="{9ED0C7C4-ACEA-E636-3428-4DC748D897C0}"/>
                    </a:ext>
                  </a:extLst>
                </p:cNvPr>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5405;p47">
                  <a:extLst>
                    <a:ext uri="{FF2B5EF4-FFF2-40B4-BE49-F238E27FC236}">
                      <a16:creationId xmlns:a16="http://schemas.microsoft.com/office/drawing/2014/main" id="{69E49064-411A-754B-C8D9-C990EB0443DF}"/>
                    </a:ext>
                  </a:extLst>
                </p:cNvPr>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5406;p47">
                  <a:extLst>
                    <a:ext uri="{FF2B5EF4-FFF2-40B4-BE49-F238E27FC236}">
                      <a16:creationId xmlns:a16="http://schemas.microsoft.com/office/drawing/2014/main" id="{28781315-4772-0589-CD89-B0D3A9FD436B}"/>
                    </a:ext>
                  </a:extLst>
                </p:cNvPr>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5407;p47">
                  <a:extLst>
                    <a:ext uri="{FF2B5EF4-FFF2-40B4-BE49-F238E27FC236}">
                      <a16:creationId xmlns:a16="http://schemas.microsoft.com/office/drawing/2014/main" id="{4213B332-53B7-E969-86D3-8B3AD16C9A06}"/>
                    </a:ext>
                  </a:extLst>
                </p:cNvPr>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5408;p47">
                  <a:extLst>
                    <a:ext uri="{FF2B5EF4-FFF2-40B4-BE49-F238E27FC236}">
                      <a16:creationId xmlns:a16="http://schemas.microsoft.com/office/drawing/2014/main" id="{3A994607-49D3-735E-A18A-9E090D46F8F7}"/>
                    </a:ext>
                  </a:extLst>
                </p:cNvPr>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5409;p47">
                  <a:extLst>
                    <a:ext uri="{FF2B5EF4-FFF2-40B4-BE49-F238E27FC236}">
                      <a16:creationId xmlns:a16="http://schemas.microsoft.com/office/drawing/2014/main" id="{3E6FDE2A-5B71-3A06-A48B-9495B790B04E}"/>
                    </a:ext>
                  </a:extLst>
                </p:cNvPr>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5410;p47">
                  <a:extLst>
                    <a:ext uri="{FF2B5EF4-FFF2-40B4-BE49-F238E27FC236}">
                      <a16:creationId xmlns:a16="http://schemas.microsoft.com/office/drawing/2014/main" id="{BEDB18F4-D883-4916-5192-3E63998D7ACA}"/>
                    </a:ext>
                  </a:extLst>
                </p:cNvPr>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5411;p47">
                  <a:extLst>
                    <a:ext uri="{FF2B5EF4-FFF2-40B4-BE49-F238E27FC236}">
                      <a16:creationId xmlns:a16="http://schemas.microsoft.com/office/drawing/2014/main" id="{41DB5D26-4425-3FF1-79B6-00B1995EB14A}"/>
                    </a:ext>
                  </a:extLst>
                </p:cNvPr>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5412;p47">
                  <a:extLst>
                    <a:ext uri="{FF2B5EF4-FFF2-40B4-BE49-F238E27FC236}">
                      <a16:creationId xmlns:a16="http://schemas.microsoft.com/office/drawing/2014/main" id="{EB59EA11-8F6B-10B2-F475-C4395CC9729D}"/>
                    </a:ext>
                  </a:extLst>
                </p:cNvPr>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5413;p47">
                  <a:extLst>
                    <a:ext uri="{FF2B5EF4-FFF2-40B4-BE49-F238E27FC236}">
                      <a16:creationId xmlns:a16="http://schemas.microsoft.com/office/drawing/2014/main" id="{AAA3F459-D24F-F371-7A21-CCEC41CA960F}"/>
                    </a:ext>
                  </a:extLst>
                </p:cNvPr>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5414;p47">
                  <a:extLst>
                    <a:ext uri="{FF2B5EF4-FFF2-40B4-BE49-F238E27FC236}">
                      <a16:creationId xmlns:a16="http://schemas.microsoft.com/office/drawing/2014/main" id="{9A22A86D-078E-EE08-004B-4F8080C11748}"/>
                    </a:ext>
                  </a:extLst>
                </p:cNvPr>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5415;p47">
                  <a:extLst>
                    <a:ext uri="{FF2B5EF4-FFF2-40B4-BE49-F238E27FC236}">
                      <a16:creationId xmlns:a16="http://schemas.microsoft.com/office/drawing/2014/main" id="{C630E70D-13C9-E1EC-5FB0-BB4D8102BB93}"/>
                    </a:ext>
                  </a:extLst>
                </p:cNvPr>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5416;p47">
                  <a:extLst>
                    <a:ext uri="{FF2B5EF4-FFF2-40B4-BE49-F238E27FC236}">
                      <a16:creationId xmlns:a16="http://schemas.microsoft.com/office/drawing/2014/main" id="{FEB79185-76AA-75AD-D9F8-37CA9406C74C}"/>
                    </a:ext>
                  </a:extLst>
                </p:cNvPr>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5417;p47">
                  <a:extLst>
                    <a:ext uri="{FF2B5EF4-FFF2-40B4-BE49-F238E27FC236}">
                      <a16:creationId xmlns:a16="http://schemas.microsoft.com/office/drawing/2014/main" id="{1E151C2F-274F-32A8-0B92-B6993B339AC8}"/>
                    </a:ext>
                  </a:extLst>
                </p:cNvPr>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5418;p47">
                  <a:extLst>
                    <a:ext uri="{FF2B5EF4-FFF2-40B4-BE49-F238E27FC236}">
                      <a16:creationId xmlns:a16="http://schemas.microsoft.com/office/drawing/2014/main" id="{C47EFA43-F347-9FB3-EEFA-59D5C235904E}"/>
                    </a:ext>
                  </a:extLst>
                </p:cNvPr>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5419;p47">
                  <a:extLst>
                    <a:ext uri="{FF2B5EF4-FFF2-40B4-BE49-F238E27FC236}">
                      <a16:creationId xmlns:a16="http://schemas.microsoft.com/office/drawing/2014/main" id="{8B88CB61-9E7C-CCD1-9C6F-2FFEE29582EF}"/>
                    </a:ext>
                  </a:extLst>
                </p:cNvPr>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5420;p47">
                  <a:extLst>
                    <a:ext uri="{FF2B5EF4-FFF2-40B4-BE49-F238E27FC236}">
                      <a16:creationId xmlns:a16="http://schemas.microsoft.com/office/drawing/2014/main" id="{EA4B065D-A8EA-BDAC-9539-F4F2895E717F}"/>
                    </a:ext>
                  </a:extLst>
                </p:cNvPr>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5421;p47">
                  <a:extLst>
                    <a:ext uri="{FF2B5EF4-FFF2-40B4-BE49-F238E27FC236}">
                      <a16:creationId xmlns:a16="http://schemas.microsoft.com/office/drawing/2014/main" id="{860CADF6-A36B-2EAA-1275-BB8EFCC78B75}"/>
                    </a:ext>
                  </a:extLst>
                </p:cNvPr>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5422;p47">
                  <a:extLst>
                    <a:ext uri="{FF2B5EF4-FFF2-40B4-BE49-F238E27FC236}">
                      <a16:creationId xmlns:a16="http://schemas.microsoft.com/office/drawing/2014/main" id="{176AD8FF-7FC6-64E6-618B-4FE30A5E9D0D}"/>
                    </a:ext>
                  </a:extLst>
                </p:cNvPr>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5423;p47">
                  <a:extLst>
                    <a:ext uri="{FF2B5EF4-FFF2-40B4-BE49-F238E27FC236}">
                      <a16:creationId xmlns:a16="http://schemas.microsoft.com/office/drawing/2014/main" id="{A2A3C43A-1908-F1D0-1A81-825296FA081D}"/>
                    </a:ext>
                  </a:extLst>
                </p:cNvPr>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5424;p47">
                  <a:extLst>
                    <a:ext uri="{FF2B5EF4-FFF2-40B4-BE49-F238E27FC236}">
                      <a16:creationId xmlns:a16="http://schemas.microsoft.com/office/drawing/2014/main" id="{8077DBB7-B7AD-65D4-6C52-348228D233F3}"/>
                    </a:ext>
                  </a:extLst>
                </p:cNvPr>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5425;p47">
                  <a:extLst>
                    <a:ext uri="{FF2B5EF4-FFF2-40B4-BE49-F238E27FC236}">
                      <a16:creationId xmlns:a16="http://schemas.microsoft.com/office/drawing/2014/main" id="{9B0F371B-48B5-452E-C3AD-0996FF5D832E}"/>
                    </a:ext>
                  </a:extLst>
                </p:cNvPr>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5426;p47">
                  <a:extLst>
                    <a:ext uri="{FF2B5EF4-FFF2-40B4-BE49-F238E27FC236}">
                      <a16:creationId xmlns:a16="http://schemas.microsoft.com/office/drawing/2014/main" id="{E48E8175-515E-C2FC-C4EC-5B85610CF9D9}"/>
                    </a:ext>
                  </a:extLst>
                </p:cNvPr>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5427;p47">
                  <a:extLst>
                    <a:ext uri="{FF2B5EF4-FFF2-40B4-BE49-F238E27FC236}">
                      <a16:creationId xmlns:a16="http://schemas.microsoft.com/office/drawing/2014/main" id="{C8721961-BFE5-58AC-8CAB-2B49F7078A24}"/>
                    </a:ext>
                  </a:extLst>
                </p:cNvPr>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5428;p47">
                  <a:extLst>
                    <a:ext uri="{FF2B5EF4-FFF2-40B4-BE49-F238E27FC236}">
                      <a16:creationId xmlns:a16="http://schemas.microsoft.com/office/drawing/2014/main" id="{8F9038FF-07D2-AECB-6954-7D06EB8A2F45}"/>
                    </a:ext>
                  </a:extLst>
                </p:cNvPr>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5429;p47">
                  <a:extLst>
                    <a:ext uri="{FF2B5EF4-FFF2-40B4-BE49-F238E27FC236}">
                      <a16:creationId xmlns:a16="http://schemas.microsoft.com/office/drawing/2014/main" id="{4D9165F8-C8F2-40E4-283D-944EB75CBD90}"/>
                    </a:ext>
                  </a:extLst>
                </p:cNvPr>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5430;p47">
                  <a:extLst>
                    <a:ext uri="{FF2B5EF4-FFF2-40B4-BE49-F238E27FC236}">
                      <a16:creationId xmlns:a16="http://schemas.microsoft.com/office/drawing/2014/main" id="{BF5FD8E1-8F98-ED10-D467-B90DB696E836}"/>
                    </a:ext>
                  </a:extLst>
                </p:cNvPr>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5431;p47">
                  <a:extLst>
                    <a:ext uri="{FF2B5EF4-FFF2-40B4-BE49-F238E27FC236}">
                      <a16:creationId xmlns:a16="http://schemas.microsoft.com/office/drawing/2014/main" id="{057DDC0D-2E9D-194F-5070-10913105503F}"/>
                    </a:ext>
                  </a:extLst>
                </p:cNvPr>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5432;p47">
                  <a:extLst>
                    <a:ext uri="{FF2B5EF4-FFF2-40B4-BE49-F238E27FC236}">
                      <a16:creationId xmlns:a16="http://schemas.microsoft.com/office/drawing/2014/main" id="{B057FD70-2FCB-75BA-DA48-21F9161164FF}"/>
                    </a:ext>
                  </a:extLst>
                </p:cNvPr>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5433;p47">
                  <a:extLst>
                    <a:ext uri="{FF2B5EF4-FFF2-40B4-BE49-F238E27FC236}">
                      <a16:creationId xmlns:a16="http://schemas.microsoft.com/office/drawing/2014/main" id="{5D698719-4A81-7F61-ABBA-B6B99A66C44B}"/>
                    </a:ext>
                  </a:extLst>
                </p:cNvPr>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5434;p47">
                  <a:extLst>
                    <a:ext uri="{FF2B5EF4-FFF2-40B4-BE49-F238E27FC236}">
                      <a16:creationId xmlns:a16="http://schemas.microsoft.com/office/drawing/2014/main" id="{4C988D0A-B170-8C2A-41A8-6FFE888A3B0B}"/>
                    </a:ext>
                  </a:extLst>
                </p:cNvPr>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5435;p47">
                  <a:extLst>
                    <a:ext uri="{FF2B5EF4-FFF2-40B4-BE49-F238E27FC236}">
                      <a16:creationId xmlns:a16="http://schemas.microsoft.com/office/drawing/2014/main" id="{0DD753AF-33CB-CFEF-0F6B-D0FD8B585332}"/>
                    </a:ext>
                  </a:extLst>
                </p:cNvPr>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5436;p47">
                  <a:extLst>
                    <a:ext uri="{FF2B5EF4-FFF2-40B4-BE49-F238E27FC236}">
                      <a16:creationId xmlns:a16="http://schemas.microsoft.com/office/drawing/2014/main" id="{DDA97705-BA50-EBEC-F654-100F382A5B72}"/>
                    </a:ext>
                  </a:extLst>
                </p:cNvPr>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5437;p47">
                  <a:extLst>
                    <a:ext uri="{FF2B5EF4-FFF2-40B4-BE49-F238E27FC236}">
                      <a16:creationId xmlns:a16="http://schemas.microsoft.com/office/drawing/2014/main" id="{64093930-9D7B-89A8-9088-F2FAC512476A}"/>
                    </a:ext>
                  </a:extLst>
                </p:cNvPr>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5438;p47">
                  <a:extLst>
                    <a:ext uri="{FF2B5EF4-FFF2-40B4-BE49-F238E27FC236}">
                      <a16:creationId xmlns:a16="http://schemas.microsoft.com/office/drawing/2014/main" id="{8E779A89-137E-0CA5-D251-45F991359A2F}"/>
                    </a:ext>
                  </a:extLst>
                </p:cNvPr>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5439;p47">
                  <a:extLst>
                    <a:ext uri="{FF2B5EF4-FFF2-40B4-BE49-F238E27FC236}">
                      <a16:creationId xmlns:a16="http://schemas.microsoft.com/office/drawing/2014/main" id="{0AA5BF1A-5C97-9A7F-4ED0-0735A4774BE4}"/>
                    </a:ext>
                  </a:extLst>
                </p:cNvPr>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5440;p47">
                  <a:extLst>
                    <a:ext uri="{FF2B5EF4-FFF2-40B4-BE49-F238E27FC236}">
                      <a16:creationId xmlns:a16="http://schemas.microsoft.com/office/drawing/2014/main" id="{1DCFAECE-3BA2-12BF-584E-09AD1C760888}"/>
                    </a:ext>
                  </a:extLst>
                </p:cNvPr>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5441;p47">
                  <a:extLst>
                    <a:ext uri="{FF2B5EF4-FFF2-40B4-BE49-F238E27FC236}">
                      <a16:creationId xmlns:a16="http://schemas.microsoft.com/office/drawing/2014/main" id="{56560EC6-589C-2858-A876-0AF26848AC16}"/>
                    </a:ext>
                  </a:extLst>
                </p:cNvPr>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5442;p47">
                  <a:extLst>
                    <a:ext uri="{FF2B5EF4-FFF2-40B4-BE49-F238E27FC236}">
                      <a16:creationId xmlns:a16="http://schemas.microsoft.com/office/drawing/2014/main" id="{12367F78-5CDA-E0A9-EEB1-D31186239000}"/>
                    </a:ext>
                  </a:extLst>
                </p:cNvPr>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5443;p47">
                  <a:extLst>
                    <a:ext uri="{FF2B5EF4-FFF2-40B4-BE49-F238E27FC236}">
                      <a16:creationId xmlns:a16="http://schemas.microsoft.com/office/drawing/2014/main" id="{01A9361B-8498-B030-E11F-4F3CD047C840}"/>
                    </a:ext>
                  </a:extLst>
                </p:cNvPr>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5444;p47">
                  <a:extLst>
                    <a:ext uri="{FF2B5EF4-FFF2-40B4-BE49-F238E27FC236}">
                      <a16:creationId xmlns:a16="http://schemas.microsoft.com/office/drawing/2014/main" id="{F8734734-F6D2-5DDA-9C51-F16B60B057C3}"/>
                    </a:ext>
                  </a:extLst>
                </p:cNvPr>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5445;p47">
                  <a:extLst>
                    <a:ext uri="{FF2B5EF4-FFF2-40B4-BE49-F238E27FC236}">
                      <a16:creationId xmlns:a16="http://schemas.microsoft.com/office/drawing/2014/main" id="{8892FBBB-3765-C7BD-9D09-0149F0D32471}"/>
                    </a:ext>
                  </a:extLst>
                </p:cNvPr>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5446;p47">
                  <a:extLst>
                    <a:ext uri="{FF2B5EF4-FFF2-40B4-BE49-F238E27FC236}">
                      <a16:creationId xmlns:a16="http://schemas.microsoft.com/office/drawing/2014/main" id="{F126C9CA-2140-F772-FF94-D4662839A0A5}"/>
                    </a:ext>
                  </a:extLst>
                </p:cNvPr>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5447;p47">
                  <a:extLst>
                    <a:ext uri="{FF2B5EF4-FFF2-40B4-BE49-F238E27FC236}">
                      <a16:creationId xmlns:a16="http://schemas.microsoft.com/office/drawing/2014/main" id="{7C9B0735-0C5B-5C0F-60C6-B5E9D39E65A8}"/>
                    </a:ext>
                  </a:extLst>
                </p:cNvPr>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5448;p47">
                  <a:extLst>
                    <a:ext uri="{FF2B5EF4-FFF2-40B4-BE49-F238E27FC236}">
                      <a16:creationId xmlns:a16="http://schemas.microsoft.com/office/drawing/2014/main" id="{0BD921A7-9ED2-A105-3878-8213C68EB86C}"/>
                    </a:ext>
                  </a:extLst>
                </p:cNvPr>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5449;p47">
                  <a:extLst>
                    <a:ext uri="{FF2B5EF4-FFF2-40B4-BE49-F238E27FC236}">
                      <a16:creationId xmlns:a16="http://schemas.microsoft.com/office/drawing/2014/main" id="{36356630-7C3C-DF25-3D48-161B7C038988}"/>
                    </a:ext>
                  </a:extLst>
                </p:cNvPr>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5450;p47">
                  <a:extLst>
                    <a:ext uri="{FF2B5EF4-FFF2-40B4-BE49-F238E27FC236}">
                      <a16:creationId xmlns:a16="http://schemas.microsoft.com/office/drawing/2014/main" id="{2656CC48-929B-316E-6136-025DC6940833}"/>
                    </a:ext>
                  </a:extLst>
                </p:cNvPr>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5451;p47">
                  <a:extLst>
                    <a:ext uri="{FF2B5EF4-FFF2-40B4-BE49-F238E27FC236}">
                      <a16:creationId xmlns:a16="http://schemas.microsoft.com/office/drawing/2014/main" id="{B3EDD921-C555-4819-E36C-B7E54C0FB02E}"/>
                    </a:ext>
                  </a:extLst>
                </p:cNvPr>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5452;p47">
                  <a:extLst>
                    <a:ext uri="{FF2B5EF4-FFF2-40B4-BE49-F238E27FC236}">
                      <a16:creationId xmlns:a16="http://schemas.microsoft.com/office/drawing/2014/main" id="{5103057F-C948-8C27-6FC2-8C540EA388AB}"/>
                    </a:ext>
                  </a:extLst>
                </p:cNvPr>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5453;p47">
                  <a:extLst>
                    <a:ext uri="{FF2B5EF4-FFF2-40B4-BE49-F238E27FC236}">
                      <a16:creationId xmlns:a16="http://schemas.microsoft.com/office/drawing/2014/main" id="{34E4F158-B4AE-FE28-99C5-7948F90F5676}"/>
                    </a:ext>
                  </a:extLst>
                </p:cNvPr>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5454;p47">
                  <a:extLst>
                    <a:ext uri="{FF2B5EF4-FFF2-40B4-BE49-F238E27FC236}">
                      <a16:creationId xmlns:a16="http://schemas.microsoft.com/office/drawing/2014/main" id="{299457D6-70CC-2BCA-69DE-0531CE3D3062}"/>
                    </a:ext>
                  </a:extLst>
                </p:cNvPr>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5455;p47">
                  <a:extLst>
                    <a:ext uri="{FF2B5EF4-FFF2-40B4-BE49-F238E27FC236}">
                      <a16:creationId xmlns:a16="http://schemas.microsoft.com/office/drawing/2014/main" id="{927D98E0-88D2-E205-D76B-AB4CFD517E42}"/>
                    </a:ext>
                  </a:extLst>
                </p:cNvPr>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5456;p47">
                  <a:extLst>
                    <a:ext uri="{FF2B5EF4-FFF2-40B4-BE49-F238E27FC236}">
                      <a16:creationId xmlns:a16="http://schemas.microsoft.com/office/drawing/2014/main" id="{932B0644-AEA6-002B-CCDA-1D0D7207ED58}"/>
                    </a:ext>
                  </a:extLst>
                </p:cNvPr>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5457;p47">
                  <a:extLst>
                    <a:ext uri="{FF2B5EF4-FFF2-40B4-BE49-F238E27FC236}">
                      <a16:creationId xmlns:a16="http://schemas.microsoft.com/office/drawing/2014/main" id="{8EAE07F2-611D-3031-3FCA-F036ECA99A2E}"/>
                    </a:ext>
                  </a:extLst>
                </p:cNvPr>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5458;p47">
                  <a:extLst>
                    <a:ext uri="{FF2B5EF4-FFF2-40B4-BE49-F238E27FC236}">
                      <a16:creationId xmlns:a16="http://schemas.microsoft.com/office/drawing/2014/main" id="{3772DDF2-18C9-BBAF-EE53-4C89B05A9F52}"/>
                    </a:ext>
                  </a:extLst>
                </p:cNvPr>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5459;p47">
                  <a:extLst>
                    <a:ext uri="{FF2B5EF4-FFF2-40B4-BE49-F238E27FC236}">
                      <a16:creationId xmlns:a16="http://schemas.microsoft.com/office/drawing/2014/main" id="{F04F7110-242A-CA0D-479A-449228236168}"/>
                    </a:ext>
                  </a:extLst>
                </p:cNvPr>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5460;p47">
                  <a:extLst>
                    <a:ext uri="{FF2B5EF4-FFF2-40B4-BE49-F238E27FC236}">
                      <a16:creationId xmlns:a16="http://schemas.microsoft.com/office/drawing/2014/main" id="{F48F37C3-E0D5-F4A2-29FE-82FA1C926D33}"/>
                    </a:ext>
                  </a:extLst>
                </p:cNvPr>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5461;p47">
                  <a:extLst>
                    <a:ext uri="{FF2B5EF4-FFF2-40B4-BE49-F238E27FC236}">
                      <a16:creationId xmlns:a16="http://schemas.microsoft.com/office/drawing/2014/main" id="{DF428725-A883-2C4B-8830-A57734CEAE20}"/>
                    </a:ext>
                  </a:extLst>
                </p:cNvPr>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5462;p47">
                  <a:extLst>
                    <a:ext uri="{FF2B5EF4-FFF2-40B4-BE49-F238E27FC236}">
                      <a16:creationId xmlns:a16="http://schemas.microsoft.com/office/drawing/2014/main" id="{3CA8920B-DA7B-D80A-312F-2DBC5BE13B7C}"/>
                    </a:ext>
                  </a:extLst>
                </p:cNvPr>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5463;p47">
                  <a:extLst>
                    <a:ext uri="{FF2B5EF4-FFF2-40B4-BE49-F238E27FC236}">
                      <a16:creationId xmlns:a16="http://schemas.microsoft.com/office/drawing/2014/main" id="{8409E41B-1DA8-1DAA-1385-77901A928063}"/>
                    </a:ext>
                  </a:extLst>
                </p:cNvPr>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5464;p47">
                  <a:extLst>
                    <a:ext uri="{FF2B5EF4-FFF2-40B4-BE49-F238E27FC236}">
                      <a16:creationId xmlns:a16="http://schemas.microsoft.com/office/drawing/2014/main" id="{DE296161-6915-2BEA-3A15-907702F827D5}"/>
                    </a:ext>
                  </a:extLst>
                </p:cNvPr>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5465;p47">
                  <a:extLst>
                    <a:ext uri="{FF2B5EF4-FFF2-40B4-BE49-F238E27FC236}">
                      <a16:creationId xmlns:a16="http://schemas.microsoft.com/office/drawing/2014/main" id="{FA1F0455-8B7C-A5B8-29D0-04458894DF04}"/>
                    </a:ext>
                  </a:extLst>
                </p:cNvPr>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5466;p47">
                  <a:extLst>
                    <a:ext uri="{FF2B5EF4-FFF2-40B4-BE49-F238E27FC236}">
                      <a16:creationId xmlns:a16="http://schemas.microsoft.com/office/drawing/2014/main" id="{F9D11099-BB87-B79E-C089-EA8C3EFE95D8}"/>
                    </a:ext>
                  </a:extLst>
                </p:cNvPr>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5467;p47">
                  <a:extLst>
                    <a:ext uri="{FF2B5EF4-FFF2-40B4-BE49-F238E27FC236}">
                      <a16:creationId xmlns:a16="http://schemas.microsoft.com/office/drawing/2014/main" id="{C132356D-E7D7-C889-B45B-9FC30E1C2652}"/>
                    </a:ext>
                  </a:extLst>
                </p:cNvPr>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5468;p47">
                  <a:extLst>
                    <a:ext uri="{FF2B5EF4-FFF2-40B4-BE49-F238E27FC236}">
                      <a16:creationId xmlns:a16="http://schemas.microsoft.com/office/drawing/2014/main" id="{BB58BB32-24B3-2E2C-1361-4633F5F0F430}"/>
                    </a:ext>
                  </a:extLst>
                </p:cNvPr>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5469;p47">
                  <a:extLst>
                    <a:ext uri="{FF2B5EF4-FFF2-40B4-BE49-F238E27FC236}">
                      <a16:creationId xmlns:a16="http://schemas.microsoft.com/office/drawing/2014/main" id="{CAD8E613-4CFB-5447-AAC4-5CE817F6E4F9}"/>
                    </a:ext>
                  </a:extLst>
                </p:cNvPr>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5470;p47">
                  <a:extLst>
                    <a:ext uri="{FF2B5EF4-FFF2-40B4-BE49-F238E27FC236}">
                      <a16:creationId xmlns:a16="http://schemas.microsoft.com/office/drawing/2014/main" id="{610BA20C-7E3C-8994-9499-08F3DF5925FF}"/>
                    </a:ext>
                  </a:extLst>
                </p:cNvPr>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5471;p47">
                  <a:extLst>
                    <a:ext uri="{FF2B5EF4-FFF2-40B4-BE49-F238E27FC236}">
                      <a16:creationId xmlns:a16="http://schemas.microsoft.com/office/drawing/2014/main" id="{ED91CFCD-A20E-0D77-4EA8-F92255460DA1}"/>
                    </a:ext>
                  </a:extLst>
                </p:cNvPr>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5472;p47">
                  <a:extLst>
                    <a:ext uri="{FF2B5EF4-FFF2-40B4-BE49-F238E27FC236}">
                      <a16:creationId xmlns:a16="http://schemas.microsoft.com/office/drawing/2014/main" id="{5908765B-2993-E9CE-BD99-7493DC883245}"/>
                    </a:ext>
                  </a:extLst>
                </p:cNvPr>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5473;p47">
                  <a:extLst>
                    <a:ext uri="{FF2B5EF4-FFF2-40B4-BE49-F238E27FC236}">
                      <a16:creationId xmlns:a16="http://schemas.microsoft.com/office/drawing/2014/main" id="{60204BAD-D55C-D106-8746-75EA2AA3E97B}"/>
                    </a:ext>
                  </a:extLst>
                </p:cNvPr>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5474;p47">
                  <a:extLst>
                    <a:ext uri="{FF2B5EF4-FFF2-40B4-BE49-F238E27FC236}">
                      <a16:creationId xmlns:a16="http://schemas.microsoft.com/office/drawing/2014/main" id="{E9617907-E497-A930-A1F9-B2E284E51745}"/>
                    </a:ext>
                  </a:extLst>
                </p:cNvPr>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5475;p47">
                  <a:extLst>
                    <a:ext uri="{FF2B5EF4-FFF2-40B4-BE49-F238E27FC236}">
                      <a16:creationId xmlns:a16="http://schemas.microsoft.com/office/drawing/2014/main" id="{9CFC0ADF-8ABA-B931-1090-3B65F2C6595E}"/>
                    </a:ext>
                  </a:extLst>
                </p:cNvPr>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5476;p47">
                  <a:extLst>
                    <a:ext uri="{FF2B5EF4-FFF2-40B4-BE49-F238E27FC236}">
                      <a16:creationId xmlns:a16="http://schemas.microsoft.com/office/drawing/2014/main" id="{A3FC4944-CF12-B6A8-A13E-A0E8540EF3CC}"/>
                    </a:ext>
                  </a:extLst>
                </p:cNvPr>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5477;p47">
                  <a:extLst>
                    <a:ext uri="{FF2B5EF4-FFF2-40B4-BE49-F238E27FC236}">
                      <a16:creationId xmlns:a16="http://schemas.microsoft.com/office/drawing/2014/main" id="{816C14BD-55AA-A37E-F7AC-141566B0A75A}"/>
                    </a:ext>
                  </a:extLst>
                </p:cNvPr>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5478;p47">
                  <a:extLst>
                    <a:ext uri="{FF2B5EF4-FFF2-40B4-BE49-F238E27FC236}">
                      <a16:creationId xmlns:a16="http://schemas.microsoft.com/office/drawing/2014/main" id="{85ACCEAF-021C-D76F-75CA-4E096D9CC9D2}"/>
                    </a:ext>
                  </a:extLst>
                </p:cNvPr>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5479;p47">
                  <a:extLst>
                    <a:ext uri="{FF2B5EF4-FFF2-40B4-BE49-F238E27FC236}">
                      <a16:creationId xmlns:a16="http://schemas.microsoft.com/office/drawing/2014/main" id="{1B1DD2F4-9D90-CE65-EA38-F6BBB9763179}"/>
                    </a:ext>
                  </a:extLst>
                </p:cNvPr>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5480;p47">
                  <a:extLst>
                    <a:ext uri="{FF2B5EF4-FFF2-40B4-BE49-F238E27FC236}">
                      <a16:creationId xmlns:a16="http://schemas.microsoft.com/office/drawing/2014/main" id="{0B9B4904-B0B5-68DB-0482-B05B28846FD4}"/>
                    </a:ext>
                  </a:extLst>
                </p:cNvPr>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5481;p47">
                  <a:extLst>
                    <a:ext uri="{FF2B5EF4-FFF2-40B4-BE49-F238E27FC236}">
                      <a16:creationId xmlns:a16="http://schemas.microsoft.com/office/drawing/2014/main" id="{5A9B4EC2-F4C2-2842-5E76-0EC267551340}"/>
                    </a:ext>
                  </a:extLst>
                </p:cNvPr>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5482;p47">
                  <a:extLst>
                    <a:ext uri="{FF2B5EF4-FFF2-40B4-BE49-F238E27FC236}">
                      <a16:creationId xmlns:a16="http://schemas.microsoft.com/office/drawing/2014/main" id="{0608D5A4-5CCF-8ADB-58CA-90BB74A0A7CA}"/>
                    </a:ext>
                  </a:extLst>
                </p:cNvPr>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5483;p47">
                  <a:extLst>
                    <a:ext uri="{FF2B5EF4-FFF2-40B4-BE49-F238E27FC236}">
                      <a16:creationId xmlns:a16="http://schemas.microsoft.com/office/drawing/2014/main" id="{A266BBBD-62F2-A76A-E20E-440EEE6FB22D}"/>
                    </a:ext>
                  </a:extLst>
                </p:cNvPr>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5484;p47">
                  <a:extLst>
                    <a:ext uri="{FF2B5EF4-FFF2-40B4-BE49-F238E27FC236}">
                      <a16:creationId xmlns:a16="http://schemas.microsoft.com/office/drawing/2014/main" id="{6D22BBCB-CD3D-F312-FF35-FA2B18D1C274}"/>
                    </a:ext>
                  </a:extLst>
                </p:cNvPr>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5485;p47">
                  <a:extLst>
                    <a:ext uri="{FF2B5EF4-FFF2-40B4-BE49-F238E27FC236}">
                      <a16:creationId xmlns:a16="http://schemas.microsoft.com/office/drawing/2014/main" id="{371A041F-F013-1958-D394-02BAE173FF20}"/>
                    </a:ext>
                  </a:extLst>
                </p:cNvPr>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Google Shape;5486;p47">
              <a:extLst>
                <a:ext uri="{FF2B5EF4-FFF2-40B4-BE49-F238E27FC236}">
                  <a16:creationId xmlns:a16="http://schemas.microsoft.com/office/drawing/2014/main" id="{756F8D06-85BA-061A-D7A8-B9A37CAB4396}"/>
                </a:ext>
              </a:extLst>
            </p:cNvPr>
            <p:cNvGrpSpPr/>
            <p:nvPr/>
          </p:nvGrpSpPr>
          <p:grpSpPr>
            <a:xfrm>
              <a:off x="7811021" y="3410212"/>
              <a:ext cx="491637" cy="986062"/>
              <a:chOff x="4225370" y="-782119"/>
              <a:chExt cx="299250" cy="600196"/>
            </a:xfrm>
          </p:grpSpPr>
          <p:sp>
            <p:nvSpPr>
              <p:cNvPr id="7743" name="Google Shape;5487;p47">
                <a:extLst>
                  <a:ext uri="{FF2B5EF4-FFF2-40B4-BE49-F238E27FC236}">
                    <a16:creationId xmlns:a16="http://schemas.microsoft.com/office/drawing/2014/main" id="{4A61F02A-2C79-DEDF-244D-66518D2B50B6}"/>
                  </a:ext>
                </a:extLst>
              </p:cNvPr>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5488;p47">
                <a:extLst>
                  <a:ext uri="{FF2B5EF4-FFF2-40B4-BE49-F238E27FC236}">
                    <a16:creationId xmlns:a16="http://schemas.microsoft.com/office/drawing/2014/main" id="{42FE2360-8372-4203-4F27-6E0E0F3981A5}"/>
                  </a:ext>
                </a:extLst>
              </p:cNvPr>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5489;p47">
                <a:extLst>
                  <a:ext uri="{FF2B5EF4-FFF2-40B4-BE49-F238E27FC236}">
                    <a16:creationId xmlns:a16="http://schemas.microsoft.com/office/drawing/2014/main" id="{3017B7B2-1393-292B-9D46-AADDED8EDCB0}"/>
                  </a:ext>
                </a:extLst>
              </p:cNvPr>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5490;p47">
                <a:extLst>
                  <a:ext uri="{FF2B5EF4-FFF2-40B4-BE49-F238E27FC236}">
                    <a16:creationId xmlns:a16="http://schemas.microsoft.com/office/drawing/2014/main" id="{06233136-5455-577C-F8A4-3C12A9A35DE8}"/>
                  </a:ext>
                </a:extLst>
              </p:cNvPr>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5491;p47">
                <a:extLst>
                  <a:ext uri="{FF2B5EF4-FFF2-40B4-BE49-F238E27FC236}">
                    <a16:creationId xmlns:a16="http://schemas.microsoft.com/office/drawing/2014/main" id="{26DF7DAE-8E0F-B31F-3D27-A9CF176159D1}"/>
                  </a:ext>
                </a:extLst>
              </p:cNvPr>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5492;p47">
                <a:extLst>
                  <a:ext uri="{FF2B5EF4-FFF2-40B4-BE49-F238E27FC236}">
                    <a16:creationId xmlns:a16="http://schemas.microsoft.com/office/drawing/2014/main" id="{1F38E9C6-5DEB-238B-7840-1BA120C87113}"/>
                  </a:ext>
                </a:extLst>
              </p:cNvPr>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5493;p47">
                <a:extLst>
                  <a:ext uri="{FF2B5EF4-FFF2-40B4-BE49-F238E27FC236}">
                    <a16:creationId xmlns:a16="http://schemas.microsoft.com/office/drawing/2014/main" id="{CEE94FC6-C3ED-CA0C-091F-D2D40044EA15}"/>
                  </a:ext>
                </a:extLst>
              </p:cNvPr>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5494;p47">
                <a:extLst>
                  <a:ext uri="{FF2B5EF4-FFF2-40B4-BE49-F238E27FC236}">
                    <a16:creationId xmlns:a16="http://schemas.microsoft.com/office/drawing/2014/main" id="{F3C7C2D8-55B1-1333-AD9C-A6B1C704A4BF}"/>
                  </a:ext>
                </a:extLst>
              </p:cNvPr>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5495;p47">
                <a:extLst>
                  <a:ext uri="{FF2B5EF4-FFF2-40B4-BE49-F238E27FC236}">
                    <a16:creationId xmlns:a16="http://schemas.microsoft.com/office/drawing/2014/main" id="{DD69097B-6565-8DED-0D93-BF0BE9BCCCB3}"/>
                  </a:ext>
                </a:extLst>
              </p:cNvPr>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5496;p47">
                <a:extLst>
                  <a:ext uri="{FF2B5EF4-FFF2-40B4-BE49-F238E27FC236}">
                    <a16:creationId xmlns:a16="http://schemas.microsoft.com/office/drawing/2014/main" id="{409E2A38-42D0-266F-15FD-9F6DDD6FB227}"/>
                  </a:ext>
                </a:extLst>
              </p:cNvPr>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5497;p47">
                <a:extLst>
                  <a:ext uri="{FF2B5EF4-FFF2-40B4-BE49-F238E27FC236}">
                    <a16:creationId xmlns:a16="http://schemas.microsoft.com/office/drawing/2014/main" id="{48E032B3-3463-335D-1371-5546E7148666}"/>
                  </a:ext>
                </a:extLst>
              </p:cNvPr>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5498;p47">
                <a:extLst>
                  <a:ext uri="{FF2B5EF4-FFF2-40B4-BE49-F238E27FC236}">
                    <a16:creationId xmlns:a16="http://schemas.microsoft.com/office/drawing/2014/main" id="{A90405E6-F9F2-A390-B0A7-54BFA0EDDD56}"/>
                  </a:ext>
                </a:extLst>
              </p:cNvPr>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 name="Google Shape;5499;p47">
              <a:extLst>
                <a:ext uri="{FF2B5EF4-FFF2-40B4-BE49-F238E27FC236}">
                  <a16:creationId xmlns:a16="http://schemas.microsoft.com/office/drawing/2014/main" id="{B6AACD42-99D1-9B2E-716A-03A69D9BBFBF}"/>
                </a:ext>
              </a:extLst>
            </p:cNvPr>
            <p:cNvGrpSpPr/>
            <p:nvPr/>
          </p:nvGrpSpPr>
          <p:grpSpPr>
            <a:xfrm>
              <a:off x="6459400" y="1053677"/>
              <a:ext cx="364101" cy="822618"/>
              <a:chOff x="-4142100" y="577427"/>
              <a:chExt cx="364101" cy="822618"/>
            </a:xfrm>
          </p:grpSpPr>
          <p:sp>
            <p:nvSpPr>
              <p:cNvPr id="7698" name="Google Shape;5500;p47">
                <a:extLst>
                  <a:ext uri="{FF2B5EF4-FFF2-40B4-BE49-F238E27FC236}">
                    <a16:creationId xmlns:a16="http://schemas.microsoft.com/office/drawing/2014/main" id="{F0144C8A-DC8F-5188-3886-67C80E57CF03}"/>
                  </a:ext>
                </a:extLst>
              </p:cNvPr>
              <p:cNvSpPr/>
              <p:nvPr/>
            </p:nvSpPr>
            <p:spPr>
              <a:xfrm>
                <a:off x="-4015954" y="1244078"/>
                <a:ext cx="10906" cy="155967"/>
              </a:xfrm>
              <a:custGeom>
                <a:avLst/>
                <a:gdLst/>
                <a:ahLst/>
                <a:cxnLst/>
                <a:rect l="l" t="t" r="r" b="b"/>
                <a:pathLst>
                  <a:path w="143" h="2045" extrusionOk="0">
                    <a:moveTo>
                      <a:pt x="1" y="1"/>
                    </a:moveTo>
                    <a:lnTo>
                      <a:pt x="24" y="1974"/>
                    </a:lnTo>
                    <a:lnTo>
                      <a:pt x="143" y="2045"/>
                    </a:lnTo>
                    <a:lnTo>
                      <a:pt x="143" y="8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5501;p47">
                <a:extLst>
                  <a:ext uri="{FF2B5EF4-FFF2-40B4-BE49-F238E27FC236}">
                    <a16:creationId xmlns:a16="http://schemas.microsoft.com/office/drawing/2014/main" id="{DE11778F-7744-717A-0EBB-450267ED1A28}"/>
                  </a:ext>
                </a:extLst>
              </p:cNvPr>
              <p:cNvSpPr/>
              <p:nvPr/>
            </p:nvSpPr>
            <p:spPr>
              <a:xfrm>
                <a:off x="-4000624" y="1210749"/>
                <a:ext cx="9076" cy="31651"/>
              </a:xfrm>
              <a:custGeom>
                <a:avLst/>
                <a:gdLst/>
                <a:ahLst/>
                <a:cxnLst/>
                <a:rect l="l" t="t" r="r" b="b"/>
                <a:pathLst>
                  <a:path w="119" h="415" extrusionOk="0">
                    <a:moveTo>
                      <a:pt x="1" y="1"/>
                    </a:moveTo>
                    <a:lnTo>
                      <a:pt x="1" y="343"/>
                    </a:lnTo>
                    <a:lnTo>
                      <a:pt x="119" y="414"/>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5502;p47">
                <a:extLst>
                  <a:ext uri="{FF2B5EF4-FFF2-40B4-BE49-F238E27FC236}">
                    <a16:creationId xmlns:a16="http://schemas.microsoft.com/office/drawing/2014/main" id="{1DC9A657-039E-8EA0-1356-193E58AB279B}"/>
                  </a:ext>
                </a:extLst>
              </p:cNvPr>
              <p:cNvSpPr/>
              <p:nvPr/>
            </p:nvSpPr>
            <p:spPr>
              <a:xfrm>
                <a:off x="-4015954" y="1219825"/>
                <a:ext cx="10906" cy="30660"/>
              </a:xfrm>
              <a:custGeom>
                <a:avLst/>
                <a:gdLst/>
                <a:ahLst/>
                <a:cxnLst/>
                <a:rect l="l" t="t" r="r" b="b"/>
                <a:pathLst>
                  <a:path w="143" h="402" extrusionOk="0">
                    <a:moveTo>
                      <a:pt x="1" y="0"/>
                    </a:moveTo>
                    <a:lnTo>
                      <a:pt x="1" y="319"/>
                    </a:lnTo>
                    <a:lnTo>
                      <a:pt x="143" y="402"/>
                    </a:lnTo>
                    <a:lnTo>
                      <a:pt x="143"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5503;p47">
                <a:extLst>
                  <a:ext uri="{FF2B5EF4-FFF2-40B4-BE49-F238E27FC236}">
                    <a16:creationId xmlns:a16="http://schemas.microsoft.com/office/drawing/2014/main" id="{1DC477B2-D4B0-2A79-10AC-A516316109C7}"/>
                  </a:ext>
                </a:extLst>
              </p:cNvPr>
              <p:cNvSpPr/>
              <p:nvPr/>
            </p:nvSpPr>
            <p:spPr>
              <a:xfrm>
                <a:off x="-4005124" y="1216164"/>
                <a:ext cx="14491" cy="183881"/>
              </a:xfrm>
              <a:custGeom>
                <a:avLst/>
                <a:gdLst/>
                <a:ahLst/>
                <a:cxnLst/>
                <a:rect l="l" t="t" r="r" b="b"/>
                <a:pathLst>
                  <a:path w="190" h="2411" extrusionOk="0">
                    <a:moveTo>
                      <a:pt x="178" y="1"/>
                    </a:moveTo>
                    <a:lnTo>
                      <a:pt x="1" y="119"/>
                    </a:lnTo>
                    <a:lnTo>
                      <a:pt x="1" y="450"/>
                    </a:lnTo>
                    <a:lnTo>
                      <a:pt x="1" y="2411"/>
                    </a:lnTo>
                    <a:lnTo>
                      <a:pt x="190" y="2304"/>
                    </a:lnTo>
                    <a:lnTo>
                      <a:pt x="178" y="343"/>
                    </a:lnTo>
                    <a:lnTo>
                      <a:pt x="178"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5504;p47">
                <a:extLst>
                  <a:ext uri="{FF2B5EF4-FFF2-40B4-BE49-F238E27FC236}">
                    <a16:creationId xmlns:a16="http://schemas.microsoft.com/office/drawing/2014/main" id="{577234E1-E0B9-1426-28F0-588EDB66C141}"/>
                  </a:ext>
                </a:extLst>
              </p:cNvPr>
              <p:cNvSpPr/>
              <p:nvPr/>
            </p:nvSpPr>
            <p:spPr>
              <a:xfrm>
                <a:off x="-4015954" y="1210749"/>
                <a:ext cx="24406" cy="14491"/>
              </a:xfrm>
              <a:custGeom>
                <a:avLst/>
                <a:gdLst/>
                <a:ahLst/>
                <a:cxnLst/>
                <a:rect l="l" t="t" r="r" b="b"/>
                <a:pathLst>
                  <a:path w="320" h="190" extrusionOk="0">
                    <a:moveTo>
                      <a:pt x="202" y="1"/>
                    </a:moveTo>
                    <a:lnTo>
                      <a:pt x="1" y="119"/>
                    </a:lnTo>
                    <a:lnTo>
                      <a:pt x="143" y="190"/>
                    </a:lnTo>
                    <a:lnTo>
                      <a:pt x="320" y="72"/>
                    </a:lnTo>
                    <a:lnTo>
                      <a:pt x="202"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5505;p47">
                <a:extLst>
                  <a:ext uri="{FF2B5EF4-FFF2-40B4-BE49-F238E27FC236}">
                    <a16:creationId xmlns:a16="http://schemas.microsoft.com/office/drawing/2014/main" id="{951DBDA0-40CB-6777-2B6E-350C0CDA6D38}"/>
                  </a:ext>
                </a:extLst>
              </p:cNvPr>
              <p:cNvSpPr/>
              <p:nvPr/>
            </p:nvSpPr>
            <p:spPr>
              <a:xfrm>
                <a:off x="-4030369" y="1054936"/>
                <a:ext cx="53235" cy="30660"/>
              </a:xfrm>
              <a:custGeom>
                <a:avLst/>
                <a:gdLst/>
                <a:ahLst/>
                <a:cxnLst/>
                <a:rect l="l" t="t" r="r" b="b"/>
                <a:pathLst>
                  <a:path w="698" h="402" extrusionOk="0">
                    <a:moveTo>
                      <a:pt x="568" y="0"/>
                    </a:moveTo>
                    <a:lnTo>
                      <a:pt x="1" y="331"/>
                    </a:lnTo>
                    <a:lnTo>
                      <a:pt x="119" y="402"/>
                    </a:lnTo>
                    <a:lnTo>
                      <a:pt x="698" y="83"/>
                    </a:lnTo>
                    <a:lnTo>
                      <a:pt x="568" y="0"/>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5506;p47">
                <a:extLst>
                  <a:ext uri="{FF2B5EF4-FFF2-40B4-BE49-F238E27FC236}">
                    <a16:creationId xmlns:a16="http://schemas.microsoft.com/office/drawing/2014/main" id="{791CEC38-521C-A074-20C8-589E995AA9FD}"/>
                  </a:ext>
                </a:extLst>
              </p:cNvPr>
              <p:cNvSpPr/>
              <p:nvPr/>
            </p:nvSpPr>
            <p:spPr>
              <a:xfrm>
                <a:off x="-4030369" y="1080104"/>
                <a:ext cx="9991" cy="168627"/>
              </a:xfrm>
              <a:custGeom>
                <a:avLst/>
                <a:gdLst/>
                <a:ahLst/>
                <a:cxnLst/>
                <a:rect l="l" t="t" r="r" b="b"/>
                <a:pathLst>
                  <a:path w="131" h="2211" extrusionOk="0">
                    <a:moveTo>
                      <a:pt x="1" y="1"/>
                    </a:moveTo>
                    <a:lnTo>
                      <a:pt x="1" y="2139"/>
                    </a:lnTo>
                    <a:lnTo>
                      <a:pt x="131" y="2210"/>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5507;p47">
                <a:extLst>
                  <a:ext uri="{FF2B5EF4-FFF2-40B4-BE49-F238E27FC236}">
                    <a16:creationId xmlns:a16="http://schemas.microsoft.com/office/drawing/2014/main" id="{2DF36A78-983E-65BD-81F2-C0D10BA27766}"/>
                  </a:ext>
                </a:extLst>
              </p:cNvPr>
              <p:cNvSpPr/>
              <p:nvPr/>
            </p:nvSpPr>
            <p:spPr>
              <a:xfrm>
                <a:off x="-4021369" y="1061189"/>
                <a:ext cx="44235" cy="189296"/>
              </a:xfrm>
              <a:custGeom>
                <a:avLst/>
                <a:gdLst/>
                <a:ahLst/>
                <a:cxnLst/>
                <a:rect l="l" t="t" r="r" b="b"/>
                <a:pathLst>
                  <a:path w="580" h="2482" extrusionOk="0">
                    <a:moveTo>
                      <a:pt x="580" y="1"/>
                    </a:moveTo>
                    <a:lnTo>
                      <a:pt x="1" y="320"/>
                    </a:lnTo>
                    <a:lnTo>
                      <a:pt x="13" y="2458"/>
                    </a:lnTo>
                    <a:lnTo>
                      <a:pt x="214" y="2482"/>
                    </a:lnTo>
                    <a:lnTo>
                      <a:pt x="214" y="2151"/>
                    </a:lnTo>
                    <a:lnTo>
                      <a:pt x="391" y="2033"/>
                    </a:lnTo>
                    <a:lnTo>
                      <a:pt x="391" y="2375"/>
                    </a:lnTo>
                    <a:lnTo>
                      <a:pt x="580" y="2139"/>
                    </a:lnTo>
                    <a:lnTo>
                      <a:pt x="58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5508;p47">
                <a:extLst>
                  <a:ext uri="{FF2B5EF4-FFF2-40B4-BE49-F238E27FC236}">
                    <a16:creationId xmlns:a16="http://schemas.microsoft.com/office/drawing/2014/main" id="{252A1DE8-FEF7-F919-5F7C-C478B3F8EC07}"/>
                  </a:ext>
                </a:extLst>
              </p:cNvPr>
              <p:cNvSpPr/>
              <p:nvPr/>
            </p:nvSpPr>
            <p:spPr>
              <a:xfrm>
                <a:off x="-3915053" y="1187335"/>
                <a:ext cx="9991" cy="155052"/>
              </a:xfrm>
              <a:custGeom>
                <a:avLst/>
                <a:gdLst/>
                <a:ahLst/>
                <a:cxnLst/>
                <a:rect l="l" t="t" r="r" b="b"/>
                <a:pathLst>
                  <a:path w="131" h="2033" extrusionOk="0">
                    <a:moveTo>
                      <a:pt x="1" y="1"/>
                    </a:moveTo>
                    <a:lnTo>
                      <a:pt x="1" y="1962"/>
                    </a:lnTo>
                    <a:lnTo>
                      <a:pt x="131" y="2033"/>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5509;p47">
                <a:extLst>
                  <a:ext uri="{FF2B5EF4-FFF2-40B4-BE49-F238E27FC236}">
                    <a16:creationId xmlns:a16="http://schemas.microsoft.com/office/drawing/2014/main" id="{1C002AA1-5DB1-2B44-0F76-BDF96297D7A4}"/>
                  </a:ext>
                </a:extLst>
              </p:cNvPr>
              <p:cNvSpPr/>
              <p:nvPr/>
            </p:nvSpPr>
            <p:spPr>
              <a:xfrm>
                <a:off x="-3901477" y="1153091"/>
                <a:ext cx="9991" cy="30736"/>
              </a:xfrm>
              <a:custGeom>
                <a:avLst/>
                <a:gdLst/>
                <a:ahLst/>
                <a:cxnLst/>
                <a:rect l="l" t="t" r="r" b="b"/>
                <a:pathLst>
                  <a:path w="131" h="403" extrusionOk="0">
                    <a:moveTo>
                      <a:pt x="0" y="1"/>
                    </a:moveTo>
                    <a:lnTo>
                      <a:pt x="0" y="332"/>
                    </a:lnTo>
                    <a:lnTo>
                      <a:pt x="130" y="402"/>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5510;p47">
                <a:extLst>
                  <a:ext uri="{FF2B5EF4-FFF2-40B4-BE49-F238E27FC236}">
                    <a16:creationId xmlns:a16="http://schemas.microsoft.com/office/drawing/2014/main" id="{AF373FBC-5E4A-C13C-90D5-008917C5D85F}"/>
                  </a:ext>
                </a:extLst>
              </p:cNvPr>
              <p:cNvSpPr/>
              <p:nvPr/>
            </p:nvSpPr>
            <p:spPr>
              <a:xfrm>
                <a:off x="-3915053" y="1161252"/>
                <a:ext cx="9152" cy="31575"/>
              </a:xfrm>
              <a:custGeom>
                <a:avLst/>
                <a:gdLst/>
                <a:ahLst/>
                <a:cxnLst/>
                <a:rect l="l" t="t" r="r" b="b"/>
                <a:pathLst>
                  <a:path w="120" h="414" extrusionOk="0">
                    <a:moveTo>
                      <a:pt x="1" y="0"/>
                    </a:moveTo>
                    <a:lnTo>
                      <a:pt x="1" y="343"/>
                    </a:lnTo>
                    <a:lnTo>
                      <a:pt x="119" y="414"/>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5511;p47">
                <a:extLst>
                  <a:ext uri="{FF2B5EF4-FFF2-40B4-BE49-F238E27FC236}">
                    <a16:creationId xmlns:a16="http://schemas.microsoft.com/office/drawing/2014/main" id="{FFA516F9-D5EF-F358-8288-FC08892DE3EA}"/>
                  </a:ext>
                </a:extLst>
              </p:cNvPr>
              <p:cNvSpPr/>
              <p:nvPr/>
            </p:nvSpPr>
            <p:spPr>
              <a:xfrm>
                <a:off x="-3905977" y="1158506"/>
                <a:ext cx="14491" cy="183881"/>
              </a:xfrm>
              <a:custGeom>
                <a:avLst/>
                <a:gdLst/>
                <a:ahLst/>
                <a:cxnLst/>
                <a:rect l="l" t="t" r="r" b="b"/>
                <a:pathLst>
                  <a:path w="190" h="2411" extrusionOk="0">
                    <a:moveTo>
                      <a:pt x="189" y="1"/>
                    </a:moveTo>
                    <a:lnTo>
                      <a:pt x="0" y="107"/>
                    </a:lnTo>
                    <a:lnTo>
                      <a:pt x="0" y="450"/>
                    </a:lnTo>
                    <a:lnTo>
                      <a:pt x="12" y="2411"/>
                    </a:lnTo>
                    <a:lnTo>
                      <a:pt x="189" y="2292"/>
                    </a:lnTo>
                    <a:lnTo>
                      <a:pt x="189" y="331"/>
                    </a:lnTo>
                    <a:lnTo>
                      <a:pt x="18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5512;p47">
                <a:extLst>
                  <a:ext uri="{FF2B5EF4-FFF2-40B4-BE49-F238E27FC236}">
                    <a16:creationId xmlns:a16="http://schemas.microsoft.com/office/drawing/2014/main" id="{69207C0B-42F5-95F9-1441-6C3A719FD5F7}"/>
                  </a:ext>
                </a:extLst>
              </p:cNvPr>
              <p:cNvSpPr/>
              <p:nvPr/>
            </p:nvSpPr>
            <p:spPr>
              <a:xfrm>
                <a:off x="-3915053" y="1153091"/>
                <a:ext cx="23567" cy="13652"/>
              </a:xfrm>
              <a:custGeom>
                <a:avLst/>
                <a:gdLst/>
                <a:ahLst/>
                <a:cxnLst/>
                <a:rect l="l" t="t" r="r" b="b"/>
                <a:pathLst>
                  <a:path w="309" h="179" extrusionOk="0">
                    <a:moveTo>
                      <a:pt x="178" y="1"/>
                    </a:moveTo>
                    <a:lnTo>
                      <a:pt x="1" y="107"/>
                    </a:lnTo>
                    <a:lnTo>
                      <a:pt x="119" y="178"/>
                    </a:lnTo>
                    <a:lnTo>
                      <a:pt x="308" y="72"/>
                    </a:lnTo>
                    <a:lnTo>
                      <a:pt x="178"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5513;p47">
                <a:extLst>
                  <a:ext uri="{FF2B5EF4-FFF2-40B4-BE49-F238E27FC236}">
                    <a16:creationId xmlns:a16="http://schemas.microsoft.com/office/drawing/2014/main" id="{15174B85-146D-8D10-245C-7EAAC0FC1B4C}"/>
                  </a:ext>
                </a:extLst>
              </p:cNvPr>
              <p:cNvSpPr/>
              <p:nvPr/>
            </p:nvSpPr>
            <p:spPr>
              <a:xfrm>
                <a:off x="-3931221" y="998117"/>
                <a:ext cx="53235" cy="29821"/>
              </a:xfrm>
              <a:custGeom>
                <a:avLst/>
                <a:gdLst/>
                <a:ahLst/>
                <a:cxnLst/>
                <a:rect l="l" t="t" r="r" b="b"/>
                <a:pathLst>
                  <a:path w="698" h="391" extrusionOk="0">
                    <a:moveTo>
                      <a:pt x="567" y="1"/>
                    </a:moveTo>
                    <a:lnTo>
                      <a:pt x="0" y="320"/>
                    </a:lnTo>
                    <a:lnTo>
                      <a:pt x="130" y="391"/>
                    </a:lnTo>
                    <a:lnTo>
                      <a:pt x="697" y="72"/>
                    </a:lnTo>
                    <a:lnTo>
                      <a:pt x="567"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5514;p47">
                <a:extLst>
                  <a:ext uri="{FF2B5EF4-FFF2-40B4-BE49-F238E27FC236}">
                    <a16:creationId xmlns:a16="http://schemas.microsoft.com/office/drawing/2014/main" id="{48E245FE-E961-9D2F-0F8E-272065A8A315}"/>
                  </a:ext>
                </a:extLst>
              </p:cNvPr>
              <p:cNvSpPr/>
              <p:nvPr/>
            </p:nvSpPr>
            <p:spPr>
              <a:xfrm>
                <a:off x="-3931221" y="1022446"/>
                <a:ext cx="9991" cy="167712"/>
              </a:xfrm>
              <a:custGeom>
                <a:avLst/>
                <a:gdLst/>
                <a:ahLst/>
                <a:cxnLst/>
                <a:rect l="l" t="t" r="r" b="b"/>
                <a:pathLst>
                  <a:path w="131" h="2199" extrusionOk="0">
                    <a:moveTo>
                      <a:pt x="0" y="1"/>
                    </a:moveTo>
                    <a:lnTo>
                      <a:pt x="12" y="2127"/>
                    </a:lnTo>
                    <a:lnTo>
                      <a:pt x="130" y="2198"/>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5515;p47">
                <a:extLst>
                  <a:ext uri="{FF2B5EF4-FFF2-40B4-BE49-F238E27FC236}">
                    <a16:creationId xmlns:a16="http://schemas.microsoft.com/office/drawing/2014/main" id="{26B992D4-9212-6A62-CB4B-1DC28552A3B5}"/>
                  </a:ext>
                </a:extLst>
              </p:cNvPr>
              <p:cNvSpPr/>
              <p:nvPr/>
            </p:nvSpPr>
            <p:spPr>
              <a:xfrm>
                <a:off x="-3921307" y="1003532"/>
                <a:ext cx="44235" cy="189296"/>
              </a:xfrm>
              <a:custGeom>
                <a:avLst/>
                <a:gdLst/>
                <a:ahLst/>
                <a:cxnLst/>
                <a:rect l="l" t="t" r="r" b="b"/>
                <a:pathLst>
                  <a:path w="580" h="2482" extrusionOk="0">
                    <a:moveTo>
                      <a:pt x="567" y="1"/>
                    </a:moveTo>
                    <a:lnTo>
                      <a:pt x="0" y="320"/>
                    </a:lnTo>
                    <a:lnTo>
                      <a:pt x="0" y="2446"/>
                    </a:lnTo>
                    <a:lnTo>
                      <a:pt x="201" y="2482"/>
                    </a:lnTo>
                    <a:lnTo>
                      <a:pt x="201" y="2139"/>
                    </a:lnTo>
                    <a:lnTo>
                      <a:pt x="390" y="2033"/>
                    </a:lnTo>
                    <a:lnTo>
                      <a:pt x="390" y="2363"/>
                    </a:lnTo>
                    <a:lnTo>
                      <a:pt x="579" y="2127"/>
                    </a:lnTo>
                    <a:lnTo>
                      <a:pt x="567"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5516;p47">
                <a:extLst>
                  <a:ext uri="{FF2B5EF4-FFF2-40B4-BE49-F238E27FC236}">
                    <a16:creationId xmlns:a16="http://schemas.microsoft.com/office/drawing/2014/main" id="{39E5CBA6-20C1-9AD1-31F1-FE04F5AFA236}"/>
                  </a:ext>
                </a:extLst>
              </p:cNvPr>
              <p:cNvSpPr/>
              <p:nvPr/>
            </p:nvSpPr>
            <p:spPr>
              <a:xfrm>
                <a:off x="-3828566" y="1135092"/>
                <a:ext cx="10906" cy="156882"/>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5517;p47">
                <a:extLst>
                  <a:ext uri="{FF2B5EF4-FFF2-40B4-BE49-F238E27FC236}">
                    <a16:creationId xmlns:a16="http://schemas.microsoft.com/office/drawing/2014/main" id="{61B3B7D3-99E9-FC66-467B-F6F0D94E7875}"/>
                  </a:ext>
                </a:extLst>
              </p:cNvPr>
              <p:cNvSpPr/>
              <p:nvPr/>
            </p:nvSpPr>
            <p:spPr>
              <a:xfrm>
                <a:off x="-3814151" y="1102679"/>
                <a:ext cx="9152" cy="30660"/>
              </a:xfrm>
              <a:custGeom>
                <a:avLst/>
                <a:gdLst/>
                <a:ahLst/>
                <a:cxnLst/>
                <a:rect l="l" t="t" r="r" b="b"/>
                <a:pathLst>
                  <a:path w="120" h="402" extrusionOk="0">
                    <a:moveTo>
                      <a:pt x="1" y="0"/>
                    </a:moveTo>
                    <a:lnTo>
                      <a:pt x="1" y="319"/>
                    </a:lnTo>
                    <a:lnTo>
                      <a:pt x="119" y="402"/>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5518;p47">
                <a:extLst>
                  <a:ext uri="{FF2B5EF4-FFF2-40B4-BE49-F238E27FC236}">
                    <a16:creationId xmlns:a16="http://schemas.microsoft.com/office/drawing/2014/main" id="{1A4EA036-3E34-29DA-D961-DFEF176C531A}"/>
                  </a:ext>
                </a:extLst>
              </p:cNvPr>
              <p:cNvSpPr/>
              <p:nvPr/>
            </p:nvSpPr>
            <p:spPr>
              <a:xfrm>
                <a:off x="-3828566" y="1110763"/>
                <a:ext cx="9991" cy="29821"/>
              </a:xfrm>
              <a:custGeom>
                <a:avLst/>
                <a:gdLst/>
                <a:ahLst/>
                <a:cxnLst/>
                <a:rect l="l" t="t" r="r" b="b"/>
                <a:pathLst>
                  <a:path w="131" h="391" extrusionOk="0">
                    <a:moveTo>
                      <a:pt x="1" y="1"/>
                    </a:moveTo>
                    <a:lnTo>
                      <a:pt x="1" y="320"/>
                    </a:lnTo>
                    <a:lnTo>
                      <a:pt x="131" y="390"/>
                    </a:lnTo>
                    <a:lnTo>
                      <a:pt x="131"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5519;p47">
                <a:extLst>
                  <a:ext uri="{FF2B5EF4-FFF2-40B4-BE49-F238E27FC236}">
                    <a16:creationId xmlns:a16="http://schemas.microsoft.com/office/drawing/2014/main" id="{3F6F7E2C-F732-9091-EECB-B48BBA75BE5C}"/>
                  </a:ext>
                </a:extLst>
              </p:cNvPr>
              <p:cNvSpPr/>
              <p:nvPr/>
            </p:nvSpPr>
            <p:spPr>
              <a:xfrm>
                <a:off x="-3818651" y="1108094"/>
                <a:ext cx="14491" cy="183881"/>
              </a:xfrm>
              <a:custGeom>
                <a:avLst/>
                <a:gdLst/>
                <a:ahLst/>
                <a:cxnLst/>
                <a:rect l="l" t="t" r="r" b="b"/>
                <a:pathLst>
                  <a:path w="190" h="2411" extrusionOk="0">
                    <a:moveTo>
                      <a:pt x="178" y="0"/>
                    </a:moveTo>
                    <a:lnTo>
                      <a:pt x="1" y="107"/>
                    </a:lnTo>
                    <a:lnTo>
                      <a:pt x="1" y="425"/>
                    </a:lnTo>
                    <a:lnTo>
                      <a:pt x="13" y="2410"/>
                    </a:lnTo>
                    <a:lnTo>
                      <a:pt x="190" y="2292"/>
                    </a:lnTo>
                    <a:lnTo>
                      <a:pt x="178" y="331"/>
                    </a:lnTo>
                    <a:lnTo>
                      <a:pt x="178"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5520;p47">
                <a:extLst>
                  <a:ext uri="{FF2B5EF4-FFF2-40B4-BE49-F238E27FC236}">
                    <a16:creationId xmlns:a16="http://schemas.microsoft.com/office/drawing/2014/main" id="{7AC1AF78-D392-A731-DFB4-B31D88708660}"/>
                  </a:ext>
                </a:extLst>
              </p:cNvPr>
              <p:cNvSpPr/>
              <p:nvPr/>
            </p:nvSpPr>
            <p:spPr>
              <a:xfrm>
                <a:off x="-3828566" y="1102679"/>
                <a:ext cx="23567" cy="13576"/>
              </a:xfrm>
              <a:custGeom>
                <a:avLst/>
                <a:gdLst/>
                <a:ahLst/>
                <a:cxnLst/>
                <a:rect l="l" t="t" r="r" b="b"/>
                <a:pathLst>
                  <a:path w="309" h="178" extrusionOk="0">
                    <a:moveTo>
                      <a:pt x="190" y="0"/>
                    </a:moveTo>
                    <a:lnTo>
                      <a:pt x="1" y="107"/>
                    </a:lnTo>
                    <a:lnTo>
                      <a:pt x="131" y="178"/>
                    </a:lnTo>
                    <a:lnTo>
                      <a:pt x="308" y="71"/>
                    </a:lnTo>
                    <a:lnTo>
                      <a:pt x="190"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5521;p47">
                <a:extLst>
                  <a:ext uri="{FF2B5EF4-FFF2-40B4-BE49-F238E27FC236}">
                    <a16:creationId xmlns:a16="http://schemas.microsoft.com/office/drawing/2014/main" id="{7095D276-62E5-DC7B-67D7-4740F340AE05}"/>
                  </a:ext>
                </a:extLst>
              </p:cNvPr>
              <p:cNvSpPr/>
              <p:nvPr/>
            </p:nvSpPr>
            <p:spPr>
              <a:xfrm>
                <a:off x="-3842980" y="946789"/>
                <a:ext cx="52396" cy="30736"/>
              </a:xfrm>
              <a:custGeom>
                <a:avLst/>
                <a:gdLst/>
                <a:ahLst/>
                <a:cxnLst/>
                <a:rect l="l" t="t" r="r" b="b"/>
                <a:pathLst>
                  <a:path w="687" h="403" extrusionOk="0">
                    <a:moveTo>
                      <a:pt x="556" y="1"/>
                    </a:moveTo>
                    <a:lnTo>
                      <a:pt x="1" y="331"/>
                    </a:lnTo>
                    <a:lnTo>
                      <a:pt x="131" y="402"/>
                    </a:lnTo>
                    <a:lnTo>
                      <a:pt x="686" y="83"/>
                    </a:lnTo>
                    <a:lnTo>
                      <a:pt x="556"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5522;p47">
                <a:extLst>
                  <a:ext uri="{FF2B5EF4-FFF2-40B4-BE49-F238E27FC236}">
                    <a16:creationId xmlns:a16="http://schemas.microsoft.com/office/drawing/2014/main" id="{76E17D8C-5F97-91B6-B5DF-AFACC4CC1BCD}"/>
                  </a:ext>
                </a:extLst>
              </p:cNvPr>
              <p:cNvSpPr/>
              <p:nvPr/>
            </p:nvSpPr>
            <p:spPr>
              <a:xfrm>
                <a:off x="-3842980" y="972033"/>
                <a:ext cx="9991" cy="167636"/>
              </a:xfrm>
              <a:custGeom>
                <a:avLst/>
                <a:gdLst/>
                <a:ahLst/>
                <a:cxnLst/>
                <a:rect l="l" t="t" r="r" b="b"/>
                <a:pathLst>
                  <a:path w="131" h="2198" extrusionOk="0">
                    <a:moveTo>
                      <a:pt x="1" y="0"/>
                    </a:moveTo>
                    <a:lnTo>
                      <a:pt x="1" y="2127"/>
                    </a:lnTo>
                    <a:lnTo>
                      <a:pt x="131" y="2198"/>
                    </a:lnTo>
                    <a:lnTo>
                      <a:pt x="131"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5523;p47">
                <a:extLst>
                  <a:ext uri="{FF2B5EF4-FFF2-40B4-BE49-F238E27FC236}">
                    <a16:creationId xmlns:a16="http://schemas.microsoft.com/office/drawing/2014/main" id="{5182DCCF-0CBF-6B03-3C7A-0C288BBC6698}"/>
                  </a:ext>
                </a:extLst>
              </p:cNvPr>
              <p:cNvSpPr/>
              <p:nvPr/>
            </p:nvSpPr>
            <p:spPr>
              <a:xfrm>
                <a:off x="-3833066" y="953119"/>
                <a:ext cx="42481" cy="187466"/>
              </a:xfrm>
              <a:custGeom>
                <a:avLst/>
                <a:gdLst/>
                <a:ahLst/>
                <a:cxnLst/>
                <a:rect l="l" t="t" r="r" b="b"/>
                <a:pathLst>
                  <a:path w="557" h="2458" extrusionOk="0">
                    <a:moveTo>
                      <a:pt x="556" y="0"/>
                    </a:moveTo>
                    <a:lnTo>
                      <a:pt x="1" y="319"/>
                    </a:lnTo>
                    <a:lnTo>
                      <a:pt x="1" y="2446"/>
                    </a:lnTo>
                    <a:lnTo>
                      <a:pt x="190" y="2457"/>
                    </a:lnTo>
                    <a:lnTo>
                      <a:pt x="190" y="2139"/>
                    </a:lnTo>
                    <a:lnTo>
                      <a:pt x="367" y="2032"/>
                    </a:lnTo>
                    <a:lnTo>
                      <a:pt x="367" y="2363"/>
                    </a:lnTo>
                    <a:lnTo>
                      <a:pt x="556" y="2127"/>
                    </a:lnTo>
                    <a:lnTo>
                      <a:pt x="556"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5524;p47">
                <a:extLst>
                  <a:ext uri="{FF2B5EF4-FFF2-40B4-BE49-F238E27FC236}">
                    <a16:creationId xmlns:a16="http://schemas.microsoft.com/office/drawing/2014/main" id="{197AB901-6759-7DFE-3102-255C7F24228B}"/>
                  </a:ext>
                </a:extLst>
              </p:cNvPr>
              <p:cNvSpPr/>
              <p:nvPr/>
            </p:nvSpPr>
            <p:spPr>
              <a:xfrm>
                <a:off x="-4142100" y="829642"/>
                <a:ext cx="85725" cy="368601"/>
              </a:xfrm>
              <a:custGeom>
                <a:avLst/>
                <a:gdLst/>
                <a:ahLst/>
                <a:cxnLst/>
                <a:rect l="l" t="t" r="r" b="b"/>
                <a:pathLst>
                  <a:path w="1124" h="4833" extrusionOk="0">
                    <a:moveTo>
                      <a:pt x="1" y="1"/>
                    </a:moveTo>
                    <a:lnTo>
                      <a:pt x="25" y="4183"/>
                    </a:lnTo>
                    <a:lnTo>
                      <a:pt x="1123" y="4833"/>
                    </a:lnTo>
                    <a:lnTo>
                      <a:pt x="1111" y="639"/>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5525;p47">
                <a:extLst>
                  <a:ext uri="{FF2B5EF4-FFF2-40B4-BE49-F238E27FC236}">
                    <a16:creationId xmlns:a16="http://schemas.microsoft.com/office/drawing/2014/main" id="{7F5D87C4-4ABA-6025-AEAA-FEDC7C8A36EC}"/>
                  </a:ext>
                </a:extLst>
              </p:cNvPr>
              <p:cNvSpPr/>
              <p:nvPr/>
            </p:nvSpPr>
            <p:spPr>
              <a:xfrm>
                <a:off x="-4110525" y="847718"/>
                <a:ext cx="16321" cy="328027"/>
              </a:xfrm>
              <a:custGeom>
                <a:avLst/>
                <a:gdLst/>
                <a:ahLst/>
                <a:cxnLst/>
                <a:rect l="l" t="t" r="r" b="b"/>
                <a:pathLst>
                  <a:path w="214" h="4301" extrusionOk="0">
                    <a:moveTo>
                      <a:pt x="0" y="0"/>
                    </a:moveTo>
                    <a:lnTo>
                      <a:pt x="0" y="4182"/>
                    </a:lnTo>
                    <a:lnTo>
                      <a:pt x="213" y="4300"/>
                    </a:lnTo>
                    <a:lnTo>
                      <a:pt x="213" y="118"/>
                    </a:lnTo>
                    <a:lnTo>
                      <a:pt x="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5526;p47">
                <a:extLst>
                  <a:ext uri="{FF2B5EF4-FFF2-40B4-BE49-F238E27FC236}">
                    <a16:creationId xmlns:a16="http://schemas.microsoft.com/office/drawing/2014/main" id="{2093D302-D257-368F-8183-5F9BF895E8D7}"/>
                  </a:ext>
                </a:extLst>
              </p:cNvPr>
              <p:cNvSpPr/>
              <p:nvPr/>
            </p:nvSpPr>
            <p:spPr>
              <a:xfrm>
                <a:off x="-4142100" y="669329"/>
                <a:ext cx="363186" cy="209049"/>
              </a:xfrm>
              <a:custGeom>
                <a:avLst/>
                <a:gdLst/>
                <a:ahLst/>
                <a:cxnLst/>
                <a:rect l="l" t="t" r="r" b="b"/>
                <a:pathLst>
                  <a:path w="4762" h="2741" extrusionOk="0">
                    <a:moveTo>
                      <a:pt x="3651" y="0"/>
                    </a:moveTo>
                    <a:lnTo>
                      <a:pt x="1" y="2103"/>
                    </a:lnTo>
                    <a:lnTo>
                      <a:pt x="1111" y="2741"/>
                    </a:lnTo>
                    <a:lnTo>
                      <a:pt x="4762" y="650"/>
                    </a:lnTo>
                    <a:lnTo>
                      <a:pt x="365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5527;p47">
                <a:extLst>
                  <a:ext uri="{FF2B5EF4-FFF2-40B4-BE49-F238E27FC236}">
                    <a16:creationId xmlns:a16="http://schemas.microsoft.com/office/drawing/2014/main" id="{C874E227-9243-E878-E28A-B01DC338DD93}"/>
                  </a:ext>
                </a:extLst>
              </p:cNvPr>
              <p:cNvSpPr/>
              <p:nvPr/>
            </p:nvSpPr>
            <p:spPr>
              <a:xfrm>
                <a:off x="-4110525" y="688243"/>
                <a:ext cx="294698" cy="168551"/>
              </a:xfrm>
              <a:custGeom>
                <a:avLst/>
                <a:gdLst/>
                <a:ahLst/>
                <a:cxnLst/>
                <a:rect l="l" t="t" r="r" b="b"/>
                <a:pathLst>
                  <a:path w="3864" h="2210" extrusionOk="0">
                    <a:moveTo>
                      <a:pt x="3651" y="0"/>
                    </a:moveTo>
                    <a:lnTo>
                      <a:pt x="0" y="2091"/>
                    </a:lnTo>
                    <a:lnTo>
                      <a:pt x="213" y="2209"/>
                    </a:lnTo>
                    <a:lnTo>
                      <a:pt x="3863" y="107"/>
                    </a:lnTo>
                    <a:lnTo>
                      <a:pt x="365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5528;p47">
                <a:extLst>
                  <a:ext uri="{FF2B5EF4-FFF2-40B4-BE49-F238E27FC236}">
                    <a16:creationId xmlns:a16="http://schemas.microsoft.com/office/drawing/2014/main" id="{874358B5-C98E-1A8F-A827-0D1A327D217A}"/>
                  </a:ext>
                </a:extLst>
              </p:cNvPr>
              <p:cNvSpPr/>
              <p:nvPr/>
            </p:nvSpPr>
            <p:spPr>
              <a:xfrm>
                <a:off x="-4057367" y="718826"/>
                <a:ext cx="279368" cy="479418"/>
              </a:xfrm>
              <a:custGeom>
                <a:avLst/>
                <a:gdLst/>
                <a:ahLst/>
                <a:cxnLst/>
                <a:rect l="l" t="t" r="r" b="b"/>
                <a:pathLst>
                  <a:path w="3663" h="6286" extrusionOk="0">
                    <a:moveTo>
                      <a:pt x="3651" y="1"/>
                    </a:moveTo>
                    <a:lnTo>
                      <a:pt x="0" y="2092"/>
                    </a:lnTo>
                    <a:lnTo>
                      <a:pt x="12" y="6286"/>
                    </a:lnTo>
                    <a:lnTo>
                      <a:pt x="3663" y="4171"/>
                    </a:lnTo>
                    <a:lnTo>
                      <a:pt x="365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5529;p47">
                <a:extLst>
                  <a:ext uri="{FF2B5EF4-FFF2-40B4-BE49-F238E27FC236}">
                    <a16:creationId xmlns:a16="http://schemas.microsoft.com/office/drawing/2014/main" id="{40D24DC4-26CD-B9FF-6B03-402CDF5BB4DE}"/>
                  </a:ext>
                </a:extLst>
              </p:cNvPr>
              <p:cNvSpPr/>
              <p:nvPr/>
            </p:nvSpPr>
            <p:spPr>
              <a:xfrm>
                <a:off x="-4049283" y="716157"/>
                <a:ext cx="59565" cy="18991"/>
              </a:xfrm>
              <a:custGeom>
                <a:avLst/>
                <a:gdLst/>
                <a:ahLst/>
                <a:cxnLst/>
                <a:rect l="l" t="t" r="r" b="b"/>
                <a:pathLst>
                  <a:path w="781" h="249" extrusionOk="0">
                    <a:moveTo>
                      <a:pt x="615" y="0"/>
                    </a:moveTo>
                    <a:cubicBezTo>
                      <a:pt x="450" y="95"/>
                      <a:pt x="290" y="142"/>
                      <a:pt x="163" y="142"/>
                    </a:cubicBezTo>
                    <a:cubicBezTo>
                      <a:pt x="99" y="142"/>
                      <a:pt x="44" y="130"/>
                      <a:pt x="1" y="107"/>
                    </a:cubicBezTo>
                    <a:lnTo>
                      <a:pt x="1" y="107"/>
                    </a:lnTo>
                    <a:lnTo>
                      <a:pt x="166" y="213"/>
                    </a:lnTo>
                    <a:cubicBezTo>
                      <a:pt x="209" y="237"/>
                      <a:pt x="263" y="249"/>
                      <a:pt x="325" y="249"/>
                    </a:cubicBezTo>
                    <a:cubicBezTo>
                      <a:pt x="450" y="249"/>
                      <a:pt x="607" y="201"/>
                      <a:pt x="780" y="107"/>
                    </a:cubicBezTo>
                    <a:lnTo>
                      <a:pt x="615" y="0"/>
                    </a:lnTo>
                    <a:close/>
                  </a:path>
                </a:pathLst>
              </a:custGeom>
              <a:solidFill>
                <a:srgbClr val="CDCDCD"/>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5530;p47">
                <a:extLst>
                  <a:ext uri="{FF2B5EF4-FFF2-40B4-BE49-F238E27FC236}">
                    <a16:creationId xmlns:a16="http://schemas.microsoft.com/office/drawing/2014/main" id="{8C8988F4-5FC6-6B6C-092E-AB51FFA8FBC3}"/>
                  </a:ext>
                </a:extLst>
              </p:cNvPr>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5531;p47">
                <a:extLst>
                  <a:ext uri="{FF2B5EF4-FFF2-40B4-BE49-F238E27FC236}">
                    <a16:creationId xmlns:a16="http://schemas.microsoft.com/office/drawing/2014/main" id="{2130C4F4-28C2-FC44-B64D-77715812B339}"/>
                  </a:ext>
                </a:extLst>
              </p:cNvPr>
              <p:cNvSpPr/>
              <p:nvPr/>
            </p:nvSpPr>
            <p:spPr>
              <a:xfrm>
                <a:off x="-4142100" y="577427"/>
                <a:ext cx="152382" cy="169466"/>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5532;p47">
                <a:extLst>
                  <a:ext uri="{FF2B5EF4-FFF2-40B4-BE49-F238E27FC236}">
                    <a16:creationId xmlns:a16="http://schemas.microsoft.com/office/drawing/2014/main" id="{BCCEAB48-1AE3-6DF0-D1C7-E3AE23707D6B}"/>
                  </a:ext>
                </a:extLst>
              </p:cNvPr>
              <p:cNvSpPr/>
              <p:nvPr/>
            </p:nvSpPr>
            <p:spPr>
              <a:xfrm>
                <a:off x="-4142100" y="739571"/>
                <a:ext cx="13652" cy="98309"/>
              </a:xfrm>
              <a:custGeom>
                <a:avLst/>
                <a:gdLst/>
                <a:ahLst/>
                <a:cxnLst/>
                <a:rect l="l" t="t" r="r" b="b"/>
                <a:pathLst>
                  <a:path w="179" h="1289" extrusionOk="0">
                    <a:moveTo>
                      <a:pt x="1" y="1"/>
                    </a:moveTo>
                    <a:lnTo>
                      <a:pt x="25" y="1182"/>
                    </a:lnTo>
                    <a:lnTo>
                      <a:pt x="178" y="1288"/>
                    </a:lnTo>
                    <a:lnTo>
                      <a:pt x="178" y="95"/>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5533;p47">
                <a:extLst>
                  <a:ext uri="{FF2B5EF4-FFF2-40B4-BE49-F238E27FC236}">
                    <a16:creationId xmlns:a16="http://schemas.microsoft.com/office/drawing/2014/main" id="{A41B0197-7C62-D4E3-3DE1-55003920414C}"/>
                  </a:ext>
                </a:extLst>
              </p:cNvPr>
              <p:cNvSpPr/>
              <p:nvPr/>
            </p:nvSpPr>
            <p:spPr>
              <a:xfrm>
                <a:off x="-4128524" y="584596"/>
                <a:ext cx="278453" cy="252369"/>
              </a:xfrm>
              <a:custGeom>
                <a:avLst/>
                <a:gdLst/>
                <a:ahLst/>
                <a:cxnLst/>
                <a:rect l="l" t="t" r="r" b="b"/>
                <a:pathLst>
                  <a:path w="3651" h="3309" extrusionOk="0">
                    <a:moveTo>
                      <a:pt x="2276" y="576"/>
                    </a:moveTo>
                    <a:cubicBezTo>
                      <a:pt x="2451" y="576"/>
                      <a:pt x="2564" y="667"/>
                      <a:pt x="2564" y="839"/>
                    </a:cubicBezTo>
                    <a:cubicBezTo>
                      <a:pt x="2564" y="1147"/>
                      <a:pt x="2233" y="1572"/>
                      <a:pt x="1819" y="1820"/>
                    </a:cubicBezTo>
                    <a:cubicBezTo>
                      <a:pt x="1649" y="1920"/>
                      <a:pt x="1491" y="1969"/>
                      <a:pt x="1366" y="1969"/>
                    </a:cubicBezTo>
                    <a:cubicBezTo>
                      <a:pt x="1197" y="1969"/>
                      <a:pt x="1087" y="1879"/>
                      <a:pt x="1087" y="1702"/>
                    </a:cubicBezTo>
                    <a:cubicBezTo>
                      <a:pt x="1087" y="1383"/>
                      <a:pt x="1406" y="958"/>
                      <a:pt x="1819" y="721"/>
                    </a:cubicBezTo>
                    <a:cubicBezTo>
                      <a:pt x="1992" y="623"/>
                      <a:pt x="2150" y="576"/>
                      <a:pt x="2276" y="576"/>
                    </a:cubicBezTo>
                    <a:close/>
                    <a:moveTo>
                      <a:pt x="1819" y="1"/>
                    </a:moveTo>
                    <a:lnTo>
                      <a:pt x="0" y="2115"/>
                    </a:lnTo>
                    <a:lnTo>
                      <a:pt x="0" y="3308"/>
                    </a:lnTo>
                    <a:lnTo>
                      <a:pt x="3650" y="1206"/>
                    </a:lnTo>
                    <a:lnTo>
                      <a:pt x="3650" y="13"/>
                    </a:lnTo>
                    <a:lnTo>
                      <a:pt x="181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5534;p47">
                <a:extLst>
                  <a:ext uri="{FF2B5EF4-FFF2-40B4-BE49-F238E27FC236}">
                    <a16:creationId xmlns:a16="http://schemas.microsoft.com/office/drawing/2014/main" id="{5377FE7A-5EF5-8F18-B113-C3212E439874}"/>
                  </a:ext>
                </a:extLst>
              </p:cNvPr>
              <p:cNvSpPr/>
              <p:nvPr/>
            </p:nvSpPr>
            <p:spPr>
              <a:xfrm>
                <a:off x="-4022208" y="778315"/>
                <a:ext cx="209049" cy="149637"/>
              </a:xfrm>
              <a:custGeom>
                <a:avLst/>
                <a:gdLst/>
                <a:ahLst/>
                <a:cxnLst/>
                <a:rect l="l" t="t" r="r" b="b"/>
                <a:pathLst>
                  <a:path w="2741" h="1962" extrusionOk="0">
                    <a:moveTo>
                      <a:pt x="2729" y="1"/>
                    </a:moveTo>
                    <a:lnTo>
                      <a:pt x="0" y="1584"/>
                    </a:lnTo>
                    <a:lnTo>
                      <a:pt x="12" y="1962"/>
                    </a:lnTo>
                    <a:lnTo>
                      <a:pt x="2741" y="379"/>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5535;p47">
                <a:extLst>
                  <a:ext uri="{FF2B5EF4-FFF2-40B4-BE49-F238E27FC236}">
                    <a16:creationId xmlns:a16="http://schemas.microsoft.com/office/drawing/2014/main" id="{8C6C1858-4A23-6358-5ACC-E0C631FB7274}"/>
                  </a:ext>
                </a:extLst>
              </p:cNvPr>
              <p:cNvSpPr/>
              <p:nvPr/>
            </p:nvSpPr>
            <p:spPr>
              <a:xfrm>
                <a:off x="-4022208" y="829642"/>
                <a:ext cx="209049" cy="150552"/>
              </a:xfrm>
              <a:custGeom>
                <a:avLst/>
                <a:gdLst/>
                <a:ahLst/>
                <a:cxnLst/>
                <a:rect l="l" t="t" r="r" b="b"/>
                <a:pathLst>
                  <a:path w="2741" h="1974" extrusionOk="0">
                    <a:moveTo>
                      <a:pt x="2729" y="1"/>
                    </a:moveTo>
                    <a:lnTo>
                      <a:pt x="0" y="1584"/>
                    </a:lnTo>
                    <a:lnTo>
                      <a:pt x="12" y="1974"/>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5536;p47">
                <a:extLst>
                  <a:ext uri="{FF2B5EF4-FFF2-40B4-BE49-F238E27FC236}">
                    <a16:creationId xmlns:a16="http://schemas.microsoft.com/office/drawing/2014/main" id="{7FBB6DE3-DF74-82C0-8BE5-6477C8D3364D}"/>
                  </a:ext>
                </a:extLst>
              </p:cNvPr>
              <p:cNvSpPr/>
              <p:nvPr/>
            </p:nvSpPr>
            <p:spPr>
              <a:xfrm>
                <a:off x="-4022208" y="882801"/>
                <a:ext cx="209049" cy="149637"/>
              </a:xfrm>
              <a:custGeom>
                <a:avLst/>
                <a:gdLst/>
                <a:ahLst/>
                <a:cxnLst/>
                <a:rect l="l" t="t" r="r" b="b"/>
                <a:pathLst>
                  <a:path w="2741" h="1962" extrusionOk="0">
                    <a:moveTo>
                      <a:pt x="2729" y="1"/>
                    </a:moveTo>
                    <a:lnTo>
                      <a:pt x="0" y="1584"/>
                    </a:lnTo>
                    <a:lnTo>
                      <a:pt x="12" y="1962"/>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5537;p47">
                <a:extLst>
                  <a:ext uri="{FF2B5EF4-FFF2-40B4-BE49-F238E27FC236}">
                    <a16:creationId xmlns:a16="http://schemas.microsoft.com/office/drawing/2014/main" id="{094ED578-8B05-1FE1-05D0-11DB52E03882}"/>
                  </a:ext>
                </a:extLst>
              </p:cNvPr>
              <p:cNvSpPr/>
              <p:nvPr/>
            </p:nvSpPr>
            <p:spPr>
              <a:xfrm>
                <a:off x="-4015954" y="1244078"/>
                <a:ext cx="10906" cy="155967"/>
              </a:xfrm>
              <a:custGeom>
                <a:avLst/>
                <a:gdLst/>
                <a:ahLst/>
                <a:cxnLst/>
                <a:rect l="l" t="t" r="r" b="b"/>
                <a:pathLst>
                  <a:path w="143" h="2045" extrusionOk="0">
                    <a:moveTo>
                      <a:pt x="1" y="1"/>
                    </a:moveTo>
                    <a:lnTo>
                      <a:pt x="24" y="1974"/>
                    </a:lnTo>
                    <a:lnTo>
                      <a:pt x="143" y="2045"/>
                    </a:lnTo>
                    <a:lnTo>
                      <a:pt x="143" y="84"/>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5538;p47">
                <a:extLst>
                  <a:ext uri="{FF2B5EF4-FFF2-40B4-BE49-F238E27FC236}">
                    <a16:creationId xmlns:a16="http://schemas.microsoft.com/office/drawing/2014/main" id="{0F212CDD-E792-820C-1E5C-FEEB07775867}"/>
                  </a:ext>
                </a:extLst>
              </p:cNvPr>
              <p:cNvSpPr/>
              <p:nvPr/>
            </p:nvSpPr>
            <p:spPr>
              <a:xfrm>
                <a:off x="-4030369" y="1080104"/>
                <a:ext cx="9991" cy="168627"/>
              </a:xfrm>
              <a:custGeom>
                <a:avLst/>
                <a:gdLst/>
                <a:ahLst/>
                <a:cxnLst/>
                <a:rect l="l" t="t" r="r" b="b"/>
                <a:pathLst>
                  <a:path w="131" h="2211" extrusionOk="0">
                    <a:moveTo>
                      <a:pt x="1" y="1"/>
                    </a:moveTo>
                    <a:lnTo>
                      <a:pt x="1" y="2139"/>
                    </a:lnTo>
                    <a:lnTo>
                      <a:pt x="131" y="2210"/>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5539;p47">
                <a:extLst>
                  <a:ext uri="{FF2B5EF4-FFF2-40B4-BE49-F238E27FC236}">
                    <a16:creationId xmlns:a16="http://schemas.microsoft.com/office/drawing/2014/main" id="{E225E013-0D88-4BD1-23AA-0760B6680A03}"/>
                  </a:ext>
                </a:extLst>
              </p:cNvPr>
              <p:cNvSpPr/>
              <p:nvPr/>
            </p:nvSpPr>
            <p:spPr>
              <a:xfrm>
                <a:off x="-3915053" y="1187335"/>
                <a:ext cx="9991" cy="155052"/>
              </a:xfrm>
              <a:custGeom>
                <a:avLst/>
                <a:gdLst/>
                <a:ahLst/>
                <a:cxnLst/>
                <a:rect l="l" t="t" r="r" b="b"/>
                <a:pathLst>
                  <a:path w="131" h="2033" extrusionOk="0">
                    <a:moveTo>
                      <a:pt x="1" y="1"/>
                    </a:moveTo>
                    <a:lnTo>
                      <a:pt x="1" y="1962"/>
                    </a:lnTo>
                    <a:lnTo>
                      <a:pt x="131" y="2033"/>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5540;p47">
                <a:extLst>
                  <a:ext uri="{FF2B5EF4-FFF2-40B4-BE49-F238E27FC236}">
                    <a16:creationId xmlns:a16="http://schemas.microsoft.com/office/drawing/2014/main" id="{1B2B3610-7B60-973D-69EF-4809C8303047}"/>
                  </a:ext>
                </a:extLst>
              </p:cNvPr>
              <p:cNvSpPr/>
              <p:nvPr/>
            </p:nvSpPr>
            <p:spPr>
              <a:xfrm>
                <a:off x="-3931221" y="1022446"/>
                <a:ext cx="9991" cy="167712"/>
              </a:xfrm>
              <a:custGeom>
                <a:avLst/>
                <a:gdLst/>
                <a:ahLst/>
                <a:cxnLst/>
                <a:rect l="l" t="t" r="r" b="b"/>
                <a:pathLst>
                  <a:path w="131" h="2199" extrusionOk="0">
                    <a:moveTo>
                      <a:pt x="0" y="1"/>
                    </a:moveTo>
                    <a:lnTo>
                      <a:pt x="12" y="2127"/>
                    </a:lnTo>
                    <a:lnTo>
                      <a:pt x="130" y="2198"/>
                    </a:lnTo>
                    <a:lnTo>
                      <a:pt x="130" y="72"/>
                    </a:lnTo>
                    <a:lnTo>
                      <a:pt x="0"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5541;p47">
                <a:extLst>
                  <a:ext uri="{FF2B5EF4-FFF2-40B4-BE49-F238E27FC236}">
                    <a16:creationId xmlns:a16="http://schemas.microsoft.com/office/drawing/2014/main" id="{0D062758-34C9-B863-46C4-2869C3C537A8}"/>
                  </a:ext>
                </a:extLst>
              </p:cNvPr>
              <p:cNvSpPr/>
              <p:nvPr/>
            </p:nvSpPr>
            <p:spPr>
              <a:xfrm>
                <a:off x="-3828566" y="1135092"/>
                <a:ext cx="10906" cy="156882"/>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5542;p47">
                <a:extLst>
                  <a:ext uri="{FF2B5EF4-FFF2-40B4-BE49-F238E27FC236}">
                    <a16:creationId xmlns:a16="http://schemas.microsoft.com/office/drawing/2014/main" id="{74941659-8233-D2B3-6AEF-A978B8CB559A}"/>
                  </a:ext>
                </a:extLst>
              </p:cNvPr>
              <p:cNvSpPr/>
              <p:nvPr/>
            </p:nvSpPr>
            <p:spPr>
              <a:xfrm>
                <a:off x="-3842980" y="972033"/>
                <a:ext cx="9991" cy="167636"/>
              </a:xfrm>
              <a:custGeom>
                <a:avLst/>
                <a:gdLst/>
                <a:ahLst/>
                <a:cxnLst/>
                <a:rect l="l" t="t" r="r" b="b"/>
                <a:pathLst>
                  <a:path w="131" h="2198" extrusionOk="0">
                    <a:moveTo>
                      <a:pt x="1" y="0"/>
                    </a:moveTo>
                    <a:lnTo>
                      <a:pt x="1" y="2127"/>
                    </a:lnTo>
                    <a:lnTo>
                      <a:pt x="131" y="2198"/>
                    </a:lnTo>
                    <a:lnTo>
                      <a:pt x="131" y="71"/>
                    </a:lnTo>
                    <a:lnTo>
                      <a:pt x="1"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5543;p47">
                <a:extLst>
                  <a:ext uri="{FF2B5EF4-FFF2-40B4-BE49-F238E27FC236}">
                    <a16:creationId xmlns:a16="http://schemas.microsoft.com/office/drawing/2014/main" id="{05261E7D-644E-455C-F309-C2A66213F40F}"/>
                  </a:ext>
                </a:extLst>
              </p:cNvPr>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5544;p47">
                <a:extLst>
                  <a:ext uri="{FF2B5EF4-FFF2-40B4-BE49-F238E27FC236}">
                    <a16:creationId xmlns:a16="http://schemas.microsoft.com/office/drawing/2014/main" id="{AE67947B-C645-D23D-FFE4-49FCE9C20581}"/>
                  </a:ext>
                </a:extLst>
              </p:cNvPr>
              <p:cNvSpPr/>
              <p:nvPr/>
            </p:nvSpPr>
            <p:spPr>
              <a:xfrm>
                <a:off x="-4142100" y="577427"/>
                <a:ext cx="152382" cy="169466"/>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5545;p47">
              <a:extLst>
                <a:ext uri="{FF2B5EF4-FFF2-40B4-BE49-F238E27FC236}">
                  <a16:creationId xmlns:a16="http://schemas.microsoft.com/office/drawing/2014/main" id="{E6742682-D189-429F-017B-D66F25537593}"/>
                </a:ext>
              </a:extLst>
            </p:cNvPr>
            <p:cNvGrpSpPr/>
            <p:nvPr/>
          </p:nvGrpSpPr>
          <p:grpSpPr>
            <a:xfrm>
              <a:off x="6049017" y="3621184"/>
              <a:ext cx="304008" cy="564114"/>
              <a:chOff x="6058230" y="-2567239"/>
              <a:chExt cx="663194" cy="1230616"/>
            </a:xfrm>
          </p:grpSpPr>
          <p:sp>
            <p:nvSpPr>
              <p:cNvPr id="7664" name="Google Shape;5546;p47">
                <a:extLst>
                  <a:ext uri="{FF2B5EF4-FFF2-40B4-BE49-F238E27FC236}">
                    <a16:creationId xmlns:a16="http://schemas.microsoft.com/office/drawing/2014/main" id="{0E57EBEB-066D-EE63-A5A3-53F0663207A3}"/>
                  </a:ext>
                </a:extLst>
              </p:cNvPr>
              <p:cNvSpPr/>
              <p:nvPr/>
            </p:nvSpPr>
            <p:spPr>
              <a:xfrm>
                <a:off x="6176683" y="-2305973"/>
                <a:ext cx="412195" cy="969350"/>
              </a:xfrm>
              <a:custGeom>
                <a:avLst/>
                <a:gdLst/>
                <a:ahLst/>
                <a:cxnLst/>
                <a:rect l="l" t="t" r="r" b="b"/>
                <a:pathLst>
                  <a:path w="1726" h="4059" extrusionOk="0">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5547;p47">
                <a:extLst>
                  <a:ext uri="{FF2B5EF4-FFF2-40B4-BE49-F238E27FC236}">
                    <a16:creationId xmlns:a16="http://schemas.microsoft.com/office/drawing/2014/main" id="{F193D4CD-B758-C283-2D66-AF4E1D270AAF}"/>
                  </a:ext>
                </a:extLst>
              </p:cNvPr>
              <p:cNvSpPr/>
              <p:nvPr/>
            </p:nvSpPr>
            <p:spPr>
              <a:xfrm>
                <a:off x="6233060" y="-2053544"/>
                <a:ext cx="56599" cy="59465"/>
              </a:xfrm>
              <a:custGeom>
                <a:avLst/>
                <a:gdLst/>
                <a:ahLst/>
                <a:cxnLst/>
                <a:rect l="l" t="t" r="r" b="b"/>
                <a:pathLst>
                  <a:path w="237" h="249" extrusionOk="0">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5548;p47">
                <a:extLst>
                  <a:ext uri="{FF2B5EF4-FFF2-40B4-BE49-F238E27FC236}">
                    <a16:creationId xmlns:a16="http://schemas.microsoft.com/office/drawing/2014/main" id="{668DB88C-0811-0843-32C8-715A7B485106}"/>
                  </a:ext>
                </a:extLst>
              </p:cNvPr>
              <p:cNvSpPr/>
              <p:nvPr/>
            </p:nvSpPr>
            <p:spPr>
              <a:xfrm>
                <a:off x="6233044" y="-2053544"/>
                <a:ext cx="56599" cy="59465"/>
              </a:xfrm>
              <a:custGeom>
                <a:avLst/>
                <a:gdLst/>
                <a:ahLst/>
                <a:cxnLst/>
                <a:rect l="l" t="t" r="r" b="b"/>
                <a:pathLst>
                  <a:path w="237" h="249" extrusionOk="0">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5549;p47">
                <a:extLst>
                  <a:ext uri="{FF2B5EF4-FFF2-40B4-BE49-F238E27FC236}">
                    <a16:creationId xmlns:a16="http://schemas.microsoft.com/office/drawing/2014/main" id="{4F81C90B-EEB5-9F1F-A134-C01217C80B7B}"/>
                  </a:ext>
                </a:extLst>
              </p:cNvPr>
              <p:cNvSpPr/>
              <p:nvPr/>
            </p:nvSpPr>
            <p:spPr>
              <a:xfrm>
                <a:off x="6250000" y="-2073127"/>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5550;p47">
                <a:extLst>
                  <a:ext uri="{FF2B5EF4-FFF2-40B4-BE49-F238E27FC236}">
                    <a16:creationId xmlns:a16="http://schemas.microsoft.com/office/drawing/2014/main" id="{E3039E37-C7A3-A9E4-4543-E0EDBDC76A1B}"/>
                  </a:ext>
                </a:extLst>
              </p:cNvPr>
              <p:cNvSpPr/>
              <p:nvPr/>
            </p:nvSpPr>
            <p:spPr>
              <a:xfrm>
                <a:off x="6083545" y="-2567239"/>
                <a:ext cx="98869" cy="37255"/>
              </a:xfrm>
              <a:custGeom>
                <a:avLst/>
                <a:gdLst/>
                <a:ahLst/>
                <a:cxnLst/>
                <a:rect l="l" t="t" r="r" b="b"/>
                <a:pathLst>
                  <a:path w="414" h="156" extrusionOk="0">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5551;p47">
                <a:extLst>
                  <a:ext uri="{FF2B5EF4-FFF2-40B4-BE49-F238E27FC236}">
                    <a16:creationId xmlns:a16="http://schemas.microsoft.com/office/drawing/2014/main" id="{9CB85BCF-173D-4B19-5E87-F1EF46A84250}"/>
                  </a:ext>
                </a:extLst>
              </p:cNvPr>
              <p:cNvSpPr/>
              <p:nvPr/>
            </p:nvSpPr>
            <p:spPr>
              <a:xfrm>
                <a:off x="6083545" y="-2567000"/>
                <a:ext cx="56599" cy="31285"/>
              </a:xfrm>
              <a:custGeom>
                <a:avLst/>
                <a:gdLst/>
                <a:ahLst/>
                <a:cxnLst/>
                <a:rect l="l" t="t" r="r" b="b"/>
                <a:pathLst>
                  <a:path w="237" h="131" extrusionOk="0">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5552;p47">
                <a:extLst>
                  <a:ext uri="{FF2B5EF4-FFF2-40B4-BE49-F238E27FC236}">
                    <a16:creationId xmlns:a16="http://schemas.microsoft.com/office/drawing/2014/main" id="{EE9F16B9-5BE6-8FEA-3D2C-5C1C5B62A856}"/>
                  </a:ext>
                </a:extLst>
              </p:cNvPr>
              <p:cNvSpPr/>
              <p:nvPr/>
            </p:nvSpPr>
            <p:spPr>
              <a:xfrm>
                <a:off x="6100501" y="-2567000"/>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5553;p47">
                <a:extLst>
                  <a:ext uri="{FF2B5EF4-FFF2-40B4-BE49-F238E27FC236}">
                    <a16:creationId xmlns:a16="http://schemas.microsoft.com/office/drawing/2014/main" id="{879BD21D-710E-220B-C975-8D28E49A7EF3}"/>
                  </a:ext>
                </a:extLst>
              </p:cNvPr>
              <p:cNvSpPr/>
              <p:nvPr/>
            </p:nvSpPr>
            <p:spPr>
              <a:xfrm>
                <a:off x="6125815" y="-2564135"/>
                <a:ext cx="56599" cy="31285"/>
              </a:xfrm>
              <a:custGeom>
                <a:avLst/>
                <a:gdLst/>
                <a:ahLst/>
                <a:cxnLst/>
                <a:rect l="l" t="t" r="r" b="b"/>
                <a:pathLst>
                  <a:path w="237" h="131" extrusionOk="0">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5554;p47">
                <a:extLst>
                  <a:ext uri="{FF2B5EF4-FFF2-40B4-BE49-F238E27FC236}">
                    <a16:creationId xmlns:a16="http://schemas.microsoft.com/office/drawing/2014/main" id="{244C245C-0215-1CB4-198D-89A33E72DB4F}"/>
                  </a:ext>
                </a:extLst>
              </p:cNvPr>
              <p:cNvSpPr/>
              <p:nvPr/>
            </p:nvSpPr>
            <p:spPr>
              <a:xfrm>
                <a:off x="6585777" y="-1847445"/>
                <a:ext cx="56599" cy="59465"/>
              </a:xfrm>
              <a:custGeom>
                <a:avLst/>
                <a:gdLst/>
                <a:ahLst/>
                <a:cxnLst/>
                <a:rect l="l" t="t" r="r" b="b"/>
                <a:pathLst>
                  <a:path w="237" h="249" extrusionOk="0">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5555;p47">
                <a:extLst>
                  <a:ext uri="{FF2B5EF4-FFF2-40B4-BE49-F238E27FC236}">
                    <a16:creationId xmlns:a16="http://schemas.microsoft.com/office/drawing/2014/main" id="{307149CD-492D-5E85-12FD-236178E63205}"/>
                  </a:ext>
                </a:extLst>
              </p:cNvPr>
              <p:cNvSpPr/>
              <p:nvPr/>
            </p:nvSpPr>
            <p:spPr>
              <a:xfrm>
                <a:off x="6585777" y="-1853176"/>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5556;p47">
                <a:extLst>
                  <a:ext uri="{FF2B5EF4-FFF2-40B4-BE49-F238E27FC236}">
                    <a16:creationId xmlns:a16="http://schemas.microsoft.com/office/drawing/2014/main" id="{DC979C1E-3A9F-B954-FEB1-0DBC0CF3EDB8}"/>
                  </a:ext>
                </a:extLst>
              </p:cNvPr>
              <p:cNvSpPr/>
              <p:nvPr/>
            </p:nvSpPr>
            <p:spPr>
              <a:xfrm>
                <a:off x="6602733" y="-1870132"/>
                <a:ext cx="39643" cy="42509"/>
              </a:xfrm>
              <a:custGeom>
                <a:avLst/>
                <a:gdLst/>
                <a:ahLst/>
                <a:cxnLst/>
                <a:rect l="l" t="t" r="r" b="b"/>
                <a:pathLst>
                  <a:path w="166" h="178" extrusionOk="0">
                    <a:moveTo>
                      <a:pt x="165" y="1"/>
                    </a:moveTo>
                    <a:lnTo>
                      <a:pt x="0" y="95"/>
                    </a:lnTo>
                    <a:lnTo>
                      <a:pt x="0" y="178"/>
                    </a:lnTo>
                    <a:lnTo>
                      <a:pt x="165" y="95"/>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5557;p47">
                <a:extLst>
                  <a:ext uri="{FF2B5EF4-FFF2-40B4-BE49-F238E27FC236}">
                    <a16:creationId xmlns:a16="http://schemas.microsoft.com/office/drawing/2014/main" id="{37E14570-62EF-BC07-F450-CD2B878AED39}"/>
                  </a:ext>
                </a:extLst>
              </p:cNvPr>
              <p:cNvSpPr/>
              <p:nvPr/>
            </p:nvSpPr>
            <p:spPr>
              <a:xfrm>
                <a:off x="6659093" y="-1923627"/>
                <a:ext cx="62331" cy="79287"/>
              </a:xfrm>
              <a:custGeom>
                <a:avLst/>
                <a:gdLst/>
                <a:ahLst/>
                <a:cxnLst/>
                <a:rect l="l" t="t" r="r" b="b"/>
                <a:pathLst>
                  <a:path w="261" h="332" extrusionOk="0">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5558;p47">
                <a:extLst>
                  <a:ext uri="{FF2B5EF4-FFF2-40B4-BE49-F238E27FC236}">
                    <a16:creationId xmlns:a16="http://schemas.microsoft.com/office/drawing/2014/main" id="{D1236186-66F2-64BE-8F2E-287277D00500}"/>
                  </a:ext>
                </a:extLst>
              </p:cNvPr>
              <p:cNvSpPr/>
              <p:nvPr/>
            </p:nvSpPr>
            <p:spPr>
              <a:xfrm>
                <a:off x="6659093" y="-1923627"/>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5559;p47">
                <a:extLst>
                  <a:ext uri="{FF2B5EF4-FFF2-40B4-BE49-F238E27FC236}">
                    <a16:creationId xmlns:a16="http://schemas.microsoft.com/office/drawing/2014/main" id="{497123D6-96F3-943E-B9BD-CB20314CAA69}"/>
                  </a:ext>
                </a:extLst>
              </p:cNvPr>
              <p:cNvSpPr/>
              <p:nvPr/>
            </p:nvSpPr>
            <p:spPr>
              <a:xfrm>
                <a:off x="6585777" y="-1850314"/>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5560;p47">
                <a:extLst>
                  <a:ext uri="{FF2B5EF4-FFF2-40B4-BE49-F238E27FC236}">
                    <a16:creationId xmlns:a16="http://schemas.microsoft.com/office/drawing/2014/main" id="{5EC2AEC6-FA66-539C-93D9-8F73D3A90C22}"/>
                  </a:ext>
                </a:extLst>
              </p:cNvPr>
              <p:cNvSpPr/>
              <p:nvPr/>
            </p:nvSpPr>
            <p:spPr>
              <a:xfrm>
                <a:off x="6684408" y="-2143817"/>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5561;p47">
                <a:extLst>
                  <a:ext uri="{FF2B5EF4-FFF2-40B4-BE49-F238E27FC236}">
                    <a16:creationId xmlns:a16="http://schemas.microsoft.com/office/drawing/2014/main" id="{735A5A8C-A861-25A9-D1F3-2FA9B8754C7E}"/>
                  </a:ext>
                </a:extLst>
              </p:cNvPr>
              <p:cNvSpPr/>
              <p:nvPr/>
            </p:nvSpPr>
            <p:spPr>
              <a:xfrm>
                <a:off x="6250000" y="-2070264"/>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5562;p47">
                <a:extLst>
                  <a:ext uri="{FF2B5EF4-FFF2-40B4-BE49-F238E27FC236}">
                    <a16:creationId xmlns:a16="http://schemas.microsoft.com/office/drawing/2014/main" id="{46A49E3F-7F66-CF1C-E76E-BE025B0CCF1B}"/>
                  </a:ext>
                </a:extLst>
              </p:cNvPr>
              <p:cNvSpPr/>
              <p:nvPr/>
            </p:nvSpPr>
            <p:spPr>
              <a:xfrm>
                <a:off x="6142771" y="-2552910"/>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5563;p47">
                <a:extLst>
                  <a:ext uri="{FF2B5EF4-FFF2-40B4-BE49-F238E27FC236}">
                    <a16:creationId xmlns:a16="http://schemas.microsoft.com/office/drawing/2014/main" id="{B6DB2A17-85AE-71EF-E5FE-8F6AF776FA36}"/>
                  </a:ext>
                </a:extLst>
              </p:cNvPr>
              <p:cNvSpPr/>
              <p:nvPr/>
            </p:nvSpPr>
            <p:spPr>
              <a:xfrm>
                <a:off x="6058230" y="-2546940"/>
                <a:ext cx="626412" cy="759432"/>
              </a:xfrm>
              <a:custGeom>
                <a:avLst/>
                <a:gdLst/>
                <a:ahLst/>
                <a:cxnLst/>
                <a:rect l="l" t="t" r="r" b="b"/>
                <a:pathLst>
                  <a:path w="2623" h="3180" extrusionOk="0">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5564;p47">
                <a:extLst>
                  <a:ext uri="{FF2B5EF4-FFF2-40B4-BE49-F238E27FC236}">
                    <a16:creationId xmlns:a16="http://schemas.microsoft.com/office/drawing/2014/main" id="{681BA10C-4334-4B5E-33AB-F1409A2C86CC}"/>
                  </a:ext>
                </a:extLst>
              </p:cNvPr>
              <p:cNvSpPr/>
              <p:nvPr/>
            </p:nvSpPr>
            <p:spPr>
              <a:xfrm>
                <a:off x="6599867" y="-2293316"/>
                <a:ext cx="121557" cy="169559"/>
              </a:xfrm>
              <a:custGeom>
                <a:avLst/>
                <a:gdLst/>
                <a:ahLst/>
                <a:cxnLst/>
                <a:rect l="l" t="t" r="r" b="b"/>
                <a:pathLst>
                  <a:path w="509" h="710" extrusionOk="0">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5565;p47">
                <a:extLst>
                  <a:ext uri="{FF2B5EF4-FFF2-40B4-BE49-F238E27FC236}">
                    <a16:creationId xmlns:a16="http://schemas.microsoft.com/office/drawing/2014/main" id="{3B755B9C-77C8-445C-7942-8402625502DB}"/>
                  </a:ext>
                </a:extLst>
              </p:cNvPr>
              <p:cNvSpPr/>
              <p:nvPr/>
            </p:nvSpPr>
            <p:spPr>
              <a:xfrm>
                <a:off x="6599867" y="-2293316"/>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5566;p47">
                <a:extLst>
                  <a:ext uri="{FF2B5EF4-FFF2-40B4-BE49-F238E27FC236}">
                    <a16:creationId xmlns:a16="http://schemas.microsoft.com/office/drawing/2014/main" id="{E171F455-6B55-A0C5-784C-D831DB450936}"/>
                  </a:ext>
                </a:extLst>
              </p:cNvPr>
              <p:cNvSpPr/>
              <p:nvPr/>
            </p:nvSpPr>
            <p:spPr>
              <a:xfrm>
                <a:off x="6670318" y="-2205909"/>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5567;p47">
                <a:extLst>
                  <a:ext uri="{FF2B5EF4-FFF2-40B4-BE49-F238E27FC236}">
                    <a16:creationId xmlns:a16="http://schemas.microsoft.com/office/drawing/2014/main" id="{38D15BCB-45E5-A7A6-10E0-17B6B74ECC63}"/>
                  </a:ext>
                </a:extLst>
              </p:cNvPr>
              <p:cNvSpPr/>
              <p:nvPr/>
            </p:nvSpPr>
            <p:spPr>
              <a:xfrm>
                <a:off x="6678915" y="-2169131"/>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5568;p47">
                <a:extLst>
                  <a:ext uri="{FF2B5EF4-FFF2-40B4-BE49-F238E27FC236}">
                    <a16:creationId xmlns:a16="http://schemas.microsoft.com/office/drawing/2014/main" id="{C9005C39-D7C9-27D3-CACA-FED6D2FDAC95}"/>
                  </a:ext>
                </a:extLst>
              </p:cNvPr>
              <p:cNvSpPr/>
              <p:nvPr/>
            </p:nvSpPr>
            <p:spPr>
              <a:xfrm>
                <a:off x="6506728" y="-2211402"/>
                <a:ext cx="239" cy="239"/>
              </a:xfrm>
              <a:custGeom>
                <a:avLst/>
                <a:gdLst/>
                <a:ahLst/>
                <a:cxnLst/>
                <a:rect l="l" t="t" r="r" b="b"/>
                <a:pathLst>
                  <a:path w="1" h="1" extrusionOk="0">
                    <a:moveTo>
                      <a:pt x="0" y="0"/>
                    </a:moveTo>
                    <a:lnTo>
                      <a:pt x="0"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5569;p47">
                <a:extLst>
                  <a:ext uri="{FF2B5EF4-FFF2-40B4-BE49-F238E27FC236}">
                    <a16:creationId xmlns:a16="http://schemas.microsoft.com/office/drawing/2014/main" id="{4C064DF2-A564-B4C5-D502-1A968814DAB3}"/>
                  </a:ext>
                </a:extLst>
              </p:cNvPr>
              <p:cNvSpPr/>
              <p:nvPr/>
            </p:nvSpPr>
            <p:spPr>
              <a:xfrm>
                <a:off x="6105993" y="-2445681"/>
                <a:ext cx="53972" cy="133020"/>
              </a:xfrm>
              <a:custGeom>
                <a:avLst/>
                <a:gdLst/>
                <a:ahLst/>
                <a:cxnLst/>
                <a:rect l="l" t="t" r="r" b="b"/>
                <a:pathLst>
                  <a:path w="226" h="557" extrusionOk="0">
                    <a:moveTo>
                      <a:pt x="1" y="1"/>
                    </a:moveTo>
                    <a:lnTo>
                      <a:pt x="1" y="402"/>
                    </a:lnTo>
                    <a:lnTo>
                      <a:pt x="225" y="556"/>
                    </a:lnTo>
                    <a:lnTo>
                      <a:pt x="225" y="154"/>
                    </a:lnTo>
                    <a:lnTo>
                      <a:pt x="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5570;p47">
                <a:extLst>
                  <a:ext uri="{FF2B5EF4-FFF2-40B4-BE49-F238E27FC236}">
                    <a16:creationId xmlns:a16="http://schemas.microsoft.com/office/drawing/2014/main" id="{B57961A3-F3C4-2EAD-09DD-FCBB04CAA21E}"/>
                  </a:ext>
                </a:extLst>
              </p:cNvPr>
              <p:cNvSpPr/>
              <p:nvPr/>
            </p:nvSpPr>
            <p:spPr>
              <a:xfrm>
                <a:off x="6182176" y="-2363767"/>
                <a:ext cx="68062" cy="65196"/>
              </a:xfrm>
              <a:custGeom>
                <a:avLst/>
                <a:gdLst/>
                <a:ahLst/>
                <a:cxnLst/>
                <a:rect l="l" t="t" r="r" b="b"/>
                <a:pathLst>
                  <a:path w="285" h="273" extrusionOk="0">
                    <a:moveTo>
                      <a:pt x="1" y="0"/>
                    </a:moveTo>
                    <a:lnTo>
                      <a:pt x="1" y="107"/>
                    </a:lnTo>
                    <a:lnTo>
                      <a:pt x="284" y="272"/>
                    </a:lnTo>
                    <a:lnTo>
                      <a:pt x="284" y="166"/>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5571;p47">
                <a:extLst>
                  <a:ext uri="{FF2B5EF4-FFF2-40B4-BE49-F238E27FC236}">
                    <a16:creationId xmlns:a16="http://schemas.microsoft.com/office/drawing/2014/main" id="{D47987FB-2D92-590B-C5BB-CF324507E428}"/>
                  </a:ext>
                </a:extLst>
              </p:cNvPr>
              <p:cNvSpPr/>
              <p:nvPr/>
            </p:nvSpPr>
            <p:spPr>
              <a:xfrm>
                <a:off x="6269822" y="-2349677"/>
                <a:ext cx="146871" cy="180783"/>
              </a:xfrm>
              <a:custGeom>
                <a:avLst/>
                <a:gdLst/>
                <a:ahLst/>
                <a:cxnLst/>
                <a:rect l="l" t="t" r="r" b="b"/>
                <a:pathLst>
                  <a:path w="615" h="757" extrusionOk="0">
                    <a:moveTo>
                      <a:pt x="0" y="0"/>
                    </a:moveTo>
                    <a:lnTo>
                      <a:pt x="0" y="402"/>
                    </a:lnTo>
                    <a:lnTo>
                      <a:pt x="614" y="757"/>
                    </a:lnTo>
                    <a:lnTo>
                      <a:pt x="614" y="367"/>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5572;p47">
                <a:extLst>
                  <a:ext uri="{FF2B5EF4-FFF2-40B4-BE49-F238E27FC236}">
                    <a16:creationId xmlns:a16="http://schemas.microsoft.com/office/drawing/2014/main" id="{D89F730F-3CE8-9F34-AA8D-1037DB1014FE}"/>
                  </a:ext>
                </a:extLst>
              </p:cNvPr>
              <p:cNvSpPr/>
              <p:nvPr/>
            </p:nvSpPr>
            <p:spPr>
              <a:xfrm>
                <a:off x="6105993" y="-2312899"/>
                <a:ext cx="313564" cy="273682"/>
              </a:xfrm>
              <a:custGeom>
                <a:avLst/>
                <a:gdLst/>
                <a:ahLst/>
                <a:cxnLst/>
                <a:rect l="l" t="t" r="r" b="b"/>
                <a:pathLst>
                  <a:path w="1313" h="1146" extrusionOk="0">
                    <a:moveTo>
                      <a:pt x="1" y="0"/>
                    </a:moveTo>
                    <a:lnTo>
                      <a:pt x="1" y="378"/>
                    </a:lnTo>
                    <a:lnTo>
                      <a:pt x="1312" y="1146"/>
                    </a:lnTo>
                    <a:lnTo>
                      <a:pt x="1312" y="744"/>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5573;p47">
                <a:extLst>
                  <a:ext uri="{FF2B5EF4-FFF2-40B4-BE49-F238E27FC236}">
                    <a16:creationId xmlns:a16="http://schemas.microsoft.com/office/drawing/2014/main" id="{6AB53FA6-5483-3E9E-20B6-0F4CDCCA51F3}"/>
                  </a:ext>
                </a:extLst>
              </p:cNvPr>
              <p:cNvSpPr/>
              <p:nvPr/>
            </p:nvSpPr>
            <p:spPr>
              <a:xfrm>
                <a:off x="6100501" y="-2564138"/>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5574;p47">
                <a:extLst>
                  <a:ext uri="{FF2B5EF4-FFF2-40B4-BE49-F238E27FC236}">
                    <a16:creationId xmlns:a16="http://schemas.microsoft.com/office/drawing/2014/main" id="{9EE78706-7AF7-57C8-911E-488ECD8BBA19}"/>
                  </a:ext>
                </a:extLst>
              </p:cNvPr>
              <p:cNvSpPr/>
              <p:nvPr/>
            </p:nvSpPr>
            <p:spPr>
              <a:xfrm>
                <a:off x="6659093" y="-1920765"/>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5575;p47">
                <a:extLst>
                  <a:ext uri="{FF2B5EF4-FFF2-40B4-BE49-F238E27FC236}">
                    <a16:creationId xmlns:a16="http://schemas.microsoft.com/office/drawing/2014/main" id="{B36D4D4F-F261-9529-5006-E5810AE24522}"/>
                  </a:ext>
                </a:extLst>
              </p:cNvPr>
              <p:cNvSpPr/>
              <p:nvPr/>
            </p:nvSpPr>
            <p:spPr>
              <a:xfrm>
                <a:off x="6684408" y="-2140954"/>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5576;p47">
                <a:extLst>
                  <a:ext uri="{FF2B5EF4-FFF2-40B4-BE49-F238E27FC236}">
                    <a16:creationId xmlns:a16="http://schemas.microsoft.com/office/drawing/2014/main" id="{5F573406-3234-407A-A310-F0F46276DB89}"/>
                  </a:ext>
                </a:extLst>
              </p:cNvPr>
              <p:cNvSpPr/>
              <p:nvPr/>
            </p:nvSpPr>
            <p:spPr>
              <a:xfrm>
                <a:off x="6142771" y="-2550048"/>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5577;p47">
                <a:extLst>
                  <a:ext uri="{FF2B5EF4-FFF2-40B4-BE49-F238E27FC236}">
                    <a16:creationId xmlns:a16="http://schemas.microsoft.com/office/drawing/2014/main" id="{37464564-EAF6-A28C-1E8E-4A5382A44EE2}"/>
                  </a:ext>
                </a:extLst>
              </p:cNvPr>
              <p:cNvSpPr/>
              <p:nvPr/>
            </p:nvSpPr>
            <p:spPr>
              <a:xfrm>
                <a:off x="6599867" y="-2290454"/>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5578;p47">
                <a:extLst>
                  <a:ext uri="{FF2B5EF4-FFF2-40B4-BE49-F238E27FC236}">
                    <a16:creationId xmlns:a16="http://schemas.microsoft.com/office/drawing/2014/main" id="{4B869B76-1CCC-0B83-941E-2186B8F573C6}"/>
                  </a:ext>
                </a:extLst>
              </p:cNvPr>
              <p:cNvSpPr/>
              <p:nvPr/>
            </p:nvSpPr>
            <p:spPr>
              <a:xfrm>
                <a:off x="6670318" y="-2203047"/>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5579;p47">
                <a:extLst>
                  <a:ext uri="{FF2B5EF4-FFF2-40B4-BE49-F238E27FC236}">
                    <a16:creationId xmlns:a16="http://schemas.microsoft.com/office/drawing/2014/main" id="{1E17DD18-5C80-E8CC-5FC4-5D22060925AB}"/>
                  </a:ext>
                </a:extLst>
              </p:cNvPr>
              <p:cNvSpPr/>
              <p:nvPr/>
            </p:nvSpPr>
            <p:spPr>
              <a:xfrm>
                <a:off x="6678915" y="-2166269"/>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5580;p47">
              <a:extLst>
                <a:ext uri="{FF2B5EF4-FFF2-40B4-BE49-F238E27FC236}">
                  <a16:creationId xmlns:a16="http://schemas.microsoft.com/office/drawing/2014/main" id="{EF63071B-ADA5-81BA-BA69-499423C55E0B}"/>
                </a:ext>
              </a:extLst>
            </p:cNvPr>
            <p:cNvGrpSpPr/>
            <p:nvPr/>
          </p:nvGrpSpPr>
          <p:grpSpPr>
            <a:xfrm>
              <a:off x="7798664" y="783526"/>
              <a:ext cx="516340" cy="1362905"/>
              <a:chOff x="9791151" y="-1806999"/>
              <a:chExt cx="516340" cy="1362905"/>
            </a:xfrm>
          </p:grpSpPr>
          <p:sp>
            <p:nvSpPr>
              <p:cNvPr id="7621" name="Google Shape;5581;p47">
                <a:extLst>
                  <a:ext uri="{FF2B5EF4-FFF2-40B4-BE49-F238E27FC236}">
                    <a16:creationId xmlns:a16="http://schemas.microsoft.com/office/drawing/2014/main" id="{1501380F-6CD5-58DD-2154-73F1AD9CC324}"/>
                  </a:ext>
                </a:extLst>
              </p:cNvPr>
              <p:cNvSpPr/>
              <p:nvPr/>
            </p:nvSpPr>
            <p:spPr>
              <a:xfrm>
                <a:off x="9970536" y="-837882"/>
                <a:ext cx="15684" cy="393788"/>
              </a:xfrm>
              <a:custGeom>
                <a:avLst/>
                <a:gdLst/>
                <a:ahLst/>
                <a:cxnLst/>
                <a:rect l="l" t="t" r="r" b="b"/>
                <a:pathLst>
                  <a:path w="96" h="2410" extrusionOk="0">
                    <a:moveTo>
                      <a:pt x="1" y="0"/>
                    </a:moveTo>
                    <a:lnTo>
                      <a:pt x="25" y="2363"/>
                    </a:lnTo>
                    <a:lnTo>
                      <a:pt x="95" y="2410"/>
                    </a:lnTo>
                    <a:lnTo>
                      <a:pt x="95"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5582;p47">
                <a:extLst>
                  <a:ext uri="{FF2B5EF4-FFF2-40B4-BE49-F238E27FC236}">
                    <a16:creationId xmlns:a16="http://schemas.microsoft.com/office/drawing/2014/main" id="{B19C9AF4-9BAC-094D-959A-3AE9A911E14F}"/>
                  </a:ext>
                </a:extLst>
              </p:cNvPr>
              <p:cNvSpPr/>
              <p:nvPr/>
            </p:nvSpPr>
            <p:spPr>
              <a:xfrm>
                <a:off x="9989978" y="-884287"/>
                <a:ext cx="15520" cy="44608"/>
              </a:xfrm>
              <a:custGeom>
                <a:avLst/>
                <a:gdLst/>
                <a:ahLst/>
                <a:cxnLst/>
                <a:rect l="l" t="t" r="r" b="b"/>
                <a:pathLst>
                  <a:path w="95" h="273" extrusionOk="0">
                    <a:moveTo>
                      <a:pt x="0" y="1"/>
                    </a:moveTo>
                    <a:lnTo>
                      <a:pt x="0" y="213"/>
                    </a:lnTo>
                    <a:lnTo>
                      <a:pt x="95" y="272"/>
                    </a:lnTo>
                    <a:lnTo>
                      <a:pt x="95" y="48"/>
                    </a:lnTo>
                    <a:lnTo>
                      <a:pt x="0"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5583;p47">
                <a:extLst>
                  <a:ext uri="{FF2B5EF4-FFF2-40B4-BE49-F238E27FC236}">
                    <a16:creationId xmlns:a16="http://schemas.microsoft.com/office/drawing/2014/main" id="{9CBCEB1D-963E-E04A-562F-2DDA92EE9269}"/>
                  </a:ext>
                </a:extLst>
              </p:cNvPr>
              <p:cNvSpPr/>
              <p:nvPr/>
            </p:nvSpPr>
            <p:spPr>
              <a:xfrm>
                <a:off x="9970536" y="-872686"/>
                <a:ext cx="15684" cy="42647"/>
              </a:xfrm>
              <a:custGeom>
                <a:avLst/>
                <a:gdLst/>
                <a:ahLst/>
                <a:cxnLst/>
                <a:rect l="l" t="t" r="r" b="b"/>
                <a:pathLst>
                  <a:path w="96" h="261" extrusionOk="0">
                    <a:moveTo>
                      <a:pt x="1" y="0"/>
                    </a:moveTo>
                    <a:lnTo>
                      <a:pt x="1" y="213"/>
                    </a:lnTo>
                    <a:lnTo>
                      <a:pt x="95" y="260"/>
                    </a:lnTo>
                    <a:lnTo>
                      <a:pt x="95" y="48"/>
                    </a:lnTo>
                    <a:lnTo>
                      <a:pt x="1"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5584;p47">
                <a:extLst>
                  <a:ext uri="{FF2B5EF4-FFF2-40B4-BE49-F238E27FC236}">
                    <a16:creationId xmlns:a16="http://schemas.microsoft.com/office/drawing/2014/main" id="{32BD680E-C430-45D1-969D-0E52E9F34B54}"/>
                  </a:ext>
                </a:extLst>
              </p:cNvPr>
              <p:cNvSpPr/>
              <p:nvPr/>
            </p:nvSpPr>
            <p:spPr>
              <a:xfrm>
                <a:off x="9986057" y="-876608"/>
                <a:ext cx="19441" cy="432513"/>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5585;p47">
                <a:extLst>
                  <a:ext uri="{FF2B5EF4-FFF2-40B4-BE49-F238E27FC236}">
                    <a16:creationId xmlns:a16="http://schemas.microsoft.com/office/drawing/2014/main" id="{FC569112-7384-2B02-BE37-EA5665A5CE4F}"/>
                  </a:ext>
                </a:extLst>
              </p:cNvPr>
              <p:cNvSpPr/>
              <p:nvPr/>
            </p:nvSpPr>
            <p:spPr>
              <a:xfrm>
                <a:off x="9970536" y="-884287"/>
                <a:ext cx="34962" cy="19444"/>
              </a:xfrm>
              <a:custGeom>
                <a:avLst/>
                <a:gdLst/>
                <a:ahLst/>
                <a:cxnLst/>
                <a:rect l="l" t="t" r="r" b="b"/>
                <a:pathLst>
                  <a:path w="214" h="119" extrusionOk="0">
                    <a:moveTo>
                      <a:pt x="119" y="1"/>
                    </a:moveTo>
                    <a:lnTo>
                      <a:pt x="1" y="71"/>
                    </a:lnTo>
                    <a:lnTo>
                      <a:pt x="95" y="119"/>
                    </a:lnTo>
                    <a:lnTo>
                      <a:pt x="214" y="48"/>
                    </a:lnTo>
                    <a:lnTo>
                      <a:pt x="119"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5586;p47">
                <a:extLst>
                  <a:ext uri="{FF2B5EF4-FFF2-40B4-BE49-F238E27FC236}">
                    <a16:creationId xmlns:a16="http://schemas.microsoft.com/office/drawing/2014/main" id="{4F874C68-CEA5-593E-63ED-3986A0BE0B7D}"/>
                  </a:ext>
                </a:extLst>
              </p:cNvPr>
              <p:cNvSpPr/>
              <p:nvPr/>
            </p:nvSpPr>
            <p:spPr>
              <a:xfrm>
                <a:off x="9951258" y="-1100464"/>
                <a:ext cx="73518" cy="42647"/>
              </a:xfrm>
              <a:custGeom>
                <a:avLst/>
                <a:gdLst/>
                <a:ahLst/>
                <a:cxnLst/>
                <a:rect l="l" t="t" r="r" b="b"/>
                <a:pathLst>
                  <a:path w="450" h="261" extrusionOk="0">
                    <a:moveTo>
                      <a:pt x="355" y="1"/>
                    </a:moveTo>
                    <a:lnTo>
                      <a:pt x="1" y="213"/>
                    </a:lnTo>
                    <a:lnTo>
                      <a:pt x="83" y="260"/>
                    </a:lnTo>
                    <a:lnTo>
                      <a:pt x="450" y="60"/>
                    </a:lnTo>
                    <a:lnTo>
                      <a:pt x="355"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5587;p47">
                <a:extLst>
                  <a:ext uri="{FF2B5EF4-FFF2-40B4-BE49-F238E27FC236}">
                    <a16:creationId xmlns:a16="http://schemas.microsoft.com/office/drawing/2014/main" id="{35873959-A14F-382B-6465-1426A0AD4287}"/>
                  </a:ext>
                </a:extLst>
              </p:cNvPr>
              <p:cNvSpPr/>
              <p:nvPr/>
            </p:nvSpPr>
            <p:spPr>
              <a:xfrm>
                <a:off x="9951258" y="-1065660"/>
                <a:ext cx="15684" cy="235619"/>
              </a:xfrm>
              <a:custGeom>
                <a:avLst/>
                <a:gdLst/>
                <a:ahLst/>
                <a:cxnLst/>
                <a:rect l="l" t="t" r="r" b="b"/>
                <a:pathLst>
                  <a:path w="96" h="1442" extrusionOk="0">
                    <a:moveTo>
                      <a:pt x="1" y="0"/>
                    </a:moveTo>
                    <a:lnTo>
                      <a:pt x="1" y="1382"/>
                    </a:lnTo>
                    <a:lnTo>
                      <a:pt x="95" y="1441"/>
                    </a:lnTo>
                    <a:lnTo>
                      <a:pt x="83"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5588;p47">
                <a:extLst>
                  <a:ext uri="{FF2B5EF4-FFF2-40B4-BE49-F238E27FC236}">
                    <a16:creationId xmlns:a16="http://schemas.microsoft.com/office/drawing/2014/main" id="{1A1151D0-1AAD-1D73-3B12-2BF5869BA85A}"/>
                  </a:ext>
                </a:extLst>
              </p:cNvPr>
              <p:cNvSpPr/>
              <p:nvPr/>
            </p:nvSpPr>
            <p:spPr>
              <a:xfrm>
                <a:off x="9964818" y="-1090823"/>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5589;p47">
                <a:extLst>
                  <a:ext uri="{FF2B5EF4-FFF2-40B4-BE49-F238E27FC236}">
                    <a16:creationId xmlns:a16="http://schemas.microsoft.com/office/drawing/2014/main" id="{CF8199BA-6BB0-6D16-C729-FBCE61A9EFD0}"/>
                  </a:ext>
                </a:extLst>
              </p:cNvPr>
              <p:cNvSpPr/>
              <p:nvPr/>
            </p:nvSpPr>
            <p:spPr>
              <a:xfrm>
                <a:off x="10111529" y="-917130"/>
                <a:ext cx="13560" cy="393951"/>
              </a:xfrm>
              <a:custGeom>
                <a:avLst/>
                <a:gdLst/>
                <a:ahLst/>
                <a:cxnLst/>
                <a:rect l="l" t="t" r="r" b="b"/>
                <a:pathLst>
                  <a:path w="83" h="2411" extrusionOk="0">
                    <a:moveTo>
                      <a:pt x="0" y="1"/>
                    </a:moveTo>
                    <a:lnTo>
                      <a:pt x="0" y="2363"/>
                    </a:lnTo>
                    <a:lnTo>
                      <a:pt x="83" y="2411"/>
                    </a:lnTo>
                    <a:lnTo>
                      <a:pt x="71" y="48"/>
                    </a:lnTo>
                    <a:lnTo>
                      <a:pt x="0"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5590;p47">
                <a:extLst>
                  <a:ext uri="{FF2B5EF4-FFF2-40B4-BE49-F238E27FC236}">
                    <a16:creationId xmlns:a16="http://schemas.microsoft.com/office/drawing/2014/main" id="{02BBA847-9C7D-9CA9-0E54-7D8878F9DA38}"/>
                  </a:ext>
                </a:extLst>
              </p:cNvPr>
              <p:cNvSpPr/>
              <p:nvPr/>
            </p:nvSpPr>
            <p:spPr>
              <a:xfrm>
                <a:off x="10130807" y="-963372"/>
                <a:ext cx="11763" cy="40686"/>
              </a:xfrm>
              <a:custGeom>
                <a:avLst/>
                <a:gdLst/>
                <a:ahLst/>
                <a:cxnLst/>
                <a:rect l="l" t="t" r="r" b="b"/>
                <a:pathLst>
                  <a:path w="72" h="249" extrusionOk="0">
                    <a:moveTo>
                      <a:pt x="0" y="0"/>
                    </a:moveTo>
                    <a:lnTo>
                      <a:pt x="0" y="213"/>
                    </a:lnTo>
                    <a:lnTo>
                      <a:pt x="71" y="248"/>
                    </a:lnTo>
                    <a:lnTo>
                      <a:pt x="71" y="48"/>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5591;p47">
                <a:extLst>
                  <a:ext uri="{FF2B5EF4-FFF2-40B4-BE49-F238E27FC236}">
                    <a16:creationId xmlns:a16="http://schemas.microsoft.com/office/drawing/2014/main" id="{2E3ADD84-80E6-7714-8691-D675E37498FA}"/>
                  </a:ext>
                </a:extLst>
              </p:cNvPr>
              <p:cNvSpPr/>
              <p:nvPr/>
            </p:nvSpPr>
            <p:spPr>
              <a:xfrm>
                <a:off x="10111529" y="-953732"/>
                <a:ext cx="11763" cy="44608"/>
              </a:xfrm>
              <a:custGeom>
                <a:avLst/>
                <a:gdLst/>
                <a:ahLst/>
                <a:cxnLst/>
                <a:rect l="l" t="t" r="r" b="b"/>
                <a:pathLst>
                  <a:path w="72" h="273" extrusionOk="0">
                    <a:moveTo>
                      <a:pt x="0" y="0"/>
                    </a:moveTo>
                    <a:lnTo>
                      <a:pt x="0" y="225"/>
                    </a:lnTo>
                    <a:lnTo>
                      <a:pt x="71" y="272"/>
                    </a:lnTo>
                    <a:lnTo>
                      <a:pt x="71" y="59"/>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5592;p47">
                <a:extLst>
                  <a:ext uri="{FF2B5EF4-FFF2-40B4-BE49-F238E27FC236}">
                    <a16:creationId xmlns:a16="http://schemas.microsoft.com/office/drawing/2014/main" id="{0F7A22F3-330D-60E2-6AE6-D126A86FE7D7}"/>
                  </a:ext>
                </a:extLst>
              </p:cNvPr>
              <p:cNvSpPr/>
              <p:nvPr/>
            </p:nvSpPr>
            <p:spPr>
              <a:xfrm>
                <a:off x="10123128" y="-955692"/>
                <a:ext cx="21402" cy="432513"/>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5593;p47">
                <a:extLst>
                  <a:ext uri="{FF2B5EF4-FFF2-40B4-BE49-F238E27FC236}">
                    <a16:creationId xmlns:a16="http://schemas.microsoft.com/office/drawing/2014/main" id="{5F9224F1-7742-14B3-665A-849D79A6A6DC}"/>
                  </a:ext>
                </a:extLst>
              </p:cNvPr>
              <p:cNvSpPr/>
              <p:nvPr/>
            </p:nvSpPr>
            <p:spPr>
              <a:xfrm>
                <a:off x="10111529" y="-963372"/>
                <a:ext cx="31041" cy="19444"/>
              </a:xfrm>
              <a:custGeom>
                <a:avLst/>
                <a:gdLst/>
                <a:ahLst/>
                <a:cxnLst/>
                <a:rect l="l" t="t" r="r" b="b"/>
                <a:pathLst>
                  <a:path w="190" h="119" extrusionOk="0">
                    <a:moveTo>
                      <a:pt x="118" y="0"/>
                    </a:moveTo>
                    <a:lnTo>
                      <a:pt x="0" y="59"/>
                    </a:lnTo>
                    <a:lnTo>
                      <a:pt x="71" y="118"/>
                    </a:lnTo>
                    <a:lnTo>
                      <a:pt x="189" y="48"/>
                    </a:lnTo>
                    <a:lnTo>
                      <a:pt x="118"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5594;p47">
                <a:extLst>
                  <a:ext uri="{FF2B5EF4-FFF2-40B4-BE49-F238E27FC236}">
                    <a16:creationId xmlns:a16="http://schemas.microsoft.com/office/drawing/2014/main" id="{6CD05A18-BD15-7EC3-6464-B213EB759432}"/>
                  </a:ext>
                </a:extLst>
              </p:cNvPr>
              <p:cNvSpPr/>
              <p:nvPr/>
            </p:nvSpPr>
            <p:spPr>
              <a:xfrm>
                <a:off x="10090290" y="-1179549"/>
                <a:ext cx="71557" cy="42647"/>
              </a:xfrm>
              <a:custGeom>
                <a:avLst/>
                <a:gdLst/>
                <a:ahLst/>
                <a:cxnLst/>
                <a:rect l="l" t="t" r="r" b="b"/>
                <a:pathLst>
                  <a:path w="438" h="261" extrusionOk="0">
                    <a:moveTo>
                      <a:pt x="367" y="0"/>
                    </a:moveTo>
                    <a:lnTo>
                      <a:pt x="0" y="201"/>
                    </a:lnTo>
                    <a:lnTo>
                      <a:pt x="83" y="260"/>
                    </a:lnTo>
                    <a:lnTo>
                      <a:pt x="437" y="36"/>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5595;p47">
                <a:extLst>
                  <a:ext uri="{FF2B5EF4-FFF2-40B4-BE49-F238E27FC236}">
                    <a16:creationId xmlns:a16="http://schemas.microsoft.com/office/drawing/2014/main" id="{26CC990E-093E-61AE-D82E-73D93631ADA0}"/>
                  </a:ext>
                </a:extLst>
              </p:cNvPr>
              <p:cNvSpPr/>
              <p:nvPr/>
            </p:nvSpPr>
            <p:spPr>
              <a:xfrm>
                <a:off x="10090290" y="-1146705"/>
                <a:ext cx="13723" cy="233658"/>
              </a:xfrm>
              <a:custGeom>
                <a:avLst/>
                <a:gdLst/>
                <a:ahLst/>
                <a:cxnLst/>
                <a:rect l="l" t="t" r="r" b="b"/>
                <a:pathLst>
                  <a:path w="84" h="1430" extrusionOk="0">
                    <a:moveTo>
                      <a:pt x="0" y="0"/>
                    </a:moveTo>
                    <a:lnTo>
                      <a:pt x="0" y="1382"/>
                    </a:lnTo>
                    <a:lnTo>
                      <a:pt x="83" y="1429"/>
                    </a:lnTo>
                    <a:lnTo>
                      <a:pt x="83" y="59"/>
                    </a:lnTo>
                    <a:lnTo>
                      <a:pt x="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5596;p47">
                <a:extLst>
                  <a:ext uri="{FF2B5EF4-FFF2-40B4-BE49-F238E27FC236}">
                    <a16:creationId xmlns:a16="http://schemas.microsoft.com/office/drawing/2014/main" id="{79F105C2-4B9E-427D-30DB-3CFAFF7AF746}"/>
                  </a:ext>
                </a:extLst>
              </p:cNvPr>
              <p:cNvSpPr/>
              <p:nvPr/>
            </p:nvSpPr>
            <p:spPr>
              <a:xfrm>
                <a:off x="10103850" y="-1173830"/>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5597;p47">
                <a:extLst>
                  <a:ext uri="{FF2B5EF4-FFF2-40B4-BE49-F238E27FC236}">
                    <a16:creationId xmlns:a16="http://schemas.microsoft.com/office/drawing/2014/main" id="{8C019F59-9BFF-678C-6C08-16E785AFA326}"/>
                  </a:ext>
                </a:extLst>
              </p:cNvPr>
              <p:cNvSpPr/>
              <p:nvPr/>
            </p:nvSpPr>
            <p:spPr>
              <a:xfrm>
                <a:off x="10231119" y="-986575"/>
                <a:ext cx="15684" cy="391991"/>
              </a:xfrm>
              <a:custGeom>
                <a:avLst/>
                <a:gdLst/>
                <a:ahLst/>
                <a:cxnLst/>
                <a:rect l="l" t="t" r="r" b="b"/>
                <a:pathLst>
                  <a:path w="96" h="2399" extrusionOk="0">
                    <a:moveTo>
                      <a:pt x="1" y="1"/>
                    </a:moveTo>
                    <a:lnTo>
                      <a:pt x="1" y="2340"/>
                    </a:lnTo>
                    <a:lnTo>
                      <a:pt x="95" y="2399"/>
                    </a:lnTo>
                    <a:lnTo>
                      <a:pt x="95"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5598;p47">
                <a:extLst>
                  <a:ext uri="{FF2B5EF4-FFF2-40B4-BE49-F238E27FC236}">
                    <a16:creationId xmlns:a16="http://schemas.microsoft.com/office/drawing/2014/main" id="{E80C50DC-ACED-3991-B6A6-5D627AFB263A}"/>
                  </a:ext>
                </a:extLst>
              </p:cNvPr>
              <p:cNvSpPr/>
              <p:nvPr/>
            </p:nvSpPr>
            <p:spPr>
              <a:xfrm>
                <a:off x="10250397" y="-1034777"/>
                <a:ext cx="15684" cy="42647"/>
              </a:xfrm>
              <a:custGeom>
                <a:avLst/>
                <a:gdLst/>
                <a:ahLst/>
                <a:cxnLst/>
                <a:rect l="l" t="t" r="r" b="b"/>
                <a:pathLst>
                  <a:path w="96" h="261" extrusionOk="0">
                    <a:moveTo>
                      <a:pt x="1" y="0"/>
                    </a:moveTo>
                    <a:lnTo>
                      <a:pt x="1" y="213"/>
                    </a:lnTo>
                    <a:lnTo>
                      <a:pt x="95" y="260"/>
                    </a:lnTo>
                    <a:lnTo>
                      <a:pt x="95" y="59"/>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5599;p47">
                <a:extLst>
                  <a:ext uri="{FF2B5EF4-FFF2-40B4-BE49-F238E27FC236}">
                    <a16:creationId xmlns:a16="http://schemas.microsoft.com/office/drawing/2014/main" id="{17B0D332-5267-104E-DDAC-EE3076C496D4}"/>
                  </a:ext>
                </a:extLst>
              </p:cNvPr>
              <p:cNvSpPr/>
              <p:nvPr/>
            </p:nvSpPr>
            <p:spPr>
              <a:xfrm>
                <a:off x="10231119" y="-1023176"/>
                <a:ext cx="15684" cy="42483"/>
              </a:xfrm>
              <a:custGeom>
                <a:avLst/>
                <a:gdLst/>
                <a:ahLst/>
                <a:cxnLst/>
                <a:rect l="l" t="t" r="r" b="b"/>
                <a:pathLst>
                  <a:path w="96" h="260" extrusionOk="0">
                    <a:moveTo>
                      <a:pt x="1" y="0"/>
                    </a:moveTo>
                    <a:lnTo>
                      <a:pt x="1" y="225"/>
                    </a:lnTo>
                    <a:lnTo>
                      <a:pt x="95" y="260"/>
                    </a:lnTo>
                    <a:lnTo>
                      <a:pt x="83" y="35"/>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5600;p47">
                <a:extLst>
                  <a:ext uri="{FF2B5EF4-FFF2-40B4-BE49-F238E27FC236}">
                    <a16:creationId xmlns:a16="http://schemas.microsoft.com/office/drawing/2014/main" id="{ECCC7871-0C60-29A6-A3F3-1C524DB5A427}"/>
                  </a:ext>
                </a:extLst>
              </p:cNvPr>
              <p:cNvSpPr/>
              <p:nvPr/>
            </p:nvSpPr>
            <p:spPr>
              <a:xfrm>
                <a:off x="10244679" y="-1025137"/>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5601;p47">
                <a:extLst>
                  <a:ext uri="{FF2B5EF4-FFF2-40B4-BE49-F238E27FC236}">
                    <a16:creationId xmlns:a16="http://schemas.microsoft.com/office/drawing/2014/main" id="{46B6343A-45FD-4B1A-899A-D753D4807874}"/>
                  </a:ext>
                </a:extLst>
              </p:cNvPr>
              <p:cNvSpPr/>
              <p:nvPr/>
            </p:nvSpPr>
            <p:spPr>
              <a:xfrm>
                <a:off x="10231119" y="-1034777"/>
                <a:ext cx="34962" cy="17484"/>
              </a:xfrm>
              <a:custGeom>
                <a:avLst/>
                <a:gdLst/>
                <a:ahLst/>
                <a:cxnLst/>
                <a:rect l="l" t="t" r="r" b="b"/>
                <a:pathLst>
                  <a:path w="214" h="107" extrusionOk="0">
                    <a:moveTo>
                      <a:pt x="119" y="0"/>
                    </a:moveTo>
                    <a:lnTo>
                      <a:pt x="1" y="71"/>
                    </a:lnTo>
                    <a:lnTo>
                      <a:pt x="83" y="106"/>
                    </a:lnTo>
                    <a:lnTo>
                      <a:pt x="213" y="59"/>
                    </a:lnTo>
                    <a:lnTo>
                      <a:pt x="119"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5602;p47">
                <a:extLst>
                  <a:ext uri="{FF2B5EF4-FFF2-40B4-BE49-F238E27FC236}">
                    <a16:creationId xmlns:a16="http://schemas.microsoft.com/office/drawing/2014/main" id="{E3E0E3DF-F450-D211-B215-7B116AA10DE8}"/>
                  </a:ext>
                </a:extLst>
              </p:cNvPr>
              <p:cNvSpPr/>
              <p:nvPr/>
            </p:nvSpPr>
            <p:spPr>
              <a:xfrm>
                <a:off x="10209880" y="-1250954"/>
                <a:ext cx="75478" cy="40686"/>
              </a:xfrm>
              <a:custGeom>
                <a:avLst/>
                <a:gdLst/>
                <a:ahLst/>
                <a:cxnLst/>
                <a:rect l="l" t="t" r="r" b="b"/>
                <a:pathLst>
                  <a:path w="462" h="249" extrusionOk="0">
                    <a:moveTo>
                      <a:pt x="367" y="0"/>
                    </a:moveTo>
                    <a:lnTo>
                      <a:pt x="1" y="213"/>
                    </a:lnTo>
                    <a:lnTo>
                      <a:pt x="83" y="248"/>
                    </a:lnTo>
                    <a:lnTo>
                      <a:pt x="461" y="47"/>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5603;p47">
                <a:extLst>
                  <a:ext uri="{FF2B5EF4-FFF2-40B4-BE49-F238E27FC236}">
                    <a16:creationId xmlns:a16="http://schemas.microsoft.com/office/drawing/2014/main" id="{5957DDA9-103A-29C1-BF73-F20BB551E0F5}"/>
                  </a:ext>
                </a:extLst>
              </p:cNvPr>
              <p:cNvSpPr/>
              <p:nvPr/>
            </p:nvSpPr>
            <p:spPr>
              <a:xfrm>
                <a:off x="10209880" y="-1216313"/>
                <a:ext cx="13723" cy="233822"/>
              </a:xfrm>
              <a:custGeom>
                <a:avLst/>
                <a:gdLst/>
                <a:ahLst/>
                <a:cxnLst/>
                <a:rect l="l" t="t" r="r" b="b"/>
                <a:pathLst>
                  <a:path w="84" h="1431" extrusionOk="0">
                    <a:moveTo>
                      <a:pt x="1" y="1"/>
                    </a:moveTo>
                    <a:lnTo>
                      <a:pt x="13" y="1383"/>
                    </a:lnTo>
                    <a:lnTo>
                      <a:pt x="83" y="1430"/>
                    </a:lnTo>
                    <a:lnTo>
                      <a:pt x="83"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5604;p47">
                <a:extLst>
                  <a:ext uri="{FF2B5EF4-FFF2-40B4-BE49-F238E27FC236}">
                    <a16:creationId xmlns:a16="http://schemas.microsoft.com/office/drawing/2014/main" id="{60C9256B-2A0F-674D-9EE2-F79FA20F78DA}"/>
                  </a:ext>
                </a:extLst>
              </p:cNvPr>
              <p:cNvSpPr/>
              <p:nvPr/>
            </p:nvSpPr>
            <p:spPr>
              <a:xfrm>
                <a:off x="10223440" y="-1243274"/>
                <a:ext cx="61918" cy="262580"/>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5605;p47">
                <a:extLst>
                  <a:ext uri="{FF2B5EF4-FFF2-40B4-BE49-F238E27FC236}">
                    <a16:creationId xmlns:a16="http://schemas.microsoft.com/office/drawing/2014/main" id="{0DC99D69-1DB0-D7AF-40F7-C9AEC9CF27B0}"/>
                  </a:ext>
                </a:extLst>
              </p:cNvPr>
              <p:cNvSpPr/>
              <p:nvPr/>
            </p:nvSpPr>
            <p:spPr>
              <a:xfrm>
                <a:off x="9980176" y="-1625463"/>
                <a:ext cx="222187"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5606;p47">
                <a:extLst>
                  <a:ext uri="{FF2B5EF4-FFF2-40B4-BE49-F238E27FC236}">
                    <a16:creationId xmlns:a16="http://schemas.microsoft.com/office/drawing/2014/main" id="{45378431-CCDF-F4CC-359C-98EC45F74F8C}"/>
                  </a:ext>
                </a:extLst>
              </p:cNvPr>
              <p:cNvSpPr/>
              <p:nvPr/>
            </p:nvSpPr>
            <p:spPr>
              <a:xfrm>
                <a:off x="9920380" y="-1418928"/>
                <a:ext cx="198988"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5607;p47">
                <a:extLst>
                  <a:ext uri="{FF2B5EF4-FFF2-40B4-BE49-F238E27FC236}">
                    <a16:creationId xmlns:a16="http://schemas.microsoft.com/office/drawing/2014/main" id="{789B1243-C4C7-9352-FAE6-38391B0DDC97}"/>
                  </a:ext>
                </a:extLst>
              </p:cNvPr>
              <p:cNvSpPr/>
              <p:nvPr/>
            </p:nvSpPr>
            <p:spPr>
              <a:xfrm>
                <a:off x="9791151" y="-1588862"/>
                <a:ext cx="139030" cy="664211"/>
              </a:xfrm>
              <a:custGeom>
                <a:avLst/>
                <a:gdLst/>
                <a:ahLst/>
                <a:cxnLst/>
                <a:rect l="l" t="t" r="r" b="b"/>
                <a:pathLst>
                  <a:path w="851" h="4065" extrusionOk="0">
                    <a:moveTo>
                      <a:pt x="0" y="1"/>
                    </a:moveTo>
                    <a:lnTo>
                      <a:pt x="12" y="3580"/>
                    </a:lnTo>
                    <a:lnTo>
                      <a:pt x="851" y="4065"/>
                    </a:lnTo>
                    <a:lnTo>
                      <a:pt x="839" y="497"/>
                    </a:lnTo>
                    <a:lnTo>
                      <a:pt x="0"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5608;p47">
                <a:extLst>
                  <a:ext uri="{FF2B5EF4-FFF2-40B4-BE49-F238E27FC236}">
                    <a16:creationId xmlns:a16="http://schemas.microsoft.com/office/drawing/2014/main" id="{3C1F6A15-D64B-9153-167A-06141AE610F9}"/>
                  </a:ext>
                </a:extLst>
              </p:cNvPr>
              <p:cNvSpPr/>
              <p:nvPr/>
            </p:nvSpPr>
            <p:spPr>
              <a:xfrm>
                <a:off x="9791151" y="-1806999"/>
                <a:ext cx="515440"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9" name="Google Shape;5609;p47">
                <a:extLst>
                  <a:ext uri="{FF2B5EF4-FFF2-40B4-BE49-F238E27FC236}">
                    <a16:creationId xmlns:a16="http://schemas.microsoft.com/office/drawing/2014/main" id="{BCC49F40-038F-EA73-7322-E582CB31C437}"/>
                  </a:ext>
                </a:extLst>
              </p:cNvPr>
              <p:cNvGrpSpPr/>
              <p:nvPr/>
            </p:nvGrpSpPr>
            <p:grpSpPr>
              <a:xfrm>
                <a:off x="9965802" y="-1243283"/>
                <a:ext cx="320540" cy="799180"/>
                <a:chOff x="10289127" y="-1243283"/>
                <a:chExt cx="320540" cy="799180"/>
              </a:xfrm>
            </p:grpSpPr>
            <p:sp>
              <p:nvSpPr>
                <p:cNvPr id="7658" name="Google Shape;5610;p47">
                  <a:extLst>
                    <a:ext uri="{FF2B5EF4-FFF2-40B4-BE49-F238E27FC236}">
                      <a16:creationId xmlns:a16="http://schemas.microsoft.com/office/drawing/2014/main" id="{F2D1340D-C7B0-8B7C-B069-A63143E453F3}"/>
                    </a:ext>
                  </a:extLst>
                </p:cNvPr>
                <p:cNvSpPr/>
                <p:nvPr/>
              </p:nvSpPr>
              <p:spPr>
                <a:xfrm>
                  <a:off x="10310365" y="-876616"/>
                  <a:ext cx="19441" cy="432513"/>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5611;p47">
                  <a:extLst>
                    <a:ext uri="{FF2B5EF4-FFF2-40B4-BE49-F238E27FC236}">
                      <a16:creationId xmlns:a16="http://schemas.microsoft.com/office/drawing/2014/main" id="{94D7BF06-7D6E-6899-CE21-10FF351332B6}"/>
                    </a:ext>
                  </a:extLst>
                </p:cNvPr>
                <p:cNvSpPr/>
                <p:nvPr/>
              </p:nvSpPr>
              <p:spPr>
                <a:xfrm>
                  <a:off x="10289127" y="-1090832"/>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5612;p47">
                  <a:extLst>
                    <a:ext uri="{FF2B5EF4-FFF2-40B4-BE49-F238E27FC236}">
                      <a16:creationId xmlns:a16="http://schemas.microsoft.com/office/drawing/2014/main" id="{7CE02382-7F92-7E7E-A3A6-240AE158EC1D}"/>
                    </a:ext>
                  </a:extLst>
                </p:cNvPr>
                <p:cNvSpPr/>
                <p:nvPr/>
              </p:nvSpPr>
              <p:spPr>
                <a:xfrm>
                  <a:off x="10447437" y="-955701"/>
                  <a:ext cx="21402" cy="432513"/>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5613;p47">
                  <a:extLst>
                    <a:ext uri="{FF2B5EF4-FFF2-40B4-BE49-F238E27FC236}">
                      <a16:creationId xmlns:a16="http://schemas.microsoft.com/office/drawing/2014/main" id="{F8A48034-FE22-FED1-5ABE-3D56104383BF}"/>
                    </a:ext>
                  </a:extLst>
                </p:cNvPr>
                <p:cNvSpPr/>
                <p:nvPr/>
              </p:nvSpPr>
              <p:spPr>
                <a:xfrm>
                  <a:off x="10428159" y="-1173838"/>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5614;p47">
                  <a:extLst>
                    <a:ext uri="{FF2B5EF4-FFF2-40B4-BE49-F238E27FC236}">
                      <a16:creationId xmlns:a16="http://schemas.microsoft.com/office/drawing/2014/main" id="{F1D75955-CA6F-9141-2105-5BBCC14B08F7}"/>
                    </a:ext>
                  </a:extLst>
                </p:cNvPr>
                <p:cNvSpPr/>
                <p:nvPr/>
              </p:nvSpPr>
              <p:spPr>
                <a:xfrm>
                  <a:off x="10568988" y="-1025145"/>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5615;p47">
                  <a:extLst>
                    <a:ext uri="{FF2B5EF4-FFF2-40B4-BE49-F238E27FC236}">
                      <a16:creationId xmlns:a16="http://schemas.microsoft.com/office/drawing/2014/main" id="{B1C3AB22-D92D-1D13-6148-D52815BFB33F}"/>
                    </a:ext>
                  </a:extLst>
                </p:cNvPr>
                <p:cNvSpPr/>
                <p:nvPr/>
              </p:nvSpPr>
              <p:spPr>
                <a:xfrm>
                  <a:off x="10547749" y="-1243283"/>
                  <a:ext cx="61918" cy="262580"/>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0" name="Google Shape;5616;p47">
                <a:extLst>
                  <a:ext uri="{FF2B5EF4-FFF2-40B4-BE49-F238E27FC236}">
                    <a16:creationId xmlns:a16="http://schemas.microsoft.com/office/drawing/2014/main" id="{1832C3BF-7CAF-718B-1CB8-BB7BAF8DA98A}"/>
                  </a:ext>
                </a:extLst>
              </p:cNvPr>
              <p:cNvSpPr/>
              <p:nvPr/>
            </p:nvSpPr>
            <p:spPr>
              <a:xfrm>
                <a:off x="9988009" y="-1632074"/>
                <a:ext cx="222187"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5617;p47">
                <a:extLst>
                  <a:ext uri="{FF2B5EF4-FFF2-40B4-BE49-F238E27FC236}">
                    <a16:creationId xmlns:a16="http://schemas.microsoft.com/office/drawing/2014/main" id="{FD257920-592C-3994-57C0-CEEDDC722091}"/>
                  </a:ext>
                </a:extLst>
              </p:cNvPr>
              <p:cNvSpPr/>
              <p:nvPr/>
            </p:nvSpPr>
            <p:spPr>
              <a:xfrm>
                <a:off x="9928213" y="-1425539"/>
                <a:ext cx="198988"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5618;p47">
                <a:extLst>
                  <a:ext uri="{FF2B5EF4-FFF2-40B4-BE49-F238E27FC236}">
                    <a16:creationId xmlns:a16="http://schemas.microsoft.com/office/drawing/2014/main" id="{9495464C-8039-ED17-B090-994BC543C1A5}"/>
                  </a:ext>
                </a:extLst>
              </p:cNvPr>
              <p:cNvSpPr/>
              <p:nvPr/>
            </p:nvSpPr>
            <p:spPr>
              <a:xfrm>
                <a:off x="9791151" y="-1806999"/>
                <a:ext cx="515440"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5619;p47">
                <a:extLst>
                  <a:ext uri="{FF2B5EF4-FFF2-40B4-BE49-F238E27FC236}">
                    <a16:creationId xmlns:a16="http://schemas.microsoft.com/office/drawing/2014/main" id="{3239BF3D-034A-E144-D3A1-2992F880DBE2}"/>
                  </a:ext>
                </a:extLst>
              </p:cNvPr>
              <p:cNvSpPr/>
              <p:nvPr/>
            </p:nvSpPr>
            <p:spPr>
              <a:xfrm>
                <a:off x="9929120" y="-1725782"/>
                <a:ext cx="378371" cy="803099"/>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5620;p47">
                <a:extLst>
                  <a:ext uri="{FF2B5EF4-FFF2-40B4-BE49-F238E27FC236}">
                    <a16:creationId xmlns:a16="http://schemas.microsoft.com/office/drawing/2014/main" id="{BBB1A263-3847-E487-56EB-E0E017B32DA4}"/>
                  </a:ext>
                </a:extLst>
              </p:cNvPr>
              <p:cNvSpPr/>
              <p:nvPr/>
            </p:nvSpPr>
            <p:spPr>
              <a:xfrm>
                <a:off x="9928222" y="-1725790"/>
                <a:ext cx="378371" cy="803099"/>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5621;p47">
                <a:extLst>
                  <a:ext uri="{FF2B5EF4-FFF2-40B4-BE49-F238E27FC236}">
                    <a16:creationId xmlns:a16="http://schemas.microsoft.com/office/drawing/2014/main" id="{6FE39082-93B3-7873-965B-585C29B0781C}"/>
                  </a:ext>
                </a:extLst>
              </p:cNvPr>
              <p:cNvSpPr/>
              <p:nvPr/>
            </p:nvSpPr>
            <p:spPr>
              <a:xfrm>
                <a:off x="9970536" y="-1183470"/>
                <a:ext cx="90998" cy="116012"/>
              </a:xfrm>
              <a:custGeom>
                <a:avLst/>
                <a:gdLst/>
                <a:ahLst/>
                <a:cxnLst/>
                <a:rect l="l" t="t" r="r" b="b"/>
                <a:pathLst>
                  <a:path w="557" h="710" extrusionOk="0">
                    <a:moveTo>
                      <a:pt x="556" y="1"/>
                    </a:moveTo>
                    <a:lnTo>
                      <a:pt x="1" y="320"/>
                    </a:lnTo>
                    <a:lnTo>
                      <a:pt x="1" y="709"/>
                    </a:lnTo>
                    <a:lnTo>
                      <a:pt x="556" y="390"/>
                    </a:lnTo>
                    <a:lnTo>
                      <a:pt x="55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5622;p47">
                <a:extLst>
                  <a:ext uri="{FF2B5EF4-FFF2-40B4-BE49-F238E27FC236}">
                    <a16:creationId xmlns:a16="http://schemas.microsoft.com/office/drawing/2014/main" id="{18ADED2E-0864-A757-5C3B-70B5C2AA3E1E}"/>
                  </a:ext>
                </a:extLst>
              </p:cNvPr>
              <p:cNvSpPr/>
              <p:nvPr/>
            </p:nvSpPr>
            <p:spPr>
              <a:xfrm>
                <a:off x="10096008" y="-1254875"/>
                <a:ext cx="90835" cy="116012"/>
              </a:xfrm>
              <a:custGeom>
                <a:avLst/>
                <a:gdLst/>
                <a:ahLst/>
                <a:cxnLst/>
                <a:rect l="l" t="t" r="r" b="b"/>
                <a:pathLst>
                  <a:path w="556" h="710" extrusionOk="0">
                    <a:moveTo>
                      <a:pt x="556" y="0"/>
                    </a:moveTo>
                    <a:lnTo>
                      <a:pt x="1" y="308"/>
                    </a:lnTo>
                    <a:lnTo>
                      <a:pt x="1" y="709"/>
                    </a:lnTo>
                    <a:lnTo>
                      <a:pt x="556" y="378"/>
                    </a:lnTo>
                    <a:lnTo>
                      <a:pt x="55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5623;p47">
                <a:extLst>
                  <a:ext uri="{FF2B5EF4-FFF2-40B4-BE49-F238E27FC236}">
                    <a16:creationId xmlns:a16="http://schemas.microsoft.com/office/drawing/2014/main" id="{22C5A040-7BAB-E873-7A48-1DCFF735B1D3}"/>
                  </a:ext>
                </a:extLst>
              </p:cNvPr>
              <p:cNvSpPr/>
              <p:nvPr/>
            </p:nvSpPr>
            <p:spPr>
              <a:xfrm>
                <a:off x="9970536" y="-1167947"/>
                <a:ext cx="218266" cy="187254"/>
              </a:xfrm>
              <a:custGeom>
                <a:avLst/>
                <a:gdLst/>
                <a:ahLst/>
                <a:cxnLst/>
                <a:rect l="l" t="t" r="r" b="b"/>
                <a:pathLst>
                  <a:path w="1336" h="1146" extrusionOk="0">
                    <a:moveTo>
                      <a:pt x="1336" y="0"/>
                    </a:moveTo>
                    <a:lnTo>
                      <a:pt x="1" y="756"/>
                    </a:lnTo>
                    <a:lnTo>
                      <a:pt x="1" y="1146"/>
                    </a:lnTo>
                    <a:lnTo>
                      <a:pt x="1336" y="378"/>
                    </a:lnTo>
                    <a:lnTo>
                      <a:pt x="133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5624;p47">
              <a:extLst>
                <a:ext uri="{FF2B5EF4-FFF2-40B4-BE49-F238E27FC236}">
                  <a16:creationId xmlns:a16="http://schemas.microsoft.com/office/drawing/2014/main" id="{5E1B98F4-7AF5-41EA-2042-0B237E1C9E6B}"/>
                </a:ext>
              </a:extLst>
            </p:cNvPr>
            <p:cNvGrpSpPr/>
            <p:nvPr/>
          </p:nvGrpSpPr>
          <p:grpSpPr>
            <a:xfrm>
              <a:off x="5539048" y="1488900"/>
              <a:ext cx="301969" cy="562336"/>
              <a:chOff x="7686885" y="2546950"/>
              <a:chExt cx="301969" cy="562336"/>
            </a:xfrm>
          </p:grpSpPr>
          <p:sp>
            <p:nvSpPr>
              <p:cNvPr id="7612" name="Google Shape;5625;p47">
                <a:extLst>
                  <a:ext uri="{FF2B5EF4-FFF2-40B4-BE49-F238E27FC236}">
                    <a16:creationId xmlns:a16="http://schemas.microsoft.com/office/drawing/2014/main" id="{1F0C911A-5916-00A0-9D8F-2E98C47D2162}"/>
                  </a:ext>
                </a:extLst>
              </p:cNvPr>
              <p:cNvSpPr/>
              <p:nvPr/>
            </p:nvSpPr>
            <p:spPr>
              <a:xfrm>
                <a:off x="7912479" y="2581851"/>
                <a:ext cx="46408" cy="419949"/>
              </a:xfrm>
              <a:custGeom>
                <a:avLst/>
                <a:gdLst/>
                <a:ahLst/>
                <a:cxnLst/>
                <a:rect l="l" t="t" r="r" b="b"/>
                <a:pathLst>
                  <a:path w="367" h="3321" extrusionOk="0">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5626;p47">
                <a:extLst>
                  <a:ext uri="{FF2B5EF4-FFF2-40B4-BE49-F238E27FC236}">
                    <a16:creationId xmlns:a16="http://schemas.microsoft.com/office/drawing/2014/main" id="{05F7D379-8F5F-C06E-47EC-9B8B493B1A40}"/>
                  </a:ext>
                </a:extLst>
              </p:cNvPr>
              <p:cNvSpPr/>
              <p:nvPr/>
            </p:nvSpPr>
            <p:spPr>
              <a:xfrm>
                <a:off x="7751124" y="2687946"/>
                <a:ext cx="47925" cy="421340"/>
              </a:xfrm>
              <a:custGeom>
                <a:avLst/>
                <a:gdLst/>
                <a:ahLst/>
                <a:cxnLst/>
                <a:rect l="l" t="t" r="r" b="b"/>
                <a:pathLst>
                  <a:path w="379" h="3332" extrusionOk="0">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5627;p47">
                <a:extLst>
                  <a:ext uri="{FF2B5EF4-FFF2-40B4-BE49-F238E27FC236}">
                    <a16:creationId xmlns:a16="http://schemas.microsoft.com/office/drawing/2014/main" id="{9B9AAC18-9496-2508-D807-E7BE5A368C1E}"/>
                  </a:ext>
                </a:extLst>
              </p:cNvPr>
              <p:cNvSpPr/>
              <p:nvPr/>
            </p:nvSpPr>
            <p:spPr>
              <a:xfrm>
                <a:off x="7758585" y="2546950"/>
                <a:ext cx="209279" cy="102300"/>
              </a:xfrm>
              <a:custGeom>
                <a:avLst/>
                <a:gdLst/>
                <a:ahLst/>
                <a:cxnLst/>
                <a:rect l="l" t="t" r="r" b="b"/>
                <a:pathLst>
                  <a:path w="1655" h="809" extrusionOk="0">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5628;p47">
                <a:extLst>
                  <a:ext uri="{FF2B5EF4-FFF2-40B4-BE49-F238E27FC236}">
                    <a16:creationId xmlns:a16="http://schemas.microsoft.com/office/drawing/2014/main" id="{8A75FC68-5D44-147C-712A-C339AD40F7F2}"/>
                  </a:ext>
                </a:extLst>
              </p:cNvPr>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5629;p47">
                <a:extLst>
                  <a:ext uri="{FF2B5EF4-FFF2-40B4-BE49-F238E27FC236}">
                    <a16:creationId xmlns:a16="http://schemas.microsoft.com/office/drawing/2014/main" id="{C7A04C63-691E-E92A-BFB5-D243041FDEB9}"/>
                  </a:ext>
                </a:extLst>
              </p:cNvPr>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5630;p47">
                <a:extLst>
                  <a:ext uri="{FF2B5EF4-FFF2-40B4-BE49-F238E27FC236}">
                    <a16:creationId xmlns:a16="http://schemas.microsoft.com/office/drawing/2014/main" id="{6E423AF9-4DED-E18C-E45B-5794DAF96494}"/>
                  </a:ext>
                </a:extLst>
              </p:cNvPr>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5631;p47">
                <a:extLst>
                  <a:ext uri="{FF2B5EF4-FFF2-40B4-BE49-F238E27FC236}">
                    <a16:creationId xmlns:a16="http://schemas.microsoft.com/office/drawing/2014/main" id="{ED76300A-EBB1-A4A1-ACBC-9297F5BF6E1F}"/>
                  </a:ext>
                </a:extLst>
              </p:cNvPr>
              <p:cNvSpPr/>
              <p:nvPr/>
            </p:nvSpPr>
            <p:spPr>
              <a:xfrm>
                <a:off x="7772115" y="2664046"/>
                <a:ext cx="56904" cy="74733"/>
              </a:xfrm>
              <a:custGeom>
                <a:avLst/>
                <a:gdLst/>
                <a:ahLst/>
                <a:cxnLst/>
                <a:rect l="l" t="t" r="r" b="b"/>
                <a:pathLst>
                  <a:path w="450" h="591" extrusionOk="0">
                    <a:moveTo>
                      <a:pt x="449" y="0"/>
                    </a:moveTo>
                    <a:lnTo>
                      <a:pt x="0" y="272"/>
                    </a:lnTo>
                    <a:lnTo>
                      <a:pt x="0" y="591"/>
                    </a:lnTo>
                    <a:lnTo>
                      <a:pt x="449" y="331"/>
                    </a:lnTo>
                    <a:lnTo>
                      <a:pt x="44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5632;p47">
                <a:extLst>
                  <a:ext uri="{FF2B5EF4-FFF2-40B4-BE49-F238E27FC236}">
                    <a16:creationId xmlns:a16="http://schemas.microsoft.com/office/drawing/2014/main" id="{3A7E2C4A-5AA5-04C7-E10A-DD984A38351F}"/>
                  </a:ext>
                </a:extLst>
              </p:cNvPr>
              <p:cNvSpPr/>
              <p:nvPr/>
            </p:nvSpPr>
            <p:spPr>
              <a:xfrm>
                <a:off x="7772115" y="2673024"/>
                <a:ext cx="136063" cy="122532"/>
              </a:xfrm>
              <a:custGeom>
                <a:avLst/>
                <a:gdLst/>
                <a:ahLst/>
                <a:cxnLst/>
                <a:rect l="l" t="t" r="r" b="b"/>
                <a:pathLst>
                  <a:path w="1076" h="969" extrusionOk="0">
                    <a:moveTo>
                      <a:pt x="1075" y="0"/>
                    </a:moveTo>
                    <a:lnTo>
                      <a:pt x="0" y="638"/>
                    </a:lnTo>
                    <a:lnTo>
                      <a:pt x="0" y="969"/>
                    </a:lnTo>
                    <a:lnTo>
                      <a:pt x="1075" y="331"/>
                    </a:lnTo>
                    <a:lnTo>
                      <a:pt x="107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5633;p47">
                <a:extLst>
                  <a:ext uri="{FF2B5EF4-FFF2-40B4-BE49-F238E27FC236}">
                    <a16:creationId xmlns:a16="http://schemas.microsoft.com/office/drawing/2014/main" id="{D4B6F6EA-3FE0-5AEF-0FD0-F75BB2FFCE2C}"/>
                  </a:ext>
                </a:extLst>
              </p:cNvPr>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5634;p47">
              <a:extLst>
                <a:ext uri="{FF2B5EF4-FFF2-40B4-BE49-F238E27FC236}">
                  <a16:creationId xmlns:a16="http://schemas.microsoft.com/office/drawing/2014/main" id="{1FF2B5CC-4C6D-3113-D984-E8B92BEC20F6}"/>
                </a:ext>
              </a:extLst>
            </p:cNvPr>
            <p:cNvGrpSpPr/>
            <p:nvPr/>
          </p:nvGrpSpPr>
          <p:grpSpPr>
            <a:xfrm>
              <a:off x="6049022" y="2051232"/>
              <a:ext cx="2024473" cy="1195059"/>
              <a:chOff x="9812585" y="6334891"/>
              <a:chExt cx="3062279" cy="1807682"/>
            </a:xfrm>
          </p:grpSpPr>
          <p:sp>
            <p:nvSpPr>
              <p:cNvPr id="10" name="Google Shape;5635;p47">
                <a:extLst>
                  <a:ext uri="{FF2B5EF4-FFF2-40B4-BE49-F238E27FC236}">
                    <a16:creationId xmlns:a16="http://schemas.microsoft.com/office/drawing/2014/main" id="{7B8B335C-6058-B286-2CE1-CFE0588002E2}"/>
                  </a:ext>
                </a:extLst>
              </p:cNvPr>
              <p:cNvSpPr/>
              <p:nvPr/>
            </p:nvSpPr>
            <p:spPr>
              <a:xfrm flipH="1">
                <a:off x="11342560" y="7218955"/>
                <a:ext cx="1532304" cy="923607"/>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chemeClr val="accen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636;p47">
                <a:extLst>
                  <a:ext uri="{FF2B5EF4-FFF2-40B4-BE49-F238E27FC236}">
                    <a16:creationId xmlns:a16="http://schemas.microsoft.com/office/drawing/2014/main" id="{27C82694-BA98-E96A-C44C-3F6DE122D364}"/>
                  </a:ext>
                </a:extLst>
              </p:cNvPr>
              <p:cNvSpPr/>
              <p:nvPr/>
            </p:nvSpPr>
            <p:spPr>
              <a:xfrm flipH="1">
                <a:off x="9817984" y="6334891"/>
                <a:ext cx="3056880" cy="1769678"/>
              </a:xfrm>
              <a:custGeom>
                <a:avLst/>
                <a:gdLst/>
                <a:ahLst/>
                <a:cxnLst/>
                <a:rect l="l" t="t" r="r" b="b"/>
                <a:pathLst>
                  <a:path w="23734" h="13740" extrusionOk="0">
                    <a:moveTo>
                      <a:pt x="11826" y="1"/>
                    </a:moveTo>
                    <a:lnTo>
                      <a:pt x="8849" y="1725"/>
                    </a:lnTo>
                    <a:lnTo>
                      <a:pt x="8589" y="1867"/>
                    </a:lnTo>
                    <a:lnTo>
                      <a:pt x="8140" y="2139"/>
                    </a:lnTo>
                    <a:lnTo>
                      <a:pt x="7880" y="2281"/>
                    </a:lnTo>
                    <a:lnTo>
                      <a:pt x="6144" y="3297"/>
                    </a:lnTo>
                    <a:lnTo>
                      <a:pt x="5778" y="3509"/>
                    </a:lnTo>
                    <a:lnTo>
                      <a:pt x="5506" y="3663"/>
                    </a:lnTo>
                    <a:lnTo>
                      <a:pt x="5151" y="3864"/>
                    </a:lnTo>
                    <a:lnTo>
                      <a:pt x="4017" y="4525"/>
                    </a:lnTo>
                    <a:lnTo>
                      <a:pt x="3651" y="4738"/>
                    </a:lnTo>
                    <a:lnTo>
                      <a:pt x="3250" y="4974"/>
                    </a:lnTo>
                    <a:lnTo>
                      <a:pt x="2895" y="5175"/>
                    </a:lnTo>
                    <a:lnTo>
                      <a:pt x="1" y="6864"/>
                    </a:lnTo>
                    <a:lnTo>
                      <a:pt x="792" y="7325"/>
                    </a:lnTo>
                    <a:lnTo>
                      <a:pt x="1052" y="7467"/>
                    </a:lnTo>
                    <a:lnTo>
                      <a:pt x="2387" y="8246"/>
                    </a:lnTo>
                    <a:lnTo>
                      <a:pt x="2659" y="8400"/>
                    </a:lnTo>
                    <a:lnTo>
                      <a:pt x="3545" y="8896"/>
                    </a:lnTo>
                    <a:lnTo>
                      <a:pt x="3793" y="9061"/>
                    </a:lnTo>
                    <a:lnTo>
                      <a:pt x="6345" y="10526"/>
                    </a:lnTo>
                    <a:lnTo>
                      <a:pt x="6616" y="10692"/>
                    </a:lnTo>
                    <a:lnTo>
                      <a:pt x="7089" y="10951"/>
                    </a:lnTo>
                    <a:lnTo>
                      <a:pt x="7337" y="11105"/>
                    </a:lnTo>
                    <a:lnTo>
                      <a:pt x="7526" y="11211"/>
                    </a:lnTo>
                    <a:lnTo>
                      <a:pt x="7798" y="11365"/>
                    </a:lnTo>
                    <a:lnTo>
                      <a:pt x="10538" y="12948"/>
                    </a:lnTo>
                    <a:lnTo>
                      <a:pt x="10810" y="13113"/>
                    </a:lnTo>
                    <a:lnTo>
                      <a:pt x="11897" y="13739"/>
                    </a:lnTo>
                    <a:lnTo>
                      <a:pt x="20284" y="8872"/>
                    </a:lnTo>
                    <a:lnTo>
                      <a:pt x="20757" y="8589"/>
                    </a:lnTo>
                    <a:lnTo>
                      <a:pt x="21017" y="8447"/>
                    </a:lnTo>
                    <a:lnTo>
                      <a:pt x="22576" y="7526"/>
                    </a:lnTo>
                    <a:lnTo>
                      <a:pt x="22848" y="7384"/>
                    </a:lnTo>
                    <a:lnTo>
                      <a:pt x="23084" y="7242"/>
                    </a:lnTo>
                    <a:lnTo>
                      <a:pt x="23344" y="7089"/>
                    </a:lnTo>
                    <a:lnTo>
                      <a:pt x="23734" y="6864"/>
                    </a:lnTo>
                    <a:lnTo>
                      <a:pt x="19977" y="4690"/>
                    </a:lnTo>
                    <a:lnTo>
                      <a:pt x="19717" y="4549"/>
                    </a:lnTo>
                    <a:lnTo>
                      <a:pt x="18949" y="4100"/>
                    </a:lnTo>
                    <a:lnTo>
                      <a:pt x="18689" y="3958"/>
                    </a:lnTo>
                    <a:lnTo>
                      <a:pt x="18146" y="3639"/>
                    </a:lnTo>
                    <a:lnTo>
                      <a:pt x="17898" y="3497"/>
                    </a:lnTo>
                    <a:lnTo>
                      <a:pt x="17095" y="3037"/>
                    </a:lnTo>
                    <a:lnTo>
                      <a:pt x="16847" y="2895"/>
                    </a:lnTo>
                    <a:lnTo>
                      <a:pt x="15665" y="2210"/>
                    </a:lnTo>
                    <a:lnTo>
                      <a:pt x="15405" y="2068"/>
                    </a:lnTo>
                    <a:lnTo>
                      <a:pt x="14933" y="1784"/>
                    </a:lnTo>
                    <a:lnTo>
                      <a:pt x="14673" y="1631"/>
                    </a:lnTo>
                    <a:lnTo>
                      <a:pt x="13043" y="686"/>
                    </a:lnTo>
                    <a:lnTo>
                      <a:pt x="12783" y="544"/>
                    </a:lnTo>
                    <a:lnTo>
                      <a:pt x="11932" y="60"/>
                    </a:lnTo>
                    <a:lnTo>
                      <a:pt x="11826" y="1"/>
                    </a:ln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5637;p47">
                <a:extLst>
                  <a:ext uri="{FF2B5EF4-FFF2-40B4-BE49-F238E27FC236}">
                    <a16:creationId xmlns:a16="http://schemas.microsoft.com/office/drawing/2014/main" id="{65B56323-1B92-FD4E-895D-325308769102}"/>
                  </a:ext>
                </a:extLst>
              </p:cNvPr>
              <p:cNvGrpSpPr/>
              <p:nvPr/>
            </p:nvGrpSpPr>
            <p:grpSpPr>
              <a:xfrm flipH="1">
                <a:off x="9868210" y="6334891"/>
                <a:ext cx="2794954" cy="1689049"/>
                <a:chOff x="6218052" y="-5825649"/>
                <a:chExt cx="6097194" cy="3684662"/>
              </a:xfrm>
            </p:grpSpPr>
            <p:sp>
              <p:nvSpPr>
                <p:cNvPr id="7581" name="Google Shape;5638;p47">
                  <a:extLst>
                    <a:ext uri="{FF2B5EF4-FFF2-40B4-BE49-F238E27FC236}">
                      <a16:creationId xmlns:a16="http://schemas.microsoft.com/office/drawing/2014/main" id="{C9AD26E9-F872-D45F-8725-1FB986073CDE}"/>
                    </a:ext>
                  </a:extLst>
                </p:cNvPr>
                <p:cNvSpPr/>
                <p:nvPr/>
              </p:nvSpPr>
              <p:spPr>
                <a:xfrm>
                  <a:off x="6706194" y="-4312884"/>
                  <a:ext cx="1055323" cy="299474"/>
                </a:xfrm>
                <a:custGeom>
                  <a:avLst/>
                  <a:gdLst/>
                  <a:ahLst/>
                  <a:cxnLst/>
                  <a:rect l="l" t="t" r="r" b="b"/>
                  <a:pathLst>
                    <a:path w="4419" h="1254" extrusionOk="0">
                      <a:moveTo>
                        <a:pt x="366" y="1"/>
                      </a:moveTo>
                      <a:lnTo>
                        <a:pt x="0" y="202"/>
                      </a:lnTo>
                      <a:lnTo>
                        <a:pt x="2363" y="202"/>
                      </a:lnTo>
                      <a:lnTo>
                        <a:pt x="4158" y="1253"/>
                      </a:lnTo>
                      <a:lnTo>
                        <a:pt x="4418" y="1088"/>
                      </a:lnTo>
                      <a:lnTo>
                        <a:pt x="2504"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5639;p47">
                  <a:extLst>
                    <a:ext uri="{FF2B5EF4-FFF2-40B4-BE49-F238E27FC236}">
                      <a16:creationId xmlns:a16="http://schemas.microsoft.com/office/drawing/2014/main" id="{0F02EB0B-1C15-619D-017F-CBEFA98C6102}"/>
                    </a:ext>
                  </a:extLst>
                </p:cNvPr>
                <p:cNvSpPr/>
                <p:nvPr/>
              </p:nvSpPr>
              <p:spPr>
                <a:xfrm>
                  <a:off x="6218052" y="-4098426"/>
                  <a:ext cx="1252823" cy="381149"/>
                </a:xfrm>
                <a:custGeom>
                  <a:avLst/>
                  <a:gdLst/>
                  <a:ahLst/>
                  <a:cxnLst/>
                  <a:rect l="l" t="t" r="r" b="b"/>
                  <a:pathLst>
                    <a:path w="5246" h="1596" extrusionOk="0">
                      <a:moveTo>
                        <a:pt x="2505" y="1"/>
                      </a:moveTo>
                      <a:lnTo>
                        <a:pt x="0" y="1454"/>
                      </a:lnTo>
                      <a:lnTo>
                        <a:pt x="260" y="1596"/>
                      </a:lnTo>
                      <a:lnTo>
                        <a:pt x="2647" y="225"/>
                      </a:lnTo>
                      <a:lnTo>
                        <a:pt x="3757" y="225"/>
                      </a:lnTo>
                      <a:lnTo>
                        <a:pt x="4927" y="887"/>
                      </a:lnTo>
                      <a:lnTo>
                        <a:pt x="4997" y="934"/>
                      </a:lnTo>
                      <a:lnTo>
                        <a:pt x="5245" y="780"/>
                      </a:lnTo>
                      <a:lnTo>
                        <a:pt x="5175" y="745"/>
                      </a:lnTo>
                      <a:lnTo>
                        <a:pt x="389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3" name="Google Shape;5640;p47">
                  <a:extLst>
                    <a:ext uri="{FF2B5EF4-FFF2-40B4-BE49-F238E27FC236}">
                      <a16:creationId xmlns:a16="http://schemas.microsoft.com/office/drawing/2014/main" id="{7F2F62AB-7275-CF69-87A4-67C4D1833044}"/>
                    </a:ext>
                  </a:extLst>
                </p:cNvPr>
                <p:cNvGrpSpPr/>
                <p:nvPr/>
              </p:nvGrpSpPr>
              <p:grpSpPr>
                <a:xfrm>
                  <a:off x="6751994" y="-5825649"/>
                  <a:ext cx="5563252" cy="3684662"/>
                  <a:chOff x="6751994" y="-5825649"/>
                  <a:chExt cx="5563252" cy="3684662"/>
                </a:xfrm>
              </p:grpSpPr>
              <p:sp>
                <p:nvSpPr>
                  <p:cNvPr id="7585" name="Google Shape;5641;p47">
                    <a:extLst>
                      <a:ext uri="{FF2B5EF4-FFF2-40B4-BE49-F238E27FC236}">
                        <a16:creationId xmlns:a16="http://schemas.microsoft.com/office/drawing/2014/main" id="{2A8B1899-03E3-0322-AD8F-E30AC44033A3}"/>
                      </a:ext>
                    </a:extLst>
                  </p:cNvPr>
                  <p:cNvSpPr/>
                  <p:nvPr/>
                </p:nvSpPr>
                <p:spPr>
                  <a:xfrm>
                    <a:off x="7329673" y="-4912773"/>
                    <a:ext cx="3528453" cy="2031431"/>
                  </a:xfrm>
                  <a:custGeom>
                    <a:avLst/>
                    <a:gdLst/>
                    <a:ahLst/>
                    <a:cxnLst/>
                    <a:rect l="l" t="t" r="r" b="b"/>
                    <a:pathLst>
                      <a:path w="12558" h="7230" extrusionOk="0">
                        <a:moveTo>
                          <a:pt x="6226" y="390"/>
                        </a:moveTo>
                        <a:lnTo>
                          <a:pt x="11814" y="3615"/>
                        </a:lnTo>
                        <a:lnTo>
                          <a:pt x="6226" y="6852"/>
                        </a:lnTo>
                        <a:lnTo>
                          <a:pt x="650" y="3627"/>
                        </a:lnTo>
                        <a:lnTo>
                          <a:pt x="6226" y="390"/>
                        </a:lnTo>
                        <a:close/>
                        <a:moveTo>
                          <a:pt x="6261" y="0"/>
                        </a:moveTo>
                        <a:lnTo>
                          <a:pt x="6084" y="95"/>
                        </a:lnTo>
                        <a:lnTo>
                          <a:pt x="5824" y="248"/>
                        </a:lnTo>
                        <a:lnTo>
                          <a:pt x="5588" y="378"/>
                        </a:lnTo>
                        <a:lnTo>
                          <a:pt x="5340" y="532"/>
                        </a:lnTo>
                        <a:lnTo>
                          <a:pt x="4997" y="721"/>
                        </a:lnTo>
                        <a:lnTo>
                          <a:pt x="4749" y="863"/>
                        </a:lnTo>
                        <a:lnTo>
                          <a:pt x="4289" y="1134"/>
                        </a:lnTo>
                        <a:lnTo>
                          <a:pt x="4040" y="1276"/>
                        </a:lnTo>
                        <a:lnTo>
                          <a:pt x="3603" y="1536"/>
                        </a:lnTo>
                        <a:lnTo>
                          <a:pt x="3344" y="1678"/>
                        </a:lnTo>
                        <a:lnTo>
                          <a:pt x="3095" y="1831"/>
                        </a:lnTo>
                        <a:lnTo>
                          <a:pt x="2836" y="1973"/>
                        </a:lnTo>
                        <a:lnTo>
                          <a:pt x="2068" y="2422"/>
                        </a:lnTo>
                        <a:lnTo>
                          <a:pt x="1808" y="2564"/>
                        </a:lnTo>
                        <a:lnTo>
                          <a:pt x="1548" y="2717"/>
                        </a:lnTo>
                        <a:lnTo>
                          <a:pt x="1276" y="2859"/>
                        </a:lnTo>
                        <a:lnTo>
                          <a:pt x="426" y="3343"/>
                        </a:lnTo>
                        <a:lnTo>
                          <a:pt x="178" y="3497"/>
                        </a:lnTo>
                        <a:lnTo>
                          <a:pt x="0" y="3603"/>
                        </a:lnTo>
                        <a:lnTo>
                          <a:pt x="733" y="4029"/>
                        </a:lnTo>
                        <a:lnTo>
                          <a:pt x="981" y="4170"/>
                        </a:lnTo>
                        <a:lnTo>
                          <a:pt x="1607" y="4525"/>
                        </a:lnTo>
                        <a:lnTo>
                          <a:pt x="1855" y="4678"/>
                        </a:lnTo>
                        <a:lnTo>
                          <a:pt x="2576" y="5092"/>
                        </a:lnTo>
                        <a:lnTo>
                          <a:pt x="2836" y="5234"/>
                        </a:lnTo>
                        <a:lnTo>
                          <a:pt x="3403" y="5564"/>
                        </a:lnTo>
                        <a:lnTo>
                          <a:pt x="3662" y="5706"/>
                        </a:lnTo>
                        <a:lnTo>
                          <a:pt x="5316" y="6675"/>
                        </a:lnTo>
                        <a:lnTo>
                          <a:pt x="5564" y="6816"/>
                        </a:lnTo>
                        <a:lnTo>
                          <a:pt x="6273" y="7230"/>
                        </a:lnTo>
                        <a:lnTo>
                          <a:pt x="6616" y="7041"/>
                        </a:lnTo>
                        <a:lnTo>
                          <a:pt x="6876" y="6887"/>
                        </a:lnTo>
                        <a:lnTo>
                          <a:pt x="7714" y="6403"/>
                        </a:lnTo>
                        <a:lnTo>
                          <a:pt x="7974" y="6261"/>
                        </a:lnTo>
                        <a:lnTo>
                          <a:pt x="8423" y="5990"/>
                        </a:lnTo>
                        <a:lnTo>
                          <a:pt x="8683" y="5848"/>
                        </a:lnTo>
                        <a:lnTo>
                          <a:pt x="9061" y="5623"/>
                        </a:lnTo>
                        <a:lnTo>
                          <a:pt x="9309" y="5470"/>
                        </a:lnTo>
                        <a:lnTo>
                          <a:pt x="9581" y="5328"/>
                        </a:lnTo>
                        <a:lnTo>
                          <a:pt x="9829" y="5174"/>
                        </a:lnTo>
                        <a:lnTo>
                          <a:pt x="10821" y="4607"/>
                        </a:lnTo>
                        <a:lnTo>
                          <a:pt x="11069" y="4454"/>
                        </a:lnTo>
                        <a:lnTo>
                          <a:pt x="11542" y="4170"/>
                        </a:lnTo>
                        <a:lnTo>
                          <a:pt x="11814" y="4029"/>
                        </a:lnTo>
                        <a:lnTo>
                          <a:pt x="12558" y="3603"/>
                        </a:lnTo>
                        <a:lnTo>
                          <a:pt x="12180" y="3426"/>
                        </a:lnTo>
                        <a:lnTo>
                          <a:pt x="11932" y="3273"/>
                        </a:lnTo>
                        <a:lnTo>
                          <a:pt x="8707" y="1418"/>
                        </a:lnTo>
                        <a:lnTo>
                          <a:pt x="8459" y="1264"/>
                        </a:lnTo>
                        <a:lnTo>
                          <a:pt x="8270" y="1146"/>
                        </a:lnTo>
                        <a:lnTo>
                          <a:pt x="8010" y="1004"/>
                        </a:lnTo>
                        <a:lnTo>
                          <a:pt x="7443" y="674"/>
                        </a:lnTo>
                        <a:lnTo>
                          <a:pt x="7183" y="532"/>
                        </a:lnTo>
                        <a:lnTo>
                          <a:pt x="626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5642;p47">
                    <a:extLst>
                      <a:ext uri="{FF2B5EF4-FFF2-40B4-BE49-F238E27FC236}">
                        <a16:creationId xmlns:a16="http://schemas.microsoft.com/office/drawing/2014/main" id="{8C303D52-C844-A7E8-3EAA-616B301DDA48}"/>
                      </a:ext>
                    </a:extLst>
                  </p:cNvPr>
                  <p:cNvSpPr/>
                  <p:nvPr/>
                </p:nvSpPr>
                <p:spPr>
                  <a:xfrm>
                    <a:off x="6768572" y="-4554254"/>
                    <a:ext cx="1145525" cy="375098"/>
                  </a:xfrm>
                  <a:custGeom>
                    <a:avLst/>
                    <a:gdLst/>
                    <a:ahLst/>
                    <a:cxnLst/>
                    <a:rect l="l" t="t" r="r" b="b"/>
                    <a:pathLst>
                      <a:path w="4077" h="1335" extrusionOk="0">
                        <a:moveTo>
                          <a:pt x="367" y="0"/>
                        </a:moveTo>
                        <a:lnTo>
                          <a:pt x="1" y="213"/>
                        </a:lnTo>
                        <a:lnTo>
                          <a:pt x="1879" y="213"/>
                        </a:lnTo>
                        <a:lnTo>
                          <a:pt x="3805" y="1335"/>
                        </a:lnTo>
                        <a:lnTo>
                          <a:pt x="4077" y="1181"/>
                        </a:lnTo>
                        <a:lnTo>
                          <a:pt x="202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5643;p47">
                    <a:extLst>
                      <a:ext uri="{FF2B5EF4-FFF2-40B4-BE49-F238E27FC236}">
                        <a16:creationId xmlns:a16="http://schemas.microsoft.com/office/drawing/2014/main" id="{28452693-540D-F87E-D333-1CBB659FB05E}"/>
                      </a:ext>
                    </a:extLst>
                  </p:cNvPr>
                  <p:cNvSpPr/>
                  <p:nvPr/>
                </p:nvSpPr>
                <p:spPr>
                  <a:xfrm>
                    <a:off x="7190311" y="-4796732"/>
                    <a:ext cx="1022459" cy="458266"/>
                  </a:xfrm>
                  <a:custGeom>
                    <a:avLst/>
                    <a:gdLst/>
                    <a:ahLst/>
                    <a:cxnLst/>
                    <a:rect l="l" t="t" r="r" b="b"/>
                    <a:pathLst>
                      <a:path w="3639" h="1631" extrusionOk="0">
                        <a:moveTo>
                          <a:pt x="378" y="1"/>
                        </a:moveTo>
                        <a:lnTo>
                          <a:pt x="0" y="202"/>
                        </a:lnTo>
                        <a:lnTo>
                          <a:pt x="922" y="202"/>
                        </a:lnTo>
                        <a:lnTo>
                          <a:pt x="3391" y="1631"/>
                        </a:lnTo>
                        <a:lnTo>
                          <a:pt x="3639" y="1477"/>
                        </a:lnTo>
                        <a:lnTo>
                          <a:pt x="1063"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5644;p47">
                    <a:extLst>
                      <a:ext uri="{FF2B5EF4-FFF2-40B4-BE49-F238E27FC236}">
                        <a16:creationId xmlns:a16="http://schemas.microsoft.com/office/drawing/2014/main" id="{6CB75559-29D4-4A29-DD6A-7A2072407818}"/>
                      </a:ext>
                    </a:extLst>
                  </p:cNvPr>
                  <p:cNvSpPr/>
                  <p:nvPr/>
                </p:nvSpPr>
                <p:spPr>
                  <a:xfrm>
                    <a:off x="7369571" y="-4902939"/>
                    <a:ext cx="996048" cy="488330"/>
                  </a:xfrm>
                  <a:custGeom>
                    <a:avLst/>
                    <a:gdLst/>
                    <a:ahLst/>
                    <a:cxnLst/>
                    <a:rect l="l" t="t" r="r" b="b"/>
                    <a:pathLst>
                      <a:path w="3545" h="1738" extrusionOk="0">
                        <a:moveTo>
                          <a:pt x="355" y="1"/>
                        </a:moveTo>
                        <a:lnTo>
                          <a:pt x="0" y="225"/>
                        </a:lnTo>
                        <a:lnTo>
                          <a:pt x="662" y="225"/>
                        </a:lnTo>
                        <a:lnTo>
                          <a:pt x="3284" y="1737"/>
                        </a:lnTo>
                        <a:lnTo>
                          <a:pt x="3544" y="1584"/>
                        </a:lnTo>
                        <a:lnTo>
                          <a:pt x="815" y="13"/>
                        </a:lnTo>
                        <a:lnTo>
                          <a:pt x="355"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5645;p47">
                    <a:extLst>
                      <a:ext uri="{FF2B5EF4-FFF2-40B4-BE49-F238E27FC236}">
                        <a16:creationId xmlns:a16="http://schemas.microsoft.com/office/drawing/2014/main" id="{943F8000-6B79-560A-8869-CCA4B49389ED}"/>
                      </a:ext>
                    </a:extLst>
                  </p:cNvPr>
                  <p:cNvSpPr/>
                  <p:nvPr/>
                </p:nvSpPr>
                <p:spPr>
                  <a:xfrm>
                    <a:off x="7966918" y="-5224932"/>
                    <a:ext cx="601000" cy="700745"/>
                  </a:xfrm>
                  <a:custGeom>
                    <a:avLst/>
                    <a:gdLst/>
                    <a:ahLst/>
                    <a:cxnLst/>
                    <a:rect l="l" t="t" r="r" b="b"/>
                    <a:pathLst>
                      <a:path w="2139" h="2494" extrusionOk="0">
                        <a:moveTo>
                          <a:pt x="249" y="1"/>
                        </a:moveTo>
                        <a:lnTo>
                          <a:pt x="1" y="143"/>
                        </a:lnTo>
                        <a:lnTo>
                          <a:pt x="272" y="296"/>
                        </a:lnTo>
                        <a:lnTo>
                          <a:pt x="272" y="1548"/>
                        </a:lnTo>
                        <a:lnTo>
                          <a:pt x="1879" y="2493"/>
                        </a:lnTo>
                        <a:lnTo>
                          <a:pt x="2139" y="2352"/>
                        </a:lnTo>
                        <a:lnTo>
                          <a:pt x="627" y="1477"/>
                        </a:lnTo>
                        <a:lnTo>
                          <a:pt x="627" y="202"/>
                        </a:lnTo>
                        <a:lnTo>
                          <a:pt x="24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5646;p47">
                    <a:extLst>
                      <a:ext uri="{FF2B5EF4-FFF2-40B4-BE49-F238E27FC236}">
                        <a16:creationId xmlns:a16="http://schemas.microsoft.com/office/drawing/2014/main" id="{1534E3DF-8C85-CF08-1757-242777BF591A}"/>
                      </a:ext>
                    </a:extLst>
                  </p:cNvPr>
                  <p:cNvSpPr/>
                  <p:nvPr/>
                </p:nvSpPr>
                <p:spPr>
                  <a:xfrm>
                    <a:off x="8166128" y="-5344345"/>
                    <a:ext cx="601000" cy="703836"/>
                  </a:xfrm>
                  <a:custGeom>
                    <a:avLst/>
                    <a:gdLst/>
                    <a:ahLst/>
                    <a:cxnLst/>
                    <a:rect l="l" t="t" r="r" b="b"/>
                    <a:pathLst>
                      <a:path w="2139" h="2505" extrusionOk="0">
                        <a:moveTo>
                          <a:pt x="272" y="1"/>
                        </a:moveTo>
                        <a:lnTo>
                          <a:pt x="0" y="142"/>
                        </a:lnTo>
                        <a:lnTo>
                          <a:pt x="272" y="308"/>
                        </a:lnTo>
                        <a:lnTo>
                          <a:pt x="272" y="1560"/>
                        </a:lnTo>
                        <a:lnTo>
                          <a:pt x="1890" y="2505"/>
                        </a:lnTo>
                        <a:lnTo>
                          <a:pt x="2139" y="2363"/>
                        </a:lnTo>
                        <a:lnTo>
                          <a:pt x="638" y="1477"/>
                        </a:lnTo>
                        <a:lnTo>
                          <a:pt x="638" y="213"/>
                        </a:lnTo>
                        <a:lnTo>
                          <a:pt x="272"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5647;p47">
                    <a:extLst>
                      <a:ext uri="{FF2B5EF4-FFF2-40B4-BE49-F238E27FC236}">
                        <a16:creationId xmlns:a16="http://schemas.microsoft.com/office/drawing/2014/main" id="{7A5234E5-17CF-4DAB-2445-2A8F0241F055}"/>
                      </a:ext>
                    </a:extLst>
                  </p:cNvPr>
                  <p:cNvSpPr/>
                  <p:nvPr/>
                </p:nvSpPr>
                <p:spPr>
                  <a:xfrm>
                    <a:off x="8418441" y="-5825649"/>
                    <a:ext cx="690630" cy="1085678"/>
                  </a:xfrm>
                  <a:custGeom>
                    <a:avLst/>
                    <a:gdLst/>
                    <a:ahLst/>
                    <a:cxnLst/>
                    <a:rect l="l" t="t" r="r" b="b"/>
                    <a:pathLst>
                      <a:path w="2458" h="3864" extrusionOk="0">
                        <a:moveTo>
                          <a:pt x="2351" y="1"/>
                        </a:moveTo>
                        <a:lnTo>
                          <a:pt x="2103" y="142"/>
                        </a:lnTo>
                        <a:lnTo>
                          <a:pt x="2103" y="426"/>
                        </a:lnTo>
                        <a:lnTo>
                          <a:pt x="0" y="1631"/>
                        </a:lnTo>
                        <a:lnTo>
                          <a:pt x="0" y="2954"/>
                        </a:lnTo>
                        <a:lnTo>
                          <a:pt x="1595" y="3864"/>
                        </a:lnTo>
                        <a:lnTo>
                          <a:pt x="1855" y="3722"/>
                        </a:lnTo>
                        <a:lnTo>
                          <a:pt x="378" y="2859"/>
                        </a:lnTo>
                        <a:lnTo>
                          <a:pt x="378" y="1725"/>
                        </a:lnTo>
                        <a:lnTo>
                          <a:pt x="2457" y="509"/>
                        </a:lnTo>
                        <a:lnTo>
                          <a:pt x="2457" y="60"/>
                        </a:lnTo>
                        <a:lnTo>
                          <a:pt x="235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5648;p47">
                    <a:extLst>
                      <a:ext uri="{FF2B5EF4-FFF2-40B4-BE49-F238E27FC236}">
                        <a16:creationId xmlns:a16="http://schemas.microsoft.com/office/drawing/2014/main" id="{319305F4-DFC9-AB8F-06E9-CFBA951E57C7}"/>
                      </a:ext>
                    </a:extLst>
                  </p:cNvPr>
                  <p:cNvSpPr/>
                  <p:nvPr/>
                </p:nvSpPr>
                <p:spPr>
                  <a:xfrm>
                    <a:off x="8577752" y="-5672801"/>
                    <a:ext cx="846570" cy="853313"/>
                  </a:xfrm>
                  <a:custGeom>
                    <a:avLst/>
                    <a:gdLst/>
                    <a:ahLst/>
                    <a:cxnLst/>
                    <a:rect l="l" t="t" r="r" b="b"/>
                    <a:pathLst>
                      <a:path w="3013" h="3037" extrusionOk="0">
                        <a:moveTo>
                          <a:pt x="2741" y="0"/>
                        </a:moveTo>
                        <a:lnTo>
                          <a:pt x="0" y="1571"/>
                        </a:lnTo>
                        <a:lnTo>
                          <a:pt x="0" y="2150"/>
                        </a:lnTo>
                        <a:lnTo>
                          <a:pt x="1524" y="3036"/>
                        </a:lnTo>
                        <a:lnTo>
                          <a:pt x="1784" y="2894"/>
                        </a:lnTo>
                        <a:lnTo>
                          <a:pt x="366" y="2067"/>
                        </a:lnTo>
                        <a:lnTo>
                          <a:pt x="366" y="1666"/>
                        </a:lnTo>
                        <a:lnTo>
                          <a:pt x="3013" y="142"/>
                        </a:lnTo>
                        <a:lnTo>
                          <a:pt x="274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5649;p47">
                    <a:extLst>
                      <a:ext uri="{FF2B5EF4-FFF2-40B4-BE49-F238E27FC236}">
                        <a16:creationId xmlns:a16="http://schemas.microsoft.com/office/drawing/2014/main" id="{C2296C30-00BF-BB17-D9B7-508C80872443}"/>
                      </a:ext>
                    </a:extLst>
                  </p:cNvPr>
                  <p:cNvSpPr/>
                  <p:nvPr/>
                </p:nvSpPr>
                <p:spPr>
                  <a:xfrm>
                    <a:off x="9799138" y="-3402552"/>
                    <a:ext cx="727157" cy="667310"/>
                  </a:xfrm>
                  <a:custGeom>
                    <a:avLst/>
                    <a:gdLst/>
                    <a:ahLst/>
                    <a:cxnLst/>
                    <a:rect l="l" t="t" r="r" b="b"/>
                    <a:pathLst>
                      <a:path w="2588" h="2375" extrusionOk="0">
                        <a:moveTo>
                          <a:pt x="260" y="0"/>
                        </a:moveTo>
                        <a:lnTo>
                          <a:pt x="0" y="142"/>
                        </a:lnTo>
                        <a:lnTo>
                          <a:pt x="2221" y="1430"/>
                        </a:lnTo>
                        <a:lnTo>
                          <a:pt x="2221" y="2375"/>
                        </a:lnTo>
                        <a:lnTo>
                          <a:pt x="2588" y="2162"/>
                        </a:lnTo>
                        <a:lnTo>
                          <a:pt x="2588" y="1335"/>
                        </a:lnTo>
                        <a:lnTo>
                          <a:pt x="26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5650;p47">
                    <a:extLst>
                      <a:ext uri="{FF2B5EF4-FFF2-40B4-BE49-F238E27FC236}">
                        <a16:creationId xmlns:a16="http://schemas.microsoft.com/office/drawing/2014/main" id="{3339566C-157C-2314-7864-94CBCFE4B6A6}"/>
                      </a:ext>
                    </a:extLst>
                  </p:cNvPr>
                  <p:cNvSpPr/>
                  <p:nvPr/>
                </p:nvSpPr>
                <p:spPr>
                  <a:xfrm>
                    <a:off x="9945244" y="-3492182"/>
                    <a:ext cx="796838" cy="630783"/>
                  </a:xfrm>
                  <a:custGeom>
                    <a:avLst/>
                    <a:gdLst/>
                    <a:ahLst/>
                    <a:cxnLst/>
                    <a:rect l="l" t="t" r="r" b="b"/>
                    <a:pathLst>
                      <a:path w="2836" h="2245" extrusionOk="0">
                        <a:moveTo>
                          <a:pt x="272" y="0"/>
                        </a:moveTo>
                        <a:lnTo>
                          <a:pt x="0" y="154"/>
                        </a:lnTo>
                        <a:lnTo>
                          <a:pt x="2469" y="1583"/>
                        </a:lnTo>
                        <a:lnTo>
                          <a:pt x="2469" y="2245"/>
                        </a:lnTo>
                        <a:lnTo>
                          <a:pt x="2835" y="2044"/>
                        </a:lnTo>
                        <a:lnTo>
                          <a:pt x="2835" y="1501"/>
                        </a:lnTo>
                        <a:lnTo>
                          <a:pt x="272"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5651;p47">
                    <a:extLst>
                      <a:ext uri="{FF2B5EF4-FFF2-40B4-BE49-F238E27FC236}">
                        <a16:creationId xmlns:a16="http://schemas.microsoft.com/office/drawing/2014/main" id="{1A087FD0-9D74-2655-0A55-E29AF350177E}"/>
                      </a:ext>
                    </a:extLst>
                  </p:cNvPr>
                  <p:cNvSpPr/>
                  <p:nvPr/>
                </p:nvSpPr>
                <p:spPr>
                  <a:xfrm>
                    <a:off x="9606672" y="-3312922"/>
                    <a:ext cx="634155" cy="727157"/>
                  </a:xfrm>
                  <a:custGeom>
                    <a:avLst/>
                    <a:gdLst/>
                    <a:ahLst/>
                    <a:cxnLst/>
                    <a:rect l="l" t="t" r="r" b="b"/>
                    <a:pathLst>
                      <a:path w="2257" h="2588" extrusionOk="0">
                        <a:moveTo>
                          <a:pt x="248" y="0"/>
                        </a:moveTo>
                        <a:lnTo>
                          <a:pt x="0" y="166"/>
                        </a:lnTo>
                        <a:lnTo>
                          <a:pt x="1501" y="1040"/>
                        </a:lnTo>
                        <a:lnTo>
                          <a:pt x="1501" y="2292"/>
                        </a:lnTo>
                        <a:lnTo>
                          <a:pt x="2008" y="2587"/>
                        </a:lnTo>
                        <a:lnTo>
                          <a:pt x="2257" y="2434"/>
                        </a:lnTo>
                        <a:lnTo>
                          <a:pt x="1867" y="2197"/>
                        </a:lnTo>
                        <a:lnTo>
                          <a:pt x="1867" y="945"/>
                        </a:lnTo>
                        <a:lnTo>
                          <a:pt x="248"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5652;p47">
                    <a:extLst>
                      <a:ext uri="{FF2B5EF4-FFF2-40B4-BE49-F238E27FC236}">
                        <a16:creationId xmlns:a16="http://schemas.microsoft.com/office/drawing/2014/main" id="{805A78D5-0972-E6ED-DF65-FE4DE773D7E6}"/>
                      </a:ext>
                    </a:extLst>
                  </p:cNvPr>
                  <p:cNvSpPr/>
                  <p:nvPr/>
                </p:nvSpPr>
                <p:spPr>
                  <a:xfrm>
                    <a:off x="9404091" y="-3193509"/>
                    <a:ext cx="637527" cy="723785"/>
                  </a:xfrm>
                  <a:custGeom>
                    <a:avLst/>
                    <a:gdLst/>
                    <a:ahLst/>
                    <a:cxnLst/>
                    <a:rect l="l" t="t" r="r" b="b"/>
                    <a:pathLst>
                      <a:path w="2269" h="2576" extrusionOk="0">
                        <a:moveTo>
                          <a:pt x="249" y="0"/>
                        </a:moveTo>
                        <a:lnTo>
                          <a:pt x="1" y="154"/>
                        </a:lnTo>
                        <a:lnTo>
                          <a:pt x="1501" y="1028"/>
                        </a:lnTo>
                        <a:lnTo>
                          <a:pt x="1501" y="2280"/>
                        </a:lnTo>
                        <a:lnTo>
                          <a:pt x="1997" y="2576"/>
                        </a:lnTo>
                        <a:lnTo>
                          <a:pt x="2269" y="2422"/>
                        </a:lnTo>
                        <a:lnTo>
                          <a:pt x="1867" y="2186"/>
                        </a:lnTo>
                        <a:lnTo>
                          <a:pt x="1867" y="934"/>
                        </a:lnTo>
                        <a:lnTo>
                          <a:pt x="24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5653;p47">
                    <a:extLst>
                      <a:ext uri="{FF2B5EF4-FFF2-40B4-BE49-F238E27FC236}">
                        <a16:creationId xmlns:a16="http://schemas.microsoft.com/office/drawing/2014/main" id="{23D77D3B-8EEF-7823-4FEB-9EE5B197C6C8}"/>
                      </a:ext>
                    </a:extLst>
                  </p:cNvPr>
                  <p:cNvSpPr/>
                  <p:nvPr/>
                </p:nvSpPr>
                <p:spPr>
                  <a:xfrm>
                    <a:off x="8717114" y="-3017621"/>
                    <a:ext cx="876353" cy="876634"/>
                  </a:xfrm>
                  <a:custGeom>
                    <a:avLst/>
                    <a:gdLst/>
                    <a:ahLst/>
                    <a:cxnLst/>
                    <a:rect l="l" t="t" r="r" b="b"/>
                    <a:pathLst>
                      <a:path w="3119" h="3120" extrusionOk="0">
                        <a:moveTo>
                          <a:pt x="1595" y="1"/>
                        </a:moveTo>
                        <a:lnTo>
                          <a:pt x="1347" y="142"/>
                        </a:lnTo>
                        <a:lnTo>
                          <a:pt x="1631" y="320"/>
                        </a:lnTo>
                        <a:lnTo>
                          <a:pt x="2765" y="969"/>
                        </a:lnTo>
                        <a:lnTo>
                          <a:pt x="2765" y="1371"/>
                        </a:lnTo>
                        <a:lnTo>
                          <a:pt x="0" y="2954"/>
                        </a:lnTo>
                        <a:lnTo>
                          <a:pt x="272" y="3119"/>
                        </a:lnTo>
                        <a:lnTo>
                          <a:pt x="3119" y="1465"/>
                        </a:lnTo>
                        <a:lnTo>
                          <a:pt x="3119" y="887"/>
                        </a:lnTo>
                        <a:lnTo>
                          <a:pt x="1890" y="166"/>
                        </a:lnTo>
                        <a:lnTo>
                          <a:pt x="1595"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5654;p47">
                    <a:extLst>
                      <a:ext uri="{FF2B5EF4-FFF2-40B4-BE49-F238E27FC236}">
                        <a16:creationId xmlns:a16="http://schemas.microsoft.com/office/drawing/2014/main" id="{8BE11A2A-65AD-2D5F-13EE-DB8CE00FCFD5}"/>
                      </a:ext>
                    </a:extLst>
                  </p:cNvPr>
                  <p:cNvSpPr/>
                  <p:nvPr/>
                </p:nvSpPr>
                <p:spPr>
                  <a:xfrm>
                    <a:off x="9257986" y="-5367666"/>
                    <a:ext cx="697374" cy="690911"/>
                  </a:xfrm>
                  <a:custGeom>
                    <a:avLst/>
                    <a:gdLst/>
                    <a:ahLst/>
                    <a:cxnLst/>
                    <a:rect l="l" t="t" r="r" b="b"/>
                    <a:pathLst>
                      <a:path w="2482" h="2459" extrusionOk="0">
                        <a:moveTo>
                          <a:pt x="2210" y="1"/>
                        </a:moveTo>
                        <a:lnTo>
                          <a:pt x="1383" y="473"/>
                        </a:lnTo>
                        <a:lnTo>
                          <a:pt x="1383" y="1501"/>
                        </a:lnTo>
                        <a:lnTo>
                          <a:pt x="1" y="2304"/>
                        </a:lnTo>
                        <a:lnTo>
                          <a:pt x="261" y="2458"/>
                        </a:lnTo>
                        <a:lnTo>
                          <a:pt x="1761" y="1584"/>
                        </a:lnTo>
                        <a:lnTo>
                          <a:pt x="1761" y="568"/>
                        </a:lnTo>
                        <a:lnTo>
                          <a:pt x="2482" y="154"/>
                        </a:lnTo>
                        <a:lnTo>
                          <a:pt x="2210"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5655;p47">
                    <a:extLst>
                      <a:ext uri="{FF2B5EF4-FFF2-40B4-BE49-F238E27FC236}">
                        <a16:creationId xmlns:a16="http://schemas.microsoft.com/office/drawing/2014/main" id="{1EE39FAA-9D0D-189D-9210-565982685FE5}"/>
                      </a:ext>
                    </a:extLst>
                  </p:cNvPr>
                  <p:cNvSpPr/>
                  <p:nvPr/>
                </p:nvSpPr>
                <p:spPr>
                  <a:xfrm>
                    <a:off x="9520414" y="-5284498"/>
                    <a:ext cx="694002" cy="727157"/>
                  </a:xfrm>
                  <a:custGeom>
                    <a:avLst/>
                    <a:gdLst/>
                    <a:ahLst/>
                    <a:cxnLst/>
                    <a:rect l="l" t="t" r="r" b="b"/>
                    <a:pathLst>
                      <a:path w="2470" h="2588" extrusionOk="0">
                        <a:moveTo>
                          <a:pt x="2209" y="0"/>
                        </a:moveTo>
                        <a:lnTo>
                          <a:pt x="1382" y="485"/>
                        </a:lnTo>
                        <a:lnTo>
                          <a:pt x="1382" y="1630"/>
                        </a:lnTo>
                        <a:lnTo>
                          <a:pt x="0" y="2422"/>
                        </a:lnTo>
                        <a:lnTo>
                          <a:pt x="260" y="2587"/>
                        </a:lnTo>
                        <a:lnTo>
                          <a:pt x="1748" y="1713"/>
                        </a:lnTo>
                        <a:lnTo>
                          <a:pt x="1748" y="579"/>
                        </a:lnTo>
                        <a:lnTo>
                          <a:pt x="2469" y="154"/>
                        </a:lnTo>
                        <a:lnTo>
                          <a:pt x="220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5656;p47">
                    <a:extLst>
                      <a:ext uri="{FF2B5EF4-FFF2-40B4-BE49-F238E27FC236}">
                        <a16:creationId xmlns:a16="http://schemas.microsoft.com/office/drawing/2014/main" id="{D5AA9583-FCA5-8394-A800-958AE8C928F6}"/>
                      </a:ext>
                    </a:extLst>
                  </p:cNvPr>
                  <p:cNvSpPr/>
                  <p:nvPr/>
                </p:nvSpPr>
                <p:spPr>
                  <a:xfrm>
                    <a:off x="9835665" y="-4843092"/>
                    <a:ext cx="1019368" cy="401791"/>
                  </a:xfrm>
                  <a:custGeom>
                    <a:avLst/>
                    <a:gdLst/>
                    <a:ahLst/>
                    <a:cxnLst/>
                    <a:rect l="l" t="t" r="r" b="b"/>
                    <a:pathLst>
                      <a:path w="3628" h="1430" extrusionOk="0">
                        <a:moveTo>
                          <a:pt x="3379" y="0"/>
                        </a:moveTo>
                        <a:lnTo>
                          <a:pt x="2552" y="473"/>
                        </a:lnTo>
                        <a:lnTo>
                          <a:pt x="1418" y="473"/>
                        </a:lnTo>
                        <a:lnTo>
                          <a:pt x="0" y="1288"/>
                        </a:lnTo>
                        <a:lnTo>
                          <a:pt x="248" y="1430"/>
                        </a:lnTo>
                        <a:lnTo>
                          <a:pt x="1560" y="674"/>
                        </a:lnTo>
                        <a:lnTo>
                          <a:pt x="2694" y="674"/>
                        </a:lnTo>
                        <a:lnTo>
                          <a:pt x="3627" y="142"/>
                        </a:lnTo>
                        <a:lnTo>
                          <a:pt x="337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5657;p47">
                    <a:extLst>
                      <a:ext uri="{FF2B5EF4-FFF2-40B4-BE49-F238E27FC236}">
                        <a16:creationId xmlns:a16="http://schemas.microsoft.com/office/drawing/2014/main" id="{8BB6616C-042D-9600-7C95-B01BBFAD22BD}"/>
                      </a:ext>
                    </a:extLst>
                  </p:cNvPr>
                  <p:cNvSpPr/>
                  <p:nvPr/>
                </p:nvSpPr>
                <p:spPr>
                  <a:xfrm>
                    <a:off x="9653033" y="-5018980"/>
                    <a:ext cx="913161" cy="531319"/>
                  </a:xfrm>
                  <a:custGeom>
                    <a:avLst/>
                    <a:gdLst/>
                    <a:ahLst/>
                    <a:cxnLst/>
                    <a:rect l="l" t="t" r="r" b="b"/>
                    <a:pathLst>
                      <a:path w="3250" h="1891" extrusionOk="0">
                        <a:moveTo>
                          <a:pt x="2978" y="0"/>
                        </a:moveTo>
                        <a:lnTo>
                          <a:pt x="1" y="1737"/>
                        </a:lnTo>
                        <a:lnTo>
                          <a:pt x="249" y="1890"/>
                        </a:lnTo>
                        <a:lnTo>
                          <a:pt x="3249" y="154"/>
                        </a:lnTo>
                        <a:lnTo>
                          <a:pt x="2978"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5658;p47">
                    <a:extLst>
                      <a:ext uri="{FF2B5EF4-FFF2-40B4-BE49-F238E27FC236}">
                        <a16:creationId xmlns:a16="http://schemas.microsoft.com/office/drawing/2014/main" id="{6C3C36E6-11C3-A3C2-8B21-CD4C80AB4407}"/>
                      </a:ext>
                    </a:extLst>
                  </p:cNvPr>
                  <p:cNvSpPr/>
                  <p:nvPr/>
                </p:nvSpPr>
                <p:spPr>
                  <a:xfrm>
                    <a:off x="10061285" y="-4713564"/>
                    <a:ext cx="1022740" cy="405162"/>
                  </a:xfrm>
                  <a:custGeom>
                    <a:avLst/>
                    <a:gdLst/>
                    <a:ahLst/>
                    <a:cxnLst/>
                    <a:rect l="l" t="t" r="r" b="b"/>
                    <a:pathLst>
                      <a:path w="3640" h="1442" extrusionOk="0">
                        <a:moveTo>
                          <a:pt x="3367" y="0"/>
                        </a:moveTo>
                        <a:lnTo>
                          <a:pt x="2481" y="508"/>
                        </a:lnTo>
                        <a:lnTo>
                          <a:pt x="1347" y="508"/>
                        </a:lnTo>
                        <a:lnTo>
                          <a:pt x="1" y="1276"/>
                        </a:lnTo>
                        <a:lnTo>
                          <a:pt x="249" y="1441"/>
                        </a:lnTo>
                        <a:lnTo>
                          <a:pt x="1501" y="721"/>
                        </a:lnTo>
                        <a:lnTo>
                          <a:pt x="2635" y="721"/>
                        </a:lnTo>
                        <a:lnTo>
                          <a:pt x="3639" y="142"/>
                        </a:lnTo>
                        <a:lnTo>
                          <a:pt x="3367"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5659;p47">
                    <a:extLst>
                      <a:ext uri="{FF2B5EF4-FFF2-40B4-BE49-F238E27FC236}">
                        <a16:creationId xmlns:a16="http://schemas.microsoft.com/office/drawing/2014/main" id="{59236AEB-A9BE-0D8E-2B6D-2E145247C9F4}"/>
                      </a:ext>
                    </a:extLst>
                  </p:cNvPr>
                  <p:cNvSpPr/>
                  <p:nvPr/>
                </p:nvSpPr>
                <p:spPr>
                  <a:xfrm>
                    <a:off x="10270329" y="-4547791"/>
                    <a:ext cx="1099164" cy="358802"/>
                  </a:xfrm>
                  <a:custGeom>
                    <a:avLst/>
                    <a:gdLst/>
                    <a:ahLst/>
                    <a:cxnLst/>
                    <a:rect l="l" t="t" r="r" b="b"/>
                    <a:pathLst>
                      <a:path w="3912" h="1277" extrusionOk="0">
                        <a:moveTo>
                          <a:pt x="3651" y="1"/>
                        </a:moveTo>
                        <a:lnTo>
                          <a:pt x="3084" y="320"/>
                        </a:lnTo>
                        <a:lnTo>
                          <a:pt x="1407" y="320"/>
                        </a:lnTo>
                        <a:lnTo>
                          <a:pt x="1" y="1135"/>
                        </a:lnTo>
                        <a:lnTo>
                          <a:pt x="261" y="1277"/>
                        </a:lnTo>
                        <a:lnTo>
                          <a:pt x="1548" y="544"/>
                        </a:lnTo>
                        <a:lnTo>
                          <a:pt x="3238" y="544"/>
                        </a:lnTo>
                        <a:lnTo>
                          <a:pt x="3911" y="142"/>
                        </a:lnTo>
                        <a:lnTo>
                          <a:pt x="365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5660;p47">
                    <a:extLst>
                      <a:ext uri="{FF2B5EF4-FFF2-40B4-BE49-F238E27FC236}">
                        <a16:creationId xmlns:a16="http://schemas.microsoft.com/office/drawing/2014/main" id="{E3DB68CA-C7DE-FF18-4DAE-2EB6F15D7048}"/>
                      </a:ext>
                    </a:extLst>
                  </p:cNvPr>
                  <p:cNvSpPr/>
                  <p:nvPr/>
                </p:nvSpPr>
                <p:spPr>
                  <a:xfrm>
                    <a:off x="10482744" y="-4348583"/>
                    <a:ext cx="1832503" cy="558011"/>
                  </a:xfrm>
                  <a:custGeom>
                    <a:avLst/>
                    <a:gdLst/>
                    <a:ahLst/>
                    <a:cxnLst/>
                    <a:rect l="l" t="t" r="r" b="b"/>
                    <a:pathLst>
                      <a:path w="6522" h="1986" extrusionOk="0">
                        <a:moveTo>
                          <a:pt x="1478" y="1"/>
                        </a:moveTo>
                        <a:lnTo>
                          <a:pt x="1" y="851"/>
                        </a:lnTo>
                        <a:lnTo>
                          <a:pt x="249" y="1005"/>
                        </a:lnTo>
                        <a:lnTo>
                          <a:pt x="1619" y="201"/>
                        </a:lnTo>
                        <a:lnTo>
                          <a:pt x="3191" y="201"/>
                        </a:lnTo>
                        <a:lnTo>
                          <a:pt x="6274" y="1985"/>
                        </a:lnTo>
                        <a:lnTo>
                          <a:pt x="6522" y="1843"/>
                        </a:lnTo>
                        <a:lnTo>
                          <a:pt x="3332"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5661;p47">
                    <a:extLst>
                      <a:ext uri="{FF2B5EF4-FFF2-40B4-BE49-F238E27FC236}">
                        <a16:creationId xmlns:a16="http://schemas.microsoft.com/office/drawing/2014/main" id="{3CA516E6-C348-F0F3-4648-EF19CFBF5662}"/>
                      </a:ext>
                    </a:extLst>
                  </p:cNvPr>
                  <p:cNvSpPr/>
                  <p:nvPr/>
                </p:nvSpPr>
                <p:spPr>
                  <a:xfrm>
                    <a:off x="10652170" y="-4209221"/>
                    <a:ext cx="1523714" cy="501536"/>
                  </a:xfrm>
                  <a:custGeom>
                    <a:avLst/>
                    <a:gdLst/>
                    <a:ahLst/>
                    <a:cxnLst/>
                    <a:rect l="l" t="t" r="r" b="b"/>
                    <a:pathLst>
                      <a:path w="5423" h="1785" extrusionOk="0">
                        <a:moveTo>
                          <a:pt x="1394" y="1"/>
                        </a:moveTo>
                        <a:lnTo>
                          <a:pt x="0" y="816"/>
                        </a:lnTo>
                        <a:lnTo>
                          <a:pt x="260" y="958"/>
                        </a:lnTo>
                        <a:lnTo>
                          <a:pt x="1560" y="213"/>
                        </a:lnTo>
                        <a:lnTo>
                          <a:pt x="2446" y="213"/>
                        </a:lnTo>
                        <a:lnTo>
                          <a:pt x="5163" y="1784"/>
                        </a:lnTo>
                        <a:lnTo>
                          <a:pt x="5423" y="1631"/>
                        </a:lnTo>
                        <a:lnTo>
                          <a:pt x="259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5662;p47">
                    <a:extLst>
                      <a:ext uri="{FF2B5EF4-FFF2-40B4-BE49-F238E27FC236}">
                        <a16:creationId xmlns:a16="http://schemas.microsoft.com/office/drawing/2014/main" id="{F6845D76-32B9-083A-8D6A-BFFBD1F184CB}"/>
                      </a:ext>
                    </a:extLst>
                  </p:cNvPr>
                  <p:cNvSpPr/>
                  <p:nvPr/>
                </p:nvSpPr>
                <p:spPr>
                  <a:xfrm>
                    <a:off x="10303764" y="-3691391"/>
                    <a:ext cx="1151987" cy="398700"/>
                  </a:xfrm>
                  <a:custGeom>
                    <a:avLst/>
                    <a:gdLst/>
                    <a:ahLst/>
                    <a:cxnLst/>
                    <a:rect l="l" t="t" r="r" b="b"/>
                    <a:pathLst>
                      <a:path w="4100" h="1419" extrusionOk="0">
                        <a:moveTo>
                          <a:pt x="248" y="1"/>
                        </a:moveTo>
                        <a:lnTo>
                          <a:pt x="0" y="154"/>
                        </a:lnTo>
                        <a:lnTo>
                          <a:pt x="1240" y="875"/>
                        </a:lnTo>
                        <a:lnTo>
                          <a:pt x="2906" y="875"/>
                        </a:lnTo>
                        <a:lnTo>
                          <a:pt x="3839" y="1418"/>
                        </a:lnTo>
                        <a:lnTo>
                          <a:pt x="4099" y="1276"/>
                        </a:lnTo>
                        <a:lnTo>
                          <a:pt x="3060" y="674"/>
                        </a:lnTo>
                        <a:lnTo>
                          <a:pt x="1406" y="674"/>
                        </a:lnTo>
                        <a:lnTo>
                          <a:pt x="248"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5663;p47">
                    <a:extLst>
                      <a:ext uri="{FF2B5EF4-FFF2-40B4-BE49-F238E27FC236}">
                        <a16:creationId xmlns:a16="http://schemas.microsoft.com/office/drawing/2014/main" id="{0F92B2CC-E60B-55FA-EA7B-1D742CC32B11}"/>
                      </a:ext>
                    </a:extLst>
                  </p:cNvPr>
                  <p:cNvSpPr/>
                  <p:nvPr/>
                </p:nvSpPr>
                <p:spPr>
                  <a:xfrm>
                    <a:off x="10486115" y="-3817547"/>
                    <a:ext cx="1178680" cy="405162"/>
                  </a:xfrm>
                  <a:custGeom>
                    <a:avLst/>
                    <a:gdLst/>
                    <a:ahLst/>
                    <a:cxnLst/>
                    <a:rect l="l" t="t" r="r" b="b"/>
                    <a:pathLst>
                      <a:path w="4195" h="1442" extrusionOk="0">
                        <a:moveTo>
                          <a:pt x="261" y="1"/>
                        </a:moveTo>
                        <a:lnTo>
                          <a:pt x="1" y="142"/>
                        </a:lnTo>
                        <a:lnTo>
                          <a:pt x="1253" y="851"/>
                        </a:lnTo>
                        <a:lnTo>
                          <a:pt x="2919" y="851"/>
                        </a:lnTo>
                        <a:lnTo>
                          <a:pt x="3923" y="1442"/>
                        </a:lnTo>
                        <a:lnTo>
                          <a:pt x="4194" y="1300"/>
                        </a:lnTo>
                        <a:lnTo>
                          <a:pt x="3072" y="650"/>
                        </a:lnTo>
                        <a:lnTo>
                          <a:pt x="1395" y="650"/>
                        </a:lnTo>
                        <a:lnTo>
                          <a:pt x="26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5664;p47">
                    <a:extLst>
                      <a:ext uri="{FF2B5EF4-FFF2-40B4-BE49-F238E27FC236}">
                        <a16:creationId xmlns:a16="http://schemas.microsoft.com/office/drawing/2014/main" id="{22AEBB55-3E8C-2123-9223-E2161E276849}"/>
                      </a:ext>
                    </a:extLst>
                  </p:cNvPr>
                  <p:cNvSpPr/>
                  <p:nvPr/>
                </p:nvSpPr>
                <p:spPr>
                  <a:xfrm>
                    <a:off x="7747760" y="-3362654"/>
                    <a:ext cx="637527" cy="657476"/>
                  </a:xfrm>
                  <a:custGeom>
                    <a:avLst/>
                    <a:gdLst/>
                    <a:ahLst/>
                    <a:cxnLst/>
                    <a:rect l="l" t="t" r="r" b="b"/>
                    <a:pathLst>
                      <a:path w="2269" h="2340" extrusionOk="0">
                        <a:moveTo>
                          <a:pt x="2009" y="0"/>
                        </a:moveTo>
                        <a:lnTo>
                          <a:pt x="1879" y="71"/>
                        </a:lnTo>
                        <a:lnTo>
                          <a:pt x="521" y="862"/>
                        </a:lnTo>
                        <a:lnTo>
                          <a:pt x="521" y="1878"/>
                        </a:lnTo>
                        <a:lnTo>
                          <a:pt x="1" y="2185"/>
                        </a:lnTo>
                        <a:lnTo>
                          <a:pt x="249" y="2339"/>
                        </a:lnTo>
                        <a:lnTo>
                          <a:pt x="887" y="1961"/>
                        </a:lnTo>
                        <a:lnTo>
                          <a:pt x="887" y="945"/>
                        </a:lnTo>
                        <a:lnTo>
                          <a:pt x="2127" y="224"/>
                        </a:lnTo>
                        <a:lnTo>
                          <a:pt x="2269" y="154"/>
                        </a:lnTo>
                        <a:lnTo>
                          <a:pt x="200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5665;p47">
                    <a:extLst>
                      <a:ext uri="{FF2B5EF4-FFF2-40B4-BE49-F238E27FC236}">
                        <a16:creationId xmlns:a16="http://schemas.microsoft.com/office/drawing/2014/main" id="{4E215FCD-7E1C-8290-0CDA-007F7BB6B7DE}"/>
                      </a:ext>
                    </a:extLst>
                  </p:cNvPr>
                  <p:cNvSpPr/>
                  <p:nvPr/>
                </p:nvSpPr>
                <p:spPr>
                  <a:xfrm>
                    <a:off x="7538717" y="-3498925"/>
                    <a:ext cx="611115" cy="677425"/>
                  </a:xfrm>
                  <a:custGeom>
                    <a:avLst/>
                    <a:gdLst/>
                    <a:ahLst/>
                    <a:cxnLst/>
                    <a:rect l="l" t="t" r="r" b="b"/>
                    <a:pathLst>
                      <a:path w="2175" h="2411" extrusionOk="0">
                        <a:moveTo>
                          <a:pt x="1926" y="1"/>
                        </a:moveTo>
                        <a:lnTo>
                          <a:pt x="1773" y="83"/>
                        </a:lnTo>
                        <a:lnTo>
                          <a:pt x="438" y="875"/>
                        </a:lnTo>
                        <a:lnTo>
                          <a:pt x="438" y="2009"/>
                        </a:lnTo>
                        <a:lnTo>
                          <a:pt x="1" y="2245"/>
                        </a:lnTo>
                        <a:lnTo>
                          <a:pt x="272" y="2411"/>
                        </a:lnTo>
                        <a:lnTo>
                          <a:pt x="804" y="2092"/>
                        </a:lnTo>
                        <a:lnTo>
                          <a:pt x="804" y="958"/>
                        </a:lnTo>
                        <a:lnTo>
                          <a:pt x="2044" y="237"/>
                        </a:lnTo>
                        <a:lnTo>
                          <a:pt x="2174" y="142"/>
                        </a:lnTo>
                        <a:lnTo>
                          <a:pt x="192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5666;p47">
                    <a:extLst>
                      <a:ext uri="{FF2B5EF4-FFF2-40B4-BE49-F238E27FC236}">
                        <a16:creationId xmlns:a16="http://schemas.microsoft.com/office/drawing/2014/main" id="{26E43890-55A8-8834-08E8-A865381B500A}"/>
                      </a:ext>
                    </a:extLst>
                  </p:cNvPr>
                  <p:cNvSpPr/>
                  <p:nvPr/>
                </p:nvSpPr>
                <p:spPr>
                  <a:xfrm>
                    <a:off x="7870545" y="-3037570"/>
                    <a:ext cx="1026112" cy="405162"/>
                  </a:xfrm>
                  <a:custGeom>
                    <a:avLst/>
                    <a:gdLst/>
                    <a:ahLst/>
                    <a:cxnLst/>
                    <a:rect l="l" t="t" r="r" b="b"/>
                    <a:pathLst>
                      <a:path w="3652" h="1442" extrusionOk="0">
                        <a:moveTo>
                          <a:pt x="3403" y="1"/>
                        </a:moveTo>
                        <a:lnTo>
                          <a:pt x="3344" y="24"/>
                        </a:lnTo>
                        <a:lnTo>
                          <a:pt x="2092" y="745"/>
                        </a:lnTo>
                        <a:lnTo>
                          <a:pt x="946" y="745"/>
                        </a:lnTo>
                        <a:lnTo>
                          <a:pt x="1" y="1288"/>
                        </a:lnTo>
                        <a:lnTo>
                          <a:pt x="273" y="1442"/>
                        </a:lnTo>
                        <a:lnTo>
                          <a:pt x="1100" y="958"/>
                        </a:lnTo>
                        <a:lnTo>
                          <a:pt x="2234" y="958"/>
                        </a:lnTo>
                        <a:lnTo>
                          <a:pt x="3592" y="178"/>
                        </a:lnTo>
                        <a:lnTo>
                          <a:pt x="3651" y="142"/>
                        </a:lnTo>
                        <a:lnTo>
                          <a:pt x="3403"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5667;p47">
                    <a:extLst>
                      <a:ext uri="{FF2B5EF4-FFF2-40B4-BE49-F238E27FC236}">
                        <a16:creationId xmlns:a16="http://schemas.microsoft.com/office/drawing/2014/main" id="{BDBCDAEE-4F9E-B7B0-17BA-03FED7BDD666}"/>
                      </a:ext>
                    </a:extLst>
                  </p:cNvPr>
                  <p:cNvSpPr/>
                  <p:nvPr/>
                </p:nvSpPr>
                <p:spPr>
                  <a:xfrm>
                    <a:off x="6751994" y="-3661608"/>
                    <a:ext cx="1128948" cy="382123"/>
                  </a:xfrm>
                  <a:custGeom>
                    <a:avLst/>
                    <a:gdLst/>
                    <a:ahLst/>
                    <a:cxnLst/>
                    <a:rect l="l" t="t" r="r" b="b"/>
                    <a:pathLst>
                      <a:path w="4018" h="1360" extrusionOk="0">
                        <a:moveTo>
                          <a:pt x="3746" y="1"/>
                        </a:moveTo>
                        <a:lnTo>
                          <a:pt x="3604" y="95"/>
                        </a:lnTo>
                        <a:lnTo>
                          <a:pt x="2470" y="757"/>
                        </a:lnTo>
                        <a:lnTo>
                          <a:pt x="781" y="757"/>
                        </a:lnTo>
                        <a:lnTo>
                          <a:pt x="1" y="1194"/>
                        </a:lnTo>
                        <a:lnTo>
                          <a:pt x="249" y="1359"/>
                        </a:lnTo>
                        <a:lnTo>
                          <a:pt x="934" y="958"/>
                        </a:lnTo>
                        <a:lnTo>
                          <a:pt x="2612" y="958"/>
                        </a:lnTo>
                        <a:lnTo>
                          <a:pt x="3852" y="237"/>
                        </a:lnTo>
                        <a:lnTo>
                          <a:pt x="4017" y="154"/>
                        </a:lnTo>
                        <a:lnTo>
                          <a:pt x="374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84" name="Google Shape;5668;p47">
                  <a:extLst>
                    <a:ext uri="{FF2B5EF4-FFF2-40B4-BE49-F238E27FC236}">
                      <a16:creationId xmlns:a16="http://schemas.microsoft.com/office/drawing/2014/main" id="{CBD23B99-0D1A-7AE2-F4D4-601DC42F6F7B}"/>
                    </a:ext>
                  </a:extLst>
                </p:cNvPr>
                <p:cNvSpPr/>
                <p:nvPr/>
              </p:nvSpPr>
              <p:spPr>
                <a:xfrm>
                  <a:off x="6598965" y="-3776740"/>
                  <a:ext cx="1021412" cy="282279"/>
                </a:xfrm>
                <a:custGeom>
                  <a:avLst/>
                  <a:gdLst/>
                  <a:ahLst/>
                  <a:cxnLst/>
                  <a:rect l="l" t="t" r="r" b="b"/>
                  <a:pathLst>
                    <a:path w="4277" h="1182" extrusionOk="0">
                      <a:moveTo>
                        <a:pt x="4017" y="0"/>
                      </a:moveTo>
                      <a:lnTo>
                        <a:pt x="3887" y="71"/>
                      </a:lnTo>
                      <a:lnTo>
                        <a:pt x="2516" y="875"/>
                      </a:lnTo>
                      <a:lnTo>
                        <a:pt x="284" y="875"/>
                      </a:lnTo>
                      <a:lnTo>
                        <a:pt x="0" y="1028"/>
                      </a:lnTo>
                      <a:lnTo>
                        <a:pt x="272" y="1182"/>
                      </a:lnTo>
                      <a:lnTo>
                        <a:pt x="437" y="1075"/>
                      </a:lnTo>
                      <a:lnTo>
                        <a:pt x="2658" y="1075"/>
                      </a:lnTo>
                      <a:lnTo>
                        <a:pt x="4135" y="225"/>
                      </a:lnTo>
                      <a:lnTo>
                        <a:pt x="4277" y="142"/>
                      </a:lnTo>
                      <a:lnTo>
                        <a:pt x="4017"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 name="Google Shape;5669;p47">
                <a:extLst>
                  <a:ext uri="{FF2B5EF4-FFF2-40B4-BE49-F238E27FC236}">
                    <a16:creationId xmlns:a16="http://schemas.microsoft.com/office/drawing/2014/main" id="{23F639A7-682A-80FC-E99D-4641CF18A4ED}"/>
                  </a:ext>
                </a:extLst>
              </p:cNvPr>
              <p:cNvSpPr/>
              <p:nvPr/>
            </p:nvSpPr>
            <p:spPr>
              <a:xfrm flipH="1">
                <a:off x="9817982" y="7218955"/>
                <a:ext cx="1524705" cy="923607"/>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chemeClr val="accen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670;p47">
                <a:extLst>
                  <a:ext uri="{FF2B5EF4-FFF2-40B4-BE49-F238E27FC236}">
                    <a16:creationId xmlns:a16="http://schemas.microsoft.com/office/drawing/2014/main" id="{6488E668-CDA5-5DEC-7BC0-8D7A5BC899BA}"/>
                  </a:ext>
                </a:extLst>
              </p:cNvPr>
              <p:cNvSpPr/>
              <p:nvPr/>
            </p:nvSpPr>
            <p:spPr>
              <a:xfrm flipH="1">
                <a:off x="11341013" y="7218966"/>
                <a:ext cx="1532304" cy="923607"/>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671;p47">
                <a:extLst>
                  <a:ext uri="{FF2B5EF4-FFF2-40B4-BE49-F238E27FC236}">
                    <a16:creationId xmlns:a16="http://schemas.microsoft.com/office/drawing/2014/main" id="{B1308638-9765-448C-BA31-3E8E8867BD19}"/>
                  </a:ext>
                </a:extLst>
              </p:cNvPr>
              <p:cNvSpPr/>
              <p:nvPr/>
            </p:nvSpPr>
            <p:spPr>
              <a:xfrm flipH="1">
                <a:off x="9812585" y="7218966"/>
                <a:ext cx="1524705" cy="923607"/>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 name="Google Shape;5672;p47">
                <a:extLst>
                  <a:ext uri="{FF2B5EF4-FFF2-40B4-BE49-F238E27FC236}">
                    <a16:creationId xmlns:a16="http://schemas.microsoft.com/office/drawing/2014/main" id="{AB08E855-F167-592D-1E45-66DF7EA5ECD8}"/>
                  </a:ext>
                </a:extLst>
              </p:cNvPr>
              <p:cNvGrpSpPr/>
              <p:nvPr/>
            </p:nvGrpSpPr>
            <p:grpSpPr>
              <a:xfrm>
                <a:off x="10884983" y="6879817"/>
                <a:ext cx="922893" cy="599206"/>
                <a:chOff x="-4004340" y="2465518"/>
                <a:chExt cx="1791330" cy="1162830"/>
              </a:xfrm>
            </p:grpSpPr>
            <p:sp>
              <p:nvSpPr>
                <p:cNvPr id="17" name="Google Shape;5673;p47">
                  <a:extLst>
                    <a:ext uri="{FF2B5EF4-FFF2-40B4-BE49-F238E27FC236}">
                      <a16:creationId xmlns:a16="http://schemas.microsoft.com/office/drawing/2014/main" id="{8605F463-41C3-85C9-FB49-9BCDB09F2B0D}"/>
                    </a:ext>
                  </a:extLst>
                </p:cNvPr>
                <p:cNvSpPr/>
                <p:nvPr/>
              </p:nvSpPr>
              <p:spPr>
                <a:xfrm>
                  <a:off x="-3238869" y="3540443"/>
                  <a:ext cx="296388" cy="76122"/>
                </a:xfrm>
                <a:custGeom>
                  <a:avLst/>
                  <a:gdLst/>
                  <a:ahLst/>
                  <a:cxnLst/>
                  <a:rect l="l" t="t" r="r" b="b"/>
                  <a:pathLst>
                    <a:path w="2671" h="686" extrusionOk="0">
                      <a:moveTo>
                        <a:pt x="1" y="0"/>
                      </a:moveTo>
                      <a:lnTo>
                        <a:pt x="1" y="685"/>
                      </a:lnTo>
                      <a:lnTo>
                        <a:pt x="2671" y="685"/>
                      </a:lnTo>
                      <a:lnTo>
                        <a:pt x="267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674;p47">
                  <a:extLst>
                    <a:ext uri="{FF2B5EF4-FFF2-40B4-BE49-F238E27FC236}">
                      <a16:creationId xmlns:a16="http://schemas.microsoft.com/office/drawing/2014/main" id="{3657D0DB-01E3-FB8C-4DAB-146FD692034B}"/>
                    </a:ext>
                  </a:extLst>
                </p:cNvPr>
                <p:cNvSpPr/>
                <p:nvPr/>
              </p:nvSpPr>
              <p:spPr>
                <a:xfrm>
                  <a:off x="-2741963" y="2725067"/>
                  <a:ext cx="14536" cy="14536"/>
                </a:xfrm>
                <a:custGeom>
                  <a:avLst/>
                  <a:gdLst/>
                  <a:ahLst/>
                  <a:cxnLst/>
                  <a:rect l="l" t="t" r="r" b="b"/>
                  <a:pathLst>
                    <a:path w="131" h="131" extrusionOk="0">
                      <a:moveTo>
                        <a:pt x="0" y="0"/>
                      </a:moveTo>
                      <a:lnTo>
                        <a:pt x="0" y="60"/>
                      </a:lnTo>
                      <a:lnTo>
                        <a:pt x="130" y="130"/>
                      </a:lnTo>
                      <a:lnTo>
                        <a:pt x="130" y="83"/>
                      </a:lnTo>
                      <a:lnTo>
                        <a:pt x="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675;p47">
                  <a:extLst>
                    <a:ext uri="{FF2B5EF4-FFF2-40B4-BE49-F238E27FC236}">
                      <a16:creationId xmlns:a16="http://schemas.microsoft.com/office/drawing/2014/main" id="{87C6674E-C9B9-11DA-C17F-ED187764D7BF}"/>
                    </a:ext>
                  </a:extLst>
                </p:cNvPr>
                <p:cNvSpPr/>
                <p:nvPr/>
              </p:nvSpPr>
              <p:spPr>
                <a:xfrm>
                  <a:off x="-3461689" y="2727730"/>
                  <a:ext cx="14536" cy="15757"/>
                </a:xfrm>
                <a:custGeom>
                  <a:avLst/>
                  <a:gdLst/>
                  <a:ahLst/>
                  <a:cxnLst/>
                  <a:rect l="l" t="t" r="r" b="b"/>
                  <a:pathLst>
                    <a:path w="131" h="142" extrusionOk="0">
                      <a:moveTo>
                        <a:pt x="131" y="0"/>
                      </a:moveTo>
                      <a:lnTo>
                        <a:pt x="1" y="83"/>
                      </a:lnTo>
                      <a:lnTo>
                        <a:pt x="1" y="142"/>
                      </a:lnTo>
                      <a:lnTo>
                        <a:pt x="131" y="47"/>
                      </a:lnTo>
                      <a:lnTo>
                        <a:pt x="13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676;p47">
                  <a:extLst>
                    <a:ext uri="{FF2B5EF4-FFF2-40B4-BE49-F238E27FC236}">
                      <a16:creationId xmlns:a16="http://schemas.microsoft.com/office/drawing/2014/main" id="{0AABA99A-22E6-1990-882A-229CAFC9B486}"/>
                    </a:ext>
                  </a:extLst>
                </p:cNvPr>
                <p:cNvSpPr/>
                <p:nvPr/>
              </p:nvSpPr>
              <p:spPr>
                <a:xfrm>
                  <a:off x="-2942590" y="3124876"/>
                  <a:ext cx="714504" cy="491686"/>
                </a:xfrm>
                <a:custGeom>
                  <a:avLst/>
                  <a:gdLst/>
                  <a:ahLst/>
                  <a:cxnLst/>
                  <a:rect l="l" t="t" r="r" b="b"/>
                  <a:pathLst>
                    <a:path w="6439" h="4431" extrusionOk="0">
                      <a:moveTo>
                        <a:pt x="6439" y="0"/>
                      </a:moveTo>
                      <a:lnTo>
                        <a:pt x="1" y="3745"/>
                      </a:lnTo>
                      <a:lnTo>
                        <a:pt x="1" y="4430"/>
                      </a:lnTo>
                      <a:lnTo>
                        <a:pt x="6439" y="697"/>
                      </a:lnTo>
                      <a:lnTo>
                        <a:pt x="643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677;p47">
                  <a:extLst>
                    <a:ext uri="{FF2B5EF4-FFF2-40B4-BE49-F238E27FC236}">
                      <a16:creationId xmlns:a16="http://schemas.microsoft.com/office/drawing/2014/main" id="{9BC0A29F-4F62-56D3-F047-EB4556035D29}"/>
                    </a:ext>
                  </a:extLst>
                </p:cNvPr>
                <p:cNvSpPr/>
                <p:nvPr/>
              </p:nvSpPr>
              <p:spPr>
                <a:xfrm>
                  <a:off x="-3958484" y="3126208"/>
                  <a:ext cx="719719" cy="490354"/>
                </a:xfrm>
                <a:custGeom>
                  <a:avLst/>
                  <a:gdLst/>
                  <a:ahLst/>
                  <a:cxnLst/>
                  <a:rect l="l" t="t" r="r" b="b"/>
                  <a:pathLst>
                    <a:path w="6486" h="4419" extrusionOk="0">
                      <a:moveTo>
                        <a:pt x="1" y="0"/>
                      </a:moveTo>
                      <a:lnTo>
                        <a:pt x="1" y="685"/>
                      </a:lnTo>
                      <a:lnTo>
                        <a:pt x="6486" y="4418"/>
                      </a:lnTo>
                      <a:lnTo>
                        <a:pt x="6486" y="3733"/>
                      </a:lnTo>
                      <a:lnTo>
                        <a:pt x="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678;p47">
                  <a:extLst>
                    <a:ext uri="{FF2B5EF4-FFF2-40B4-BE49-F238E27FC236}">
                      <a16:creationId xmlns:a16="http://schemas.microsoft.com/office/drawing/2014/main" id="{4CF5FDF8-1E6E-3B83-CDDF-EA074C59D17F}"/>
                    </a:ext>
                  </a:extLst>
                </p:cNvPr>
                <p:cNvSpPr/>
                <p:nvPr/>
              </p:nvSpPr>
              <p:spPr>
                <a:xfrm>
                  <a:off x="-3958484" y="2537645"/>
                  <a:ext cx="1730388" cy="1002902"/>
                </a:xfrm>
                <a:custGeom>
                  <a:avLst/>
                  <a:gdLst/>
                  <a:ahLst/>
                  <a:cxnLst/>
                  <a:rect l="l" t="t" r="r" b="b"/>
                  <a:pathLst>
                    <a:path w="15594" h="9038" extrusionOk="0">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679;p47">
                  <a:extLst>
                    <a:ext uri="{FF2B5EF4-FFF2-40B4-BE49-F238E27FC236}">
                      <a16:creationId xmlns:a16="http://schemas.microsoft.com/office/drawing/2014/main" id="{C2C87DDD-408A-C478-0E99-31E7A0CC8F63}"/>
                    </a:ext>
                  </a:extLst>
                </p:cNvPr>
                <p:cNvSpPr/>
                <p:nvPr/>
              </p:nvSpPr>
              <p:spPr>
                <a:xfrm>
                  <a:off x="-2709228" y="2744708"/>
                  <a:ext cx="15868" cy="14536"/>
                </a:xfrm>
                <a:custGeom>
                  <a:avLst/>
                  <a:gdLst/>
                  <a:ahLst/>
                  <a:cxnLst/>
                  <a:rect l="l" t="t" r="r" b="b"/>
                  <a:pathLst>
                    <a:path w="143" h="131" extrusionOk="0">
                      <a:moveTo>
                        <a:pt x="1" y="1"/>
                      </a:moveTo>
                      <a:lnTo>
                        <a:pt x="12" y="60"/>
                      </a:lnTo>
                      <a:lnTo>
                        <a:pt x="142" y="131"/>
                      </a:lnTo>
                      <a:lnTo>
                        <a:pt x="142" y="83"/>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680;p47">
                  <a:extLst>
                    <a:ext uri="{FF2B5EF4-FFF2-40B4-BE49-F238E27FC236}">
                      <a16:creationId xmlns:a16="http://schemas.microsoft.com/office/drawing/2014/main" id="{2DA16E58-03C0-49F3-D225-D1F39A3B1C2F}"/>
                    </a:ext>
                  </a:extLst>
                </p:cNvPr>
                <p:cNvSpPr/>
                <p:nvPr/>
              </p:nvSpPr>
              <p:spPr>
                <a:xfrm>
                  <a:off x="-2709228" y="2725067"/>
                  <a:ext cx="48603" cy="28962"/>
                </a:xfrm>
                <a:custGeom>
                  <a:avLst/>
                  <a:gdLst/>
                  <a:ahLst/>
                  <a:cxnLst/>
                  <a:rect l="l" t="t" r="r" b="b"/>
                  <a:pathLst>
                    <a:path w="438" h="261" extrusionOk="0">
                      <a:moveTo>
                        <a:pt x="308" y="0"/>
                      </a:moveTo>
                      <a:lnTo>
                        <a:pt x="1" y="178"/>
                      </a:lnTo>
                      <a:lnTo>
                        <a:pt x="142" y="260"/>
                      </a:lnTo>
                      <a:lnTo>
                        <a:pt x="438" y="83"/>
                      </a:lnTo>
                      <a:lnTo>
                        <a:pt x="3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681;p47">
                  <a:extLst>
                    <a:ext uri="{FF2B5EF4-FFF2-40B4-BE49-F238E27FC236}">
                      <a16:creationId xmlns:a16="http://schemas.microsoft.com/office/drawing/2014/main" id="{58F95080-5769-9BA2-0500-E706CE89112A}"/>
                    </a:ext>
                  </a:extLst>
                </p:cNvPr>
                <p:cNvSpPr/>
                <p:nvPr/>
              </p:nvSpPr>
              <p:spPr>
                <a:xfrm>
                  <a:off x="-3495755" y="2747371"/>
                  <a:ext cx="15868" cy="15868"/>
                </a:xfrm>
                <a:custGeom>
                  <a:avLst/>
                  <a:gdLst/>
                  <a:ahLst/>
                  <a:cxnLst/>
                  <a:rect l="l" t="t" r="r" b="b"/>
                  <a:pathLst>
                    <a:path w="143" h="143" extrusionOk="0">
                      <a:moveTo>
                        <a:pt x="142" y="0"/>
                      </a:moveTo>
                      <a:lnTo>
                        <a:pt x="1" y="83"/>
                      </a:lnTo>
                      <a:lnTo>
                        <a:pt x="1" y="142"/>
                      </a:lnTo>
                      <a:lnTo>
                        <a:pt x="142" y="48"/>
                      </a:lnTo>
                      <a:lnTo>
                        <a:pt x="142"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682;p47">
                  <a:extLst>
                    <a:ext uri="{FF2B5EF4-FFF2-40B4-BE49-F238E27FC236}">
                      <a16:creationId xmlns:a16="http://schemas.microsoft.com/office/drawing/2014/main" id="{492F0D47-970B-833D-405D-32CC01FD8B1A}"/>
                    </a:ext>
                  </a:extLst>
                </p:cNvPr>
                <p:cNvSpPr/>
                <p:nvPr/>
              </p:nvSpPr>
              <p:spPr>
                <a:xfrm>
                  <a:off x="-3528490" y="2727730"/>
                  <a:ext cx="48603" cy="28851"/>
                </a:xfrm>
                <a:custGeom>
                  <a:avLst/>
                  <a:gdLst/>
                  <a:ahLst/>
                  <a:cxnLst/>
                  <a:rect l="l" t="t" r="r" b="b"/>
                  <a:pathLst>
                    <a:path w="438" h="260" extrusionOk="0">
                      <a:moveTo>
                        <a:pt x="130" y="0"/>
                      </a:moveTo>
                      <a:lnTo>
                        <a:pt x="0" y="83"/>
                      </a:lnTo>
                      <a:lnTo>
                        <a:pt x="296" y="260"/>
                      </a:lnTo>
                      <a:lnTo>
                        <a:pt x="437" y="177"/>
                      </a:lnTo>
                      <a:lnTo>
                        <a:pt x="13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683;p47">
                  <a:extLst>
                    <a:ext uri="{FF2B5EF4-FFF2-40B4-BE49-F238E27FC236}">
                      <a16:creationId xmlns:a16="http://schemas.microsoft.com/office/drawing/2014/main" id="{F32904F0-932E-BB91-D493-280B915B02B0}"/>
                    </a:ext>
                  </a:extLst>
                </p:cNvPr>
                <p:cNvSpPr/>
                <p:nvPr/>
              </p:nvSpPr>
              <p:spPr>
                <a:xfrm>
                  <a:off x="-2942590" y="3054080"/>
                  <a:ext cx="714504" cy="462835"/>
                </a:xfrm>
                <a:custGeom>
                  <a:avLst/>
                  <a:gdLst/>
                  <a:ahLst/>
                  <a:cxnLst/>
                  <a:rect l="l" t="t" r="r" b="b"/>
                  <a:pathLst>
                    <a:path w="6439" h="4171" extrusionOk="0">
                      <a:moveTo>
                        <a:pt x="6439" y="1"/>
                      </a:moveTo>
                      <a:lnTo>
                        <a:pt x="1" y="3734"/>
                      </a:lnTo>
                      <a:lnTo>
                        <a:pt x="1" y="4171"/>
                      </a:lnTo>
                      <a:lnTo>
                        <a:pt x="6439" y="414"/>
                      </a:lnTo>
                      <a:lnTo>
                        <a:pt x="6439"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5684;p47">
                  <a:extLst>
                    <a:ext uri="{FF2B5EF4-FFF2-40B4-BE49-F238E27FC236}">
                      <a16:creationId xmlns:a16="http://schemas.microsoft.com/office/drawing/2014/main" id="{B2DD8329-F773-A38F-FF27-57B5DCB3B873}"/>
                    </a:ext>
                  </a:extLst>
                </p:cNvPr>
                <p:cNvSpPr/>
                <p:nvPr/>
              </p:nvSpPr>
              <p:spPr>
                <a:xfrm>
                  <a:off x="-3958484" y="3054080"/>
                  <a:ext cx="719719" cy="462835"/>
                </a:xfrm>
                <a:custGeom>
                  <a:avLst/>
                  <a:gdLst/>
                  <a:ahLst/>
                  <a:cxnLst/>
                  <a:rect l="l" t="t" r="r" b="b"/>
                  <a:pathLst>
                    <a:path w="6486" h="4171" extrusionOk="0">
                      <a:moveTo>
                        <a:pt x="1" y="1"/>
                      </a:moveTo>
                      <a:lnTo>
                        <a:pt x="1" y="414"/>
                      </a:lnTo>
                      <a:lnTo>
                        <a:pt x="6486" y="4171"/>
                      </a:lnTo>
                      <a:lnTo>
                        <a:pt x="6486" y="373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5685;p47">
                  <a:extLst>
                    <a:ext uri="{FF2B5EF4-FFF2-40B4-BE49-F238E27FC236}">
                      <a16:creationId xmlns:a16="http://schemas.microsoft.com/office/drawing/2014/main" id="{214DD019-155A-BC2E-421D-FD0FB00A6A7A}"/>
                    </a:ext>
                  </a:extLst>
                </p:cNvPr>
                <p:cNvSpPr/>
                <p:nvPr/>
              </p:nvSpPr>
              <p:spPr>
                <a:xfrm>
                  <a:off x="-3238869" y="3468316"/>
                  <a:ext cx="296388" cy="48603"/>
                </a:xfrm>
                <a:custGeom>
                  <a:avLst/>
                  <a:gdLst/>
                  <a:ahLst/>
                  <a:cxnLst/>
                  <a:rect l="l" t="t" r="r" b="b"/>
                  <a:pathLst>
                    <a:path w="2671" h="438" extrusionOk="0">
                      <a:moveTo>
                        <a:pt x="1" y="1"/>
                      </a:moveTo>
                      <a:lnTo>
                        <a:pt x="1" y="438"/>
                      </a:lnTo>
                      <a:lnTo>
                        <a:pt x="2671" y="438"/>
                      </a:lnTo>
                      <a:lnTo>
                        <a:pt x="2671"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5686;p47">
                  <a:extLst>
                    <a:ext uri="{FF2B5EF4-FFF2-40B4-BE49-F238E27FC236}">
                      <a16:creationId xmlns:a16="http://schemas.microsoft.com/office/drawing/2014/main" id="{8C8025D2-F001-8BA0-9314-D78BD40D4869}"/>
                    </a:ext>
                  </a:extLst>
                </p:cNvPr>
                <p:cNvSpPr/>
                <p:nvPr/>
              </p:nvSpPr>
              <p:spPr>
                <a:xfrm>
                  <a:off x="-3958484" y="2465518"/>
                  <a:ext cx="1730388" cy="1002902"/>
                </a:xfrm>
                <a:custGeom>
                  <a:avLst/>
                  <a:gdLst/>
                  <a:ahLst/>
                  <a:cxnLst/>
                  <a:rect l="l" t="t" r="r" b="b"/>
                  <a:pathLst>
                    <a:path w="15594" h="9038" extrusionOk="0">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5687;p47">
                  <a:extLst>
                    <a:ext uri="{FF2B5EF4-FFF2-40B4-BE49-F238E27FC236}">
                      <a16:creationId xmlns:a16="http://schemas.microsoft.com/office/drawing/2014/main" id="{C855A8BF-83DA-AC8F-A76B-7CE30E64AE2C}"/>
                    </a:ext>
                  </a:extLst>
                </p:cNvPr>
                <p:cNvSpPr/>
                <p:nvPr/>
              </p:nvSpPr>
              <p:spPr>
                <a:xfrm>
                  <a:off x="-3904776" y="2516673"/>
                  <a:ext cx="1625637" cy="899371"/>
                </a:xfrm>
                <a:custGeom>
                  <a:avLst/>
                  <a:gdLst/>
                  <a:ahLst/>
                  <a:cxnLst/>
                  <a:rect l="l" t="t" r="r" b="b"/>
                  <a:pathLst>
                    <a:path w="14650" h="8105" extrusionOk="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5688;p47">
                  <a:extLst>
                    <a:ext uri="{FF2B5EF4-FFF2-40B4-BE49-F238E27FC236}">
                      <a16:creationId xmlns:a16="http://schemas.microsoft.com/office/drawing/2014/main" id="{8707979E-FCCD-D1E2-25F4-849ED77E5551}"/>
                    </a:ext>
                  </a:extLst>
                </p:cNvPr>
                <p:cNvSpPr/>
                <p:nvPr/>
              </p:nvSpPr>
              <p:spPr>
                <a:xfrm>
                  <a:off x="-3722570" y="2675243"/>
                  <a:ext cx="668675" cy="385492"/>
                </a:xfrm>
                <a:custGeom>
                  <a:avLst/>
                  <a:gdLst/>
                  <a:ahLst/>
                  <a:cxnLst/>
                  <a:rect l="l" t="t" r="r" b="b"/>
                  <a:pathLst>
                    <a:path w="6026" h="3474" extrusionOk="0">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5689;p47">
                  <a:extLst>
                    <a:ext uri="{FF2B5EF4-FFF2-40B4-BE49-F238E27FC236}">
                      <a16:creationId xmlns:a16="http://schemas.microsoft.com/office/drawing/2014/main" id="{0B96BA54-4112-0600-F456-3DC2F73FD335}"/>
                    </a:ext>
                  </a:extLst>
                </p:cNvPr>
                <p:cNvSpPr/>
                <p:nvPr/>
              </p:nvSpPr>
              <p:spPr>
                <a:xfrm>
                  <a:off x="-3537701" y="2688337"/>
                  <a:ext cx="778752" cy="449741"/>
                </a:xfrm>
                <a:custGeom>
                  <a:avLst/>
                  <a:gdLst/>
                  <a:ahLst/>
                  <a:cxnLst/>
                  <a:rect l="l" t="t" r="r" b="b"/>
                  <a:pathLst>
                    <a:path w="7018" h="4053" extrusionOk="0">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5690;p47">
                  <a:extLst>
                    <a:ext uri="{FF2B5EF4-FFF2-40B4-BE49-F238E27FC236}">
                      <a16:creationId xmlns:a16="http://schemas.microsoft.com/office/drawing/2014/main" id="{803FA5B8-8FD4-E623-E4EB-ED76DEC85F4F}"/>
                    </a:ext>
                  </a:extLst>
                </p:cNvPr>
                <p:cNvSpPr/>
                <p:nvPr/>
              </p:nvSpPr>
              <p:spPr>
                <a:xfrm>
                  <a:off x="-3402655" y="2832593"/>
                  <a:ext cx="624067" cy="360525"/>
                </a:xfrm>
                <a:custGeom>
                  <a:avLst/>
                  <a:gdLst/>
                  <a:ahLst/>
                  <a:cxnLst/>
                  <a:rect l="l" t="t" r="r" b="b"/>
                  <a:pathLst>
                    <a:path w="5624" h="3249" extrusionOk="0">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5691;p47">
                  <a:extLst>
                    <a:ext uri="{FF2B5EF4-FFF2-40B4-BE49-F238E27FC236}">
                      <a16:creationId xmlns:a16="http://schemas.microsoft.com/office/drawing/2014/main" id="{E6B4382E-5A62-7981-E7DA-3110BDBAD13F}"/>
                    </a:ext>
                  </a:extLst>
                </p:cNvPr>
                <p:cNvSpPr/>
                <p:nvPr/>
              </p:nvSpPr>
              <p:spPr>
                <a:xfrm>
                  <a:off x="-3210018" y="2946554"/>
                  <a:ext cx="626730" cy="360636"/>
                </a:xfrm>
                <a:custGeom>
                  <a:avLst/>
                  <a:gdLst/>
                  <a:ahLst/>
                  <a:cxnLst/>
                  <a:rect l="l" t="t" r="r" b="b"/>
                  <a:pathLst>
                    <a:path w="5648" h="3250" extrusionOk="0">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5692;p47">
                  <a:extLst>
                    <a:ext uri="{FF2B5EF4-FFF2-40B4-BE49-F238E27FC236}">
                      <a16:creationId xmlns:a16="http://schemas.microsoft.com/office/drawing/2014/main" id="{818DBFBB-B948-7261-63FA-3B6C6A3E0A95}"/>
                    </a:ext>
                  </a:extLst>
                </p:cNvPr>
                <p:cNvSpPr/>
                <p:nvPr/>
              </p:nvSpPr>
              <p:spPr>
                <a:xfrm>
                  <a:off x="-3305671" y="3060627"/>
                  <a:ext cx="329122" cy="188862"/>
                </a:xfrm>
                <a:custGeom>
                  <a:avLst/>
                  <a:gdLst/>
                  <a:ahLst/>
                  <a:cxnLst/>
                  <a:rect l="l" t="t" r="r" b="b"/>
                  <a:pathLst>
                    <a:path w="2966" h="1702" extrusionOk="0">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5693;p47">
                  <a:extLst>
                    <a:ext uri="{FF2B5EF4-FFF2-40B4-BE49-F238E27FC236}">
                      <a16:creationId xmlns:a16="http://schemas.microsoft.com/office/drawing/2014/main" id="{090CA39F-5C30-698A-3E9A-4620690CBDB8}"/>
                    </a:ext>
                  </a:extLst>
                </p:cNvPr>
                <p:cNvSpPr/>
                <p:nvPr/>
              </p:nvSpPr>
              <p:spPr>
                <a:xfrm>
                  <a:off x="-3009391" y="2888963"/>
                  <a:ext cx="327791" cy="190194"/>
                </a:xfrm>
                <a:custGeom>
                  <a:avLst/>
                  <a:gdLst/>
                  <a:ahLst/>
                  <a:cxnLst/>
                  <a:rect l="l" t="t" r="r" b="b"/>
                  <a:pathLst>
                    <a:path w="2954" h="1714" extrusionOk="0">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 name="Google Shape;5694;p47">
                  <a:extLst>
                    <a:ext uri="{FF2B5EF4-FFF2-40B4-BE49-F238E27FC236}">
                      <a16:creationId xmlns:a16="http://schemas.microsoft.com/office/drawing/2014/main" id="{D3D1548F-F0EE-C2AA-0AE0-B857C19BCF58}"/>
                    </a:ext>
                  </a:extLst>
                </p:cNvPr>
                <p:cNvGrpSpPr/>
                <p:nvPr/>
              </p:nvGrpSpPr>
              <p:grpSpPr>
                <a:xfrm>
                  <a:off x="-4004340" y="3104789"/>
                  <a:ext cx="1791330" cy="523558"/>
                  <a:chOff x="-4004340" y="3104789"/>
                  <a:chExt cx="1791330" cy="523558"/>
                </a:xfrm>
              </p:grpSpPr>
              <p:grpSp>
                <p:nvGrpSpPr>
                  <p:cNvPr id="39" name="Google Shape;5695;p47">
                    <a:extLst>
                      <a:ext uri="{FF2B5EF4-FFF2-40B4-BE49-F238E27FC236}">
                        <a16:creationId xmlns:a16="http://schemas.microsoft.com/office/drawing/2014/main" id="{E2611061-C130-32C2-C2DE-110BFE669A6D}"/>
                      </a:ext>
                    </a:extLst>
                  </p:cNvPr>
                  <p:cNvGrpSpPr/>
                  <p:nvPr/>
                </p:nvGrpSpPr>
                <p:grpSpPr>
                  <a:xfrm>
                    <a:off x="-2940565" y="3136014"/>
                    <a:ext cx="727555" cy="492333"/>
                    <a:chOff x="-2940565" y="3136014"/>
                    <a:chExt cx="727555" cy="492333"/>
                  </a:xfrm>
                </p:grpSpPr>
                <p:grpSp>
                  <p:nvGrpSpPr>
                    <p:cNvPr id="7411" name="Google Shape;5696;p47">
                      <a:extLst>
                        <a:ext uri="{FF2B5EF4-FFF2-40B4-BE49-F238E27FC236}">
                          <a16:creationId xmlns:a16="http://schemas.microsoft.com/office/drawing/2014/main" id="{1FC1C81E-FBB7-B78C-D1FC-679C0F7B6B36}"/>
                        </a:ext>
                      </a:extLst>
                    </p:cNvPr>
                    <p:cNvGrpSpPr/>
                    <p:nvPr/>
                  </p:nvGrpSpPr>
                  <p:grpSpPr>
                    <a:xfrm>
                      <a:off x="-2940565" y="3490627"/>
                      <a:ext cx="107580" cy="137721"/>
                      <a:chOff x="-1475840" y="2934777"/>
                      <a:chExt cx="107580" cy="137721"/>
                    </a:xfrm>
                  </p:grpSpPr>
                  <p:sp>
                    <p:nvSpPr>
                      <p:cNvPr id="7572" name="Google Shape;5697;p47">
                        <a:extLst>
                          <a:ext uri="{FF2B5EF4-FFF2-40B4-BE49-F238E27FC236}">
                            <a16:creationId xmlns:a16="http://schemas.microsoft.com/office/drawing/2014/main" id="{B78A8494-E19F-2ADE-8FC9-E60E30AE2620}"/>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5698;p47">
                        <a:extLst>
                          <a:ext uri="{FF2B5EF4-FFF2-40B4-BE49-F238E27FC236}">
                            <a16:creationId xmlns:a16="http://schemas.microsoft.com/office/drawing/2014/main" id="{18B72D0C-3EFA-F621-784C-9E928820F434}"/>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5699;p47">
                        <a:extLst>
                          <a:ext uri="{FF2B5EF4-FFF2-40B4-BE49-F238E27FC236}">
                            <a16:creationId xmlns:a16="http://schemas.microsoft.com/office/drawing/2014/main" id="{798ECFBD-31A3-06F0-B2F8-1506FF48301A}"/>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5700;p47">
                        <a:extLst>
                          <a:ext uri="{FF2B5EF4-FFF2-40B4-BE49-F238E27FC236}">
                            <a16:creationId xmlns:a16="http://schemas.microsoft.com/office/drawing/2014/main" id="{AFB6C1E0-7EA6-3579-4E97-F88156F6CB45}"/>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5701;p47">
                        <a:extLst>
                          <a:ext uri="{FF2B5EF4-FFF2-40B4-BE49-F238E27FC236}">
                            <a16:creationId xmlns:a16="http://schemas.microsoft.com/office/drawing/2014/main" id="{043D74DA-110E-9957-A38B-43DD9A99A733}"/>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5702;p47">
                        <a:extLst>
                          <a:ext uri="{FF2B5EF4-FFF2-40B4-BE49-F238E27FC236}">
                            <a16:creationId xmlns:a16="http://schemas.microsoft.com/office/drawing/2014/main" id="{6C24E634-112A-A83F-C36D-472EE4A19AE4}"/>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5703;p47">
                        <a:extLst>
                          <a:ext uri="{FF2B5EF4-FFF2-40B4-BE49-F238E27FC236}">
                            <a16:creationId xmlns:a16="http://schemas.microsoft.com/office/drawing/2014/main" id="{07126C9B-023F-901D-73A2-C0672B093418}"/>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5704;p47">
                        <a:extLst>
                          <a:ext uri="{FF2B5EF4-FFF2-40B4-BE49-F238E27FC236}">
                            <a16:creationId xmlns:a16="http://schemas.microsoft.com/office/drawing/2014/main" id="{3C3CCBC6-4B5F-9871-2164-CFB7BA7614D8}"/>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5705;p47">
                        <a:extLst>
                          <a:ext uri="{FF2B5EF4-FFF2-40B4-BE49-F238E27FC236}">
                            <a16:creationId xmlns:a16="http://schemas.microsoft.com/office/drawing/2014/main" id="{E88A8A37-BD2E-D2A4-E7DB-701E39090673}"/>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2" name="Google Shape;5706;p47">
                      <a:extLst>
                        <a:ext uri="{FF2B5EF4-FFF2-40B4-BE49-F238E27FC236}">
                          <a16:creationId xmlns:a16="http://schemas.microsoft.com/office/drawing/2014/main" id="{FAF15732-AABC-135F-2CF6-87E871EF0FA4}"/>
                        </a:ext>
                      </a:extLst>
                    </p:cNvPr>
                    <p:cNvGrpSpPr/>
                    <p:nvPr/>
                  </p:nvGrpSpPr>
                  <p:grpSpPr>
                    <a:xfrm>
                      <a:off x="-2901816" y="3468463"/>
                      <a:ext cx="107580" cy="137721"/>
                      <a:chOff x="-1475840" y="2934777"/>
                      <a:chExt cx="107580" cy="137721"/>
                    </a:xfrm>
                  </p:grpSpPr>
                  <p:sp>
                    <p:nvSpPr>
                      <p:cNvPr id="7563" name="Google Shape;5707;p47">
                        <a:extLst>
                          <a:ext uri="{FF2B5EF4-FFF2-40B4-BE49-F238E27FC236}">
                            <a16:creationId xmlns:a16="http://schemas.microsoft.com/office/drawing/2014/main" id="{19CDB471-F035-F7C9-E822-DC00E29BEDA3}"/>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5708;p47">
                        <a:extLst>
                          <a:ext uri="{FF2B5EF4-FFF2-40B4-BE49-F238E27FC236}">
                            <a16:creationId xmlns:a16="http://schemas.microsoft.com/office/drawing/2014/main" id="{BF3EA7DD-EE90-4DA7-4176-4CD0B4C1D620}"/>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5709;p47">
                        <a:extLst>
                          <a:ext uri="{FF2B5EF4-FFF2-40B4-BE49-F238E27FC236}">
                            <a16:creationId xmlns:a16="http://schemas.microsoft.com/office/drawing/2014/main" id="{7C34ECBD-79E4-0977-4493-C7A2D2874964}"/>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5710;p47">
                        <a:extLst>
                          <a:ext uri="{FF2B5EF4-FFF2-40B4-BE49-F238E27FC236}">
                            <a16:creationId xmlns:a16="http://schemas.microsoft.com/office/drawing/2014/main" id="{1C3CA65D-21F8-22B9-72A9-982EF049B47C}"/>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5711;p47">
                        <a:extLst>
                          <a:ext uri="{FF2B5EF4-FFF2-40B4-BE49-F238E27FC236}">
                            <a16:creationId xmlns:a16="http://schemas.microsoft.com/office/drawing/2014/main" id="{C680CC3E-03C1-DB05-9712-6F57E9ABCEDC}"/>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5712;p47">
                        <a:extLst>
                          <a:ext uri="{FF2B5EF4-FFF2-40B4-BE49-F238E27FC236}">
                            <a16:creationId xmlns:a16="http://schemas.microsoft.com/office/drawing/2014/main" id="{19506DB1-4800-CDC7-BE1A-77783F902C15}"/>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5713;p47">
                        <a:extLst>
                          <a:ext uri="{FF2B5EF4-FFF2-40B4-BE49-F238E27FC236}">
                            <a16:creationId xmlns:a16="http://schemas.microsoft.com/office/drawing/2014/main" id="{9D0E2CC6-16E2-3303-36A9-C45301B63AFD}"/>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5714;p47">
                        <a:extLst>
                          <a:ext uri="{FF2B5EF4-FFF2-40B4-BE49-F238E27FC236}">
                            <a16:creationId xmlns:a16="http://schemas.microsoft.com/office/drawing/2014/main" id="{A4FCBA95-4257-AE03-899C-5262AE9A11EC}"/>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5715;p47">
                        <a:extLst>
                          <a:ext uri="{FF2B5EF4-FFF2-40B4-BE49-F238E27FC236}">
                            <a16:creationId xmlns:a16="http://schemas.microsoft.com/office/drawing/2014/main" id="{9EF4099D-D2C7-379D-8A40-368CFD8E2244}"/>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5716;p47">
                      <a:extLst>
                        <a:ext uri="{FF2B5EF4-FFF2-40B4-BE49-F238E27FC236}">
                          <a16:creationId xmlns:a16="http://schemas.microsoft.com/office/drawing/2014/main" id="{97DD1048-80B4-6026-5B18-CE74ADAE5283}"/>
                        </a:ext>
                      </a:extLst>
                    </p:cNvPr>
                    <p:cNvGrpSpPr/>
                    <p:nvPr/>
                  </p:nvGrpSpPr>
                  <p:grpSpPr>
                    <a:xfrm>
                      <a:off x="-2863068" y="3446300"/>
                      <a:ext cx="107580" cy="137721"/>
                      <a:chOff x="-1475840" y="2934777"/>
                      <a:chExt cx="107580" cy="137721"/>
                    </a:xfrm>
                  </p:grpSpPr>
                  <p:sp>
                    <p:nvSpPr>
                      <p:cNvPr id="7554" name="Google Shape;5717;p47">
                        <a:extLst>
                          <a:ext uri="{FF2B5EF4-FFF2-40B4-BE49-F238E27FC236}">
                            <a16:creationId xmlns:a16="http://schemas.microsoft.com/office/drawing/2014/main" id="{605AA293-E771-0446-BBA2-54BCE6E9475A}"/>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5718;p47">
                        <a:extLst>
                          <a:ext uri="{FF2B5EF4-FFF2-40B4-BE49-F238E27FC236}">
                            <a16:creationId xmlns:a16="http://schemas.microsoft.com/office/drawing/2014/main" id="{C354C498-A794-A9AF-442A-2D409EDF5488}"/>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5719;p47">
                        <a:extLst>
                          <a:ext uri="{FF2B5EF4-FFF2-40B4-BE49-F238E27FC236}">
                            <a16:creationId xmlns:a16="http://schemas.microsoft.com/office/drawing/2014/main" id="{DE82358F-CBF9-3658-5598-9AC3C706A276}"/>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5720;p47">
                        <a:extLst>
                          <a:ext uri="{FF2B5EF4-FFF2-40B4-BE49-F238E27FC236}">
                            <a16:creationId xmlns:a16="http://schemas.microsoft.com/office/drawing/2014/main" id="{D0DDFC3A-B262-28FE-5279-2C4EEA353E71}"/>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5721;p47">
                        <a:extLst>
                          <a:ext uri="{FF2B5EF4-FFF2-40B4-BE49-F238E27FC236}">
                            <a16:creationId xmlns:a16="http://schemas.microsoft.com/office/drawing/2014/main" id="{02FD8CBE-E223-084E-7662-7C52582C0AEE}"/>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5722;p47">
                        <a:extLst>
                          <a:ext uri="{FF2B5EF4-FFF2-40B4-BE49-F238E27FC236}">
                            <a16:creationId xmlns:a16="http://schemas.microsoft.com/office/drawing/2014/main" id="{831DFE33-E840-6F02-281C-20358F3DF0C0}"/>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5723;p47">
                        <a:extLst>
                          <a:ext uri="{FF2B5EF4-FFF2-40B4-BE49-F238E27FC236}">
                            <a16:creationId xmlns:a16="http://schemas.microsoft.com/office/drawing/2014/main" id="{BA63DF24-D47D-C486-1AB6-BB6C772F334B}"/>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5724;p47">
                        <a:extLst>
                          <a:ext uri="{FF2B5EF4-FFF2-40B4-BE49-F238E27FC236}">
                            <a16:creationId xmlns:a16="http://schemas.microsoft.com/office/drawing/2014/main" id="{4866E6EA-F843-13F1-876D-0D890F27EB3E}"/>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5725;p47">
                        <a:extLst>
                          <a:ext uri="{FF2B5EF4-FFF2-40B4-BE49-F238E27FC236}">
                            <a16:creationId xmlns:a16="http://schemas.microsoft.com/office/drawing/2014/main" id="{8B2F3B2E-A3C9-1EE0-A85F-F04BD1159D84}"/>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5726;p47">
                      <a:extLst>
                        <a:ext uri="{FF2B5EF4-FFF2-40B4-BE49-F238E27FC236}">
                          <a16:creationId xmlns:a16="http://schemas.microsoft.com/office/drawing/2014/main" id="{9C12D883-46DA-548F-B101-663F46A0E3CE}"/>
                        </a:ext>
                      </a:extLst>
                    </p:cNvPr>
                    <p:cNvGrpSpPr/>
                    <p:nvPr/>
                  </p:nvGrpSpPr>
                  <p:grpSpPr>
                    <a:xfrm>
                      <a:off x="-2824319" y="3424137"/>
                      <a:ext cx="107580" cy="137721"/>
                      <a:chOff x="-1475840" y="2934777"/>
                      <a:chExt cx="107580" cy="137721"/>
                    </a:xfrm>
                  </p:grpSpPr>
                  <p:sp>
                    <p:nvSpPr>
                      <p:cNvPr id="7545" name="Google Shape;5727;p47">
                        <a:extLst>
                          <a:ext uri="{FF2B5EF4-FFF2-40B4-BE49-F238E27FC236}">
                            <a16:creationId xmlns:a16="http://schemas.microsoft.com/office/drawing/2014/main" id="{1CB21E93-4BED-CE65-4577-193A20BB0BA5}"/>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5728;p47">
                        <a:extLst>
                          <a:ext uri="{FF2B5EF4-FFF2-40B4-BE49-F238E27FC236}">
                            <a16:creationId xmlns:a16="http://schemas.microsoft.com/office/drawing/2014/main" id="{43CBB653-973C-06D1-BA53-8EDE81253DEC}"/>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5729;p47">
                        <a:extLst>
                          <a:ext uri="{FF2B5EF4-FFF2-40B4-BE49-F238E27FC236}">
                            <a16:creationId xmlns:a16="http://schemas.microsoft.com/office/drawing/2014/main" id="{D1D8E91C-6B8C-A3C9-9786-1B679ABA737A}"/>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5730;p47">
                        <a:extLst>
                          <a:ext uri="{FF2B5EF4-FFF2-40B4-BE49-F238E27FC236}">
                            <a16:creationId xmlns:a16="http://schemas.microsoft.com/office/drawing/2014/main" id="{6ECFFF39-A914-357B-9EAC-6A2E55844B22}"/>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5731;p47">
                        <a:extLst>
                          <a:ext uri="{FF2B5EF4-FFF2-40B4-BE49-F238E27FC236}">
                            <a16:creationId xmlns:a16="http://schemas.microsoft.com/office/drawing/2014/main" id="{B221A44C-957F-2D1A-0108-903DF57243FE}"/>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5732;p47">
                        <a:extLst>
                          <a:ext uri="{FF2B5EF4-FFF2-40B4-BE49-F238E27FC236}">
                            <a16:creationId xmlns:a16="http://schemas.microsoft.com/office/drawing/2014/main" id="{CEE6D6D7-A6FA-4B1D-F151-7C341DB8906A}"/>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5733;p47">
                        <a:extLst>
                          <a:ext uri="{FF2B5EF4-FFF2-40B4-BE49-F238E27FC236}">
                            <a16:creationId xmlns:a16="http://schemas.microsoft.com/office/drawing/2014/main" id="{ECBBB72F-BBD1-7BBF-51C3-5004C30023B6}"/>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5734;p47">
                        <a:extLst>
                          <a:ext uri="{FF2B5EF4-FFF2-40B4-BE49-F238E27FC236}">
                            <a16:creationId xmlns:a16="http://schemas.microsoft.com/office/drawing/2014/main" id="{18CB334C-6AAF-0453-78C1-F5EC25518216}"/>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5735;p47">
                        <a:extLst>
                          <a:ext uri="{FF2B5EF4-FFF2-40B4-BE49-F238E27FC236}">
                            <a16:creationId xmlns:a16="http://schemas.microsoft.com/office/drawing/2014/main" id="{ECC9F380-E69A-5743-D079-E063DB177BD5}"/>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5" name="Google Shape;5736;p47">
                      <a:extLst>
                        <a:ext uri="{FF2B5EF4-FFF2-40B4-BE49-F238E27FC236}">
                          <a16:creationId xmlns:a16="http://schemas.microsoft.com/office/drawing/2014/main" id="{CFE80057-9CA8-6067-DC7D-99E1245A768E}"/>
                        </a:ext>
                      </a:extLst>
                    </p:cNvPr>
                    <p:cNvGrpSpPr/>
                    <p:nvPr/>
                  </p:nvGrpSpPr>
                  <p:grpSpPr>
                    <a:xfrm>
                      <a:off x="-2785571" y="3401973"/>
                      <a:ext cx="107580" cy="137721"/>
                      <a:chOff x="-1475840" y="2934777"/>
                      <a:chExt cx="107580" cy="137721"/>
                    </a:xfrm>
                  </p:grpSpPr>
                  <p:sp>
                    <p:nvSpPr>
                      <p:cNvPr id="7536" name="Google Shape;5737;p47">
                        <a:extLst>
                          <a:ext uri="{FF2B5EF4-FFF2-40B4-BE49-F238E27FC236}">
                            <a16:creationId xmlns:a16="http://schemas.microsoft.com/office/drawing/2014/main" id="{2B2865F9-D2A7-12D8-B1A5-704606411015}"/>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5738;p47">
                        <a:extLst>
                          <a:ext uri="{FF2B5EF4-FFF2-40B4-BE49-F238E27FC236}">
                            <a16:creationId xmlns:a16="http://schemas.microsoft.com/office/drawing/2014/main" id="{388DA1AE-D1B9-FE6D-E8ED-64F0ECBECACD}"/>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5739;p47">
                        <a:extLst>
                          <a:ext uri="{FF2B5EF4-FFF2-40B4-BE49-F238E27FC236}">
                            <a16:creationId xmlns:a16="http://schemas.microsoft.com/office/drawing/2014/main" id="{990CBE2B-9EA9-74D8-2EB5-A80AA6E95C5D}"/>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5740;p47">
                        <a:extLst>
                          <a:ext uri="{FF2B5EF4-FFF2-40B4-BE49-F238E27FC236}">
                            <a16:creationId xmlns:a16="http://schemas.microsoft.com/office/drawing/2014/main" id="{45879EC4-5ABD-6CBF-F436-2B8D41BFFF9B}"/>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5741;p47">
                        <a:extLst>
                          <a:ext uri="{FF2B5EF4-FFF2-40B4-BE49-F238E27FC236}">
                            <a16:creationId xmlns:a16="http://schemas.microsoft.com/office/drawing/2014/main" id="{8FFC6DDD-4A30-8488-7052-5C33115D887B}"/>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5742;p47">
                        <a:extLst>
                          <a:ext uri="{FF2B5EF4-FFF2-40B4-BE49-F238E27FC236}">
                            <a16:creationId xmlns:a16="http://schemas.microsoft.com/office/drawing/2014/main" id="{348CE174-961A-4E60-9C45-493CE95059D9}"/>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5743;p47">
                        <a:extLst>
                          <a:ext uri="{FF2B5EF4-FFF2-40B4-BE49-F238E27FC236}">
                            <a16:creationId xmlns:a16="http://schemas.microsoft.com/office/drawing/2014/main" id="{152535C7-C26C-F935-A9A1-9D383AE11140}"/>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5744;p47">
                        <a:extLst>
                          <a:ext uri="{FF2B5EF4-FFF2-40B4-BE49-F238E27FC236}">
                            <a16:creationId xmlns:a16="http://schemas.microsoft.com/office/drawing/2014/main" id="{1E4B99EC-5164-C472-E80F-824E40489345}"/>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5745;p47">
                        <a:extLst>
                          <a:ext uri="{FF2B5EF4-FFF2-40B4-BE49-F238E27FC236}">
                            <a16:creationId xmlns:a16="http://schemas.microsoft.com/office/drawing/2014/main" id="{539F340D-1CC1-2736-BB6D-A0187A52B9C5}"/>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5746;p47">
                      <a:extLst>
                        <a:ext uri="{FF2B5EF4-FFF2-40B4-BE49-F238E27FC236}">
                          <a16:creationId xmlns:a16="http://schemas.microsoft.com/office/drawing/2014/main" id="{5D00497D-68A0-A1E7-8788-5091923AB9C4}"/>
                        </a:ext>
                      </a:extLst>
                    </p:cNvPr>
                    <p:cNvGrpSpPr/>
                    <p:nvPr/>
                  </p:nvGrpSpPr>
                  <p:grpSpPr>
                    <a:xfrm>
                      <a:off x="-2746822" y="3379810"/>
                      <a:ext cx="107580" cy="137721"/>
                      <a:chOff x="-1475840" y="2934777"/>
                      <a:chExt cx="107580" cy="137721"/>
                    </a:xfrm>
                  </p:grpSpPr>
                  <p:sp>
                    <p:nvSpPr>
                      <p:cNvPr id="7527" name="Google Shape;5747;p47">
                        <a:extLst>
                          <a:ext uri="{FF2B5EF4-FFF2-40B4-BE49-F238E27FC236}">
                            <a16:creationId xmlns:a16="http://schemas.microsoft.com/office/drawing/2014/main" id="{F5348A44-6D65-7754-AB63-C4208F12CC13}"/>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5748;p47">
                        <a:extLst>
                          <a:ext uri="{FF2B5EF4-FFF2-40B4-BE49-F238E27FC236}">
                            <a16:creationId xmlns:a16="http://schemas.microsoft.com/office/drawing/2014/main" id="{7992804B-8DAE-B77F-1042-AA51616CA6FF}"/>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5749;p47">
                        <a:extLst>
                          <a:ext uri="{FF2B5EF4-FFF2-40B4-BE49-F238E27FC236}">
                            <a16:creationId xmlns:a16="http://schemas.microsoft.com/office/drawing/2014/main" id="{07168952-F3D4-24B0-9EBE-A375CA147A4B}"/>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5750;p47">
                        <a:extLst>
                          <a:ext uri="{FF2B5EF4-FFF2-40B4-BE49-F238E27FC236}">
                            <a16:creationId xmlns:a16="http://schemas.microsoft.com/office/drawing/2014/main" id="{F10962D9-EF0A-8AE9-95D8-326912DB5177}"/>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5751;p47">
                        <a:extLst>
                          <a:ext uri="{FF2B5EF4-FFF2-40B4-BE49-F238E27FC236}">
                            <a16:creationId xmlns:a16="http://schemas.microsoft.com/office/drawing/2014/main" id="{8487E7FA-0B42-6C60-9C49-D8EF3020E660}"/>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5752;p47">
                        <a:extLst>
                          <a:ext uri="{FF2B5EF4-FFF2-40B4-BE49-F238E27FC236}">
                            <a16:creationId xmlns:a16="http://schemas.microsoft.com/office/drawing/2014/main" id="{0C57D0AE-4D2D-D836-11F9-39FE729873CF}"/>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5753;p47">
                        <a:extLst>
                          <a:ext uri="{FF2B5EF4-FFF2-40B4-BE49-F238E27FC236}">
                            <a16:creationId xmlns:a16="http://schemas.microsoft.com/office/drawing/2014/main" id="{2B2C6A97-AA80-A9A5-EAA9-F8E8DB7C3C03}"/>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5754;p47">
                        <a:extLst>
                          <a:ext uri="{FF2B5EF4-FFF2-40B4-BE49-F238E27FC236}">
                            <a16:creationId xmlns:a16="http://schemas.microsoft.com/office/drawing/2014/main" id="{67DD46BB-77E7-33CC-3D9C-0D6CDCC7DF00}"/>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5755;p47">
                        <a:extLst>
                          <a:ext uri="{FF2B5EF4-FFF2-40B4-BE49-F238E27FC236}">
                            <a16:creationId xmlns:a16="http://schemas.microsoft.com/office/drawing/2014/main" id="{D2DAE51D-7FDC-5672-6778-17043C1C9F90}"/>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7" name="Google Shape;5756;p47">
                      <a:extLst>
                        <a:ext uri="{FF2B5EF4-FFF2-40B4-BE49-F238E27FC236}">
                          <a16:creationId xmlns:a16="http://schemas.microsoft.com/office/drawing/2014/main" id="{98AC964D-A95A-2F16-D6E9-F4BF0A306ADD}"/>
                        </a:ext>
                      </a:extLst>
                    </p:cNvPr>
                    <p:cNvGrpSpPr/>
                    <p:nvPr/>
                  </p:nvGrpSpPr>
                  <p:grpSpPr>
                    <a:xfrm>
                      <a:off x="-2708074" y="3357647"/>
                      <a:ext cx="107580" cy="137721"/>
                      <a:chOff x="-1475840" y="2934777"/>
                      <a:chExt cx="107580" cy="137721"/>
                    </a:xfrm>
                  </p:grpSpPr>
                  <p:sp>
                    <p:nvSpPr>
                      <p:cNvPr id="7518" name="Google Shape;5757;p47">
                        <a:extLst>
                          <a:ext uri="{FF2B5EF4-FFF2-40B4-BE49-F238E27FC236}">
                            <a16:creationId xmlns:a16="http://schemas.microsoft.com/office/drawing/2014/main" id="{B57B2F2E-7663-71FE-6443-97176164B9BB}"/>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5758;p47">
                        <a:extLst>
                          <a:ext uri="{FF2B5EF4-FFF2-40B4-BE49-F238E27FC236}">
                            <a16:creationId xmlns:a16="http://schemas.microsoft.com/office/drawing/2014/main" id="{821BD1C0-1767-83E1-7B6F-40B5C5C377CF}"/>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5759;p47">
                        <a:extLst>
                          <a:ext uri="{FF2B5EF4-FFF2-40B4-BE49-F238E27FC236}">
                            <a16:creationId xmlns:a16="http://schemas.microsoft.com/office/drawing/2014/main" id="{0EE882A8-BA75-DFA4-B007-D9A06B732C40}"/>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5760;p47">
                        <a:extLst>
                          <a:ext uri="{FF2B5EF4-FFF2-40B4-BE49-F238E27FC236}">
                            <a16:creationId xmlns:a16="http://schemas.microsoft.com/office/drawing/2014/main" id="{900ABBB0-82CA-E751-61BD-F9589C3CBB0F}"/>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5761;p47">
                        <a:extLst>
                          <a:ext uri="{FF2B5EF4-FFF2-40B4-BE49-F238E27FC236}">
                            <a16:creationId xmlns:a16="http://schemas.microsoft.com/office/drawing/2014/main" id="{4DC57948-75F6-B58E-1265-EDD5F6C04AE7}"/>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5762;p47">
                        <a:extLst>
                          <a:ext uri="{FF2B5EF4-FFF2-40B4-BE49-F238E27FC236}">
                            <a16:creationId xmlns:a16="http://schemas.microsoft.com/office/drawing/2014/main" id="{E59FDBD0-CDD6-01F4-62C0-B4AF9E2BCCC8}"/>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5763;p47">
                        <a:extLst>
                          <a:ext uri="{FF2B5EF4-FFF2-40B4-BE49-F238E27FC236}">
                            <a16:creationId xmlns:a16="http://schemas.microsoft.com/office/drawing/2014/main" id="{E4C3B537-101F-E99F-72C1-3829AB68AAF3}"/>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5764;p47">
                        <a:extLst>
                          <a:ext uri="{FF2B5EF4-FFF2-40B4-BE49-F238E27FC236}">
                            <a16:creationId xmlns:a16="http://schemas.microsoft.com/office/drawing/2014/main" id="{B0DDB278-5E84-E0CE-EE52-0D212F51BF48}"/>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5765;p47">
                        <a:extLst>
                          <a:ext uri="{FF2B5EF4-FFF2-40B4-BE49-F238E27FC236}">
                            <a16:creationId xmlns:a16="http://schemas.microsoft.com/office/drawing/2014/main" id="{5293CD3B-F21F-5F3B-6D39-F0426C7C34DE}"/>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8" name="Google Shape;5766;p47">
                      <a:extLst>
                        <a:ext uri="{FF2B5EF4-FFF2-40B4-BE49-F238E27FC236}">
                          <a16:creationId xmlns:a16="http://schemas.microsoft.com/office/drawing/2014/main" id="{532E1AD1-F8AF-CA89-7F97-7C226CCBCE7A}"/>
                        </a:ext>
                      </a:extLst>
                    </p:cNvPr>
                    <p:cNvGrpSpPr/>
                    <p:nvPr/>
                  </p:nvGrpSpPr>
                  <p:grpSpPr>
                    <a:xfrm>
                      <a:off x="-2669325" y="3335484"/>
                      <a:ext cx="107580" cy="137721"/>
                      <a:chOff x="-1475840" y="2934777"/>
                      <a:chExt cx="107580" cy="137721"/>
                    </a:xfrm>
                  </p:grpSpPr>
                  <p:sp>
                    <p:nvSpPr>
                      <p:cNvPr id="7509" name="Google Shape;5767;p47">
                        <a:extLst>
                          <a:ext uri="{FF2B5EF4-FFF2-40B4-BE49-F238E27FC236}">
                            <a16:creationId xmlns:a16="http://schemas.microsoft.com/office/drawing/2014/main" id="{B74F7B89-7A1E-03DE-8BEC-EB24E95DB18A}"/>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5768;p47">
                        <a:extLst>
                          <a:ext uri="{FF2B5EF4-FFF2-40B4-BE49-F238E27FC236}">
                            <a16:creationId xmlns:a16="http://schemas.microsoft.com/office/drawing/2014/main" id="{A95E0561-C7FB-7F57-7150-F4F1147C20DB}"/>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5769;p47">
                        <a:extLst>
                          <a:ext uri="{FF2B5EF4-FFF2-40B4-BE49-F238E27FC236}">
                            <a16:creationId xmlns:a16="http://schemas.microsoft.com/office/drawing/2014/main" id="{DCEC446C-DF3E-CAFE-119E-56B886E03C6B}"/>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5770;p47">
                        <a:extLst>
                          <a:ext uri="{FF2B5EF4-FFF2-40B4-BE49-F238E27FC236}">
                            <a16:creationId xmlns:a16="http://schemas.microsoft.com/office/drawing/2014/main" id="{F0CBE441-D6B4-8FCE-0C01-1B23FBB407C0}"/>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5771;p47">
                        <a:extLst>
                          <a:ext uri="{FF2B5EF4-FFF2-40B4-BE49-F238E27FC236}">
                            <a16:creationId xmlns:a16="http://schemas.microsoft.com/office/drawing/2014/main" id="{FD1B3E25-BC05-51D4-0A01-123FBC6579DF}"/>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5772;p47">
                        <a:extLst>
                          <a:ext uri="{FF2B5EF4-FFF2-40B4-BE49-F238E27FC236}">
                            <a16:creationId xmlns:a16="http://schemas.microsoft.com/office/drawing/2014/main" id="{0F92D9C5-F035-FC79-9A9C-9ECF98146D0E}"/>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5773;p47">
                        <a:extLst>
                          <a:ext uri="{FF2B5EF4-FFF2-40B4-BE49-F238E27FC236}">
                            <a16:creationId xmlns:a16="http://schemas.microsoft.com/office/drawing/2014/main" id="{B1131340-888F-FB98-1565-2C94D305A335}"/>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5774;p47">
                        <a:extLst>
                          <a:ext uri="{FF2B5EF4-FFF2-40B4-BE49-F238E27FC236}">
                            <a16:creationId xmlns:a16="http://schemas.microsoft.com/office/drawing/2014/main" id="{2C546D39-9825-8BD1-DA45-DE79C7C06C30}"/>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5775;p47">
                        <a:extLst>
                          <a:ext uri="{FF2B5EF4-FFF2-40B4-BE49-F238E27FC236}">
                            <a16:creationId xmlns:a16="http://schemas.microsoft.com/office/drawing/2014/main" id="{5FE2A16D-FBB1-2D1E-D2C0-CEAC0F4BF8D7}"/>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5776;p47">
                      <a:extLst>
                        <a:ext uri="{FF2B5EF4-FFF2-40B4-BE49-F238E27FC236}">
                          <a16:creationId xmlns:a16="http://schemas.microsoft.com/office/drawing/2014/main" id="{03D44045-BB98-9983-B4F4-E456288F52E7}"/>
                        </a:ext>
                      </a:extLst>
                    </p:cNvPr>
                    <p:cNvGrpSpPr/>
                    <p:nvPr/>
                  </p:nvGrpSpPr>
                  <p:grpSpPr>
                    <a:xfrm>
                      <a:off x="-2630577" y="3313320"/>
                      <a:ext cx="107580" cy="137721"/>
                      <a:chOff x="-1475840" y="2934777"/>
                      <a:chExt cx="107580" cy="137721"/>
                    </a:xfrm>
                  </p:grpSpPr>
                  <p:sp>
                    <p:nvSpPr>
                      <p:cNvPr id="7500" name="Google Shape;5777;p47">
                        <a:extLst>
                          <a:ext uri="{FF2B5EF4-FFF2-40B4-BE49-F238E27FC236}">
                            <a16:creationId xmlns:a16="http://schemas.microsoft.com/office/drawing/2014/main" id="{5E2A03FB-E8D6-325D-0C7A-365A9C561FB5}"/>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5778;p47">
                        <a:extLst>
                          <a:ext uri="{FF2B5EF4-FFF2-40B4-BE49-F238E27FC236}">
                            <a16:creationId xmlns:a16="http://schemas.microsoft.com/office/drawing/2014/main" id="{01D36287-7F94-AB8F-737E-5A240D1C8A14}"/>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5779;p47">
                        <a:extLst>
                          <a:ext uri="{FF2B5EF4-FFF2-40B4-BE49-F238E27FC236}">
                            <a16:creationId xmlns:a16="http://schemas.microsoft.com/office/drawing/2014/main" id="{CAAD4F6E-20BF-10E4-14C0-82BD5F62B9FE}"/>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5780;p47">
                        <a:extLst>
                          <a:ext uri="{FF2B5EF4-FFF2-40B4-BE49-F238E27FC236}">
                            <a16:creationId xmlns:a16="http://schemas.microsoft.com/office/drawing/2014/main" id="{0303F4ED-0B09-812E-F42B-005E1B412AF9}"/>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5781;p47">
                        <a:extLst>
                          <a:ext uri="{FF2B5EF4-FFF2-40B4-BE49-F238E27FC236}">
                            <a16:creationId xmlns:a16="http://schemas.microsoft.com/office/drawing/2014/main" id="{5879D3CB-1760-228A-8667-5661DCBD5F7B}"/>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5782;p47">
                        <a:extLst>
                          <a:ext uri="{FF2B5EF4-FFF2-40B4-BE49-F238E27FC236}">
                            <a16:creationId xmlns:a16="http://schemas.microsoft.com/office/drawing/2014/main" id="{88AA4021-7E4C-3963-D794-4FAD90DA7A16}"/>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5783;p47">
                        <a:extLst>
                          <a:ext uri="{FF2B5EF4-FFF2-40B4-BE49-F238E27FC236}">
                            <a16:creationId xmlns:a16="http://schemas.microsoft.com/office/drawing/2014/main" id="{67A389BF-1305-2C71-DF2B-43C076AF068C}"/>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5784;p47">
                        <a:extLst>
                          <a:ext uri="{FF2B5EF4-FFF2-40B4-BE49-F238E27FC236}">
                            <a16:creationId xmlns:a16="http://schemas.microsoft.com/office/drawing/2014/main" id="{F2F4BEA7-AF76-E8D2-A9A7-20C9D5671916}"/>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5785;p47">
                        <a:extLst>
                          <a:ext uri="{FF2B5EF4-FFF2-40B4-BE49-F238E27FC236}">
                            <a16:creationId xmlns:a16="http://schemas.microsoft.com/office/drawing/2014/main" id="{C5C340DC-4B9C-C478-8619-F3080FA1E38E}"/>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5786;p47">
                      <a:extLst>
                        <a:ext uri="{FF2B5EF4-FFF2-40B4-BE49-F238E27FC236}">
                          <a16:creationId xmlns:a16="http://schemas.microsoft.com/office/drawing/2014/main" id="{A6B807A6-BDD6-FFC4-DEDC-6A1B83252796}"/>
                        </a:ext>
                      </a:extLst>
                    </p:cNvPr>
                    <p:cNvGrpSpPr/>
                    <p:nvPr/>
                  </p:nvGrpSpPr>
                  <p:grpSpPr>
                    <a:xfrm>
                      <a:off x="-2591829" y="3291157"/>
                      <a:ext cx="107580" cy="137721"/>
                      <a:chOff x="-1475840" y="2934777"/>
                      <a:chExt cx="107580" cy="137721"/>
                    </a:xfrm>
                  </p:grpSpPr>
                  <p:sp>
                    <p:nvSpPr>
                      <p:cNvPr id="7491" name="Google Shape;5787;p47">
                        <a:extLst>
                          <a:ext uri="{FF2B5EF4-FFF2-40B4-BE49-F238E27FC236}">
                            <a16:creationId xmlns:a16="http://schemas.microsoft.com/office/drawing/2014/main" id="{6D1E8E2B-973B-01AC-ED9B-42FCBC533F76}"/>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5788;p47">
                        <a:extLst>
                          <a:ext uri="{FF2B5EF4-FFF2-40B4-BE49-F238E27FC236}">
                            <a16:creationId xmlns:a16="http://schemas.microsoft.com/office/drawing/2014/main" id="{CA359E80-192C-DE33-4A80-A39402F20C22}"/>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5789;p47">
                        <a:extLst>
                          <a:ext uri="{FF2B5EF4-FFF2-40B4-BE49-F238E27FC236}">
                            <a16:creationId xmlns:a16="http://schemas.microsoft.com/office/drawing/2014/main" id="{EAE728E5-EBC3-A825-C7CA-324EB00A99A1}"/>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5790;p47">
                        <a:extLst>
                          <a:ext uri="{FF2B5EF4-FFF2-40B4-BE49-F238E27FC236}">
                            <a16:creationId xmlns:a16="http://schemas.microsoft.com/office/drawing/2014/main" id="{0A65B3C4-826A-69FF-0E35-C517D6474BD0}"/>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5791;p47">
                        <a:extLst>
                          <a:ext uri="{FF2B5EF4-FFF2-40B4-BE49-F238E27FC236}">
                            <a16:creationId xmlns:a16="http://schemas.microsoft.com/office/drawing/2014/main" id="{F9E499C0-C1E7-0253-4B4E-22FD58CC2B64}"/>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5792;p47">
                        <a:extLst>
                          <a:ext uri="{FF2B5EF4-FFF2-40B4-BE49-F238E27FC236}">
                            <a16:creationId xmlns:a16="http://schemas.microsoft.com/office/drawing/2014/main" id="{8BF8B584-0962-039E-A2F8-B37EFC88C54E}"/>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5793;p47">
                        <a:extLst>
                          <a:ext uri="{FF2B5EF4-FFF2-40B4-BE49-F238E27FC236}">
                            <a16:creationId xmlns:a16="http://schemas.microsoft.com/office/drawing/2014/main" id="{E584A402-6BE0-412F-90DE-ADB3B815B1DD}"/>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5794;p47">
                        <a:extLst>
                          <a:ext uri="{FF2B5EF4-FFF2-40B4-BE49-F238E27FC236}">
                            <a16:creationId xmlns:a16="http://schemas.microsoft.com/office/drawing/2014/main" id="{65F59A36-34AB-B0AC-885D-5F27E1B620BB}"/>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5795;p47">
                        <a:extLst>
                          <a:ext uri="{FF2B5EF4-FFF2-40B4-BE49-F238E27FC236}">
                            <a16:creationId xmlns:a16="http://schemas.microsoft.com/office/drawing/2014/main" id="{9F107335-1CAC-F9D7-65C7-8E793928FBD5}"/>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5796;p47">
                      <a:extLst>
                        <a:ext uri="{FF2B5EF4-FFF2-40B4-BE49-F238E27FC236}">
                          <a16:creationId xmlns:a16="http://schemas.microsoft.com/office/drawing/2014/main" id="{4B406770-24CE-16BB-8337-4855B9AD0717}"/>
                        </a:ext>
                      </a:extLst>
                    </p:cNvPr>
                    <p:cNvGrpSpPr/>
                    <p:nvPr/>
                  </p:nvGrpSpPr>
                  <p:grpSpPr>
                    <a:xfrm>
                      <a:off x="-2553080" y="3268994"/>
                      <a:ext cx="107580" cy="137721"/>
                      <a:chOff x="-1475840" y="2934777"/>
                      <a:chExt cx="107580" cy="137721"/>
                    </a:xfrm>
                  </p:grpSpPr>
                  <p:sp>
                    <p:nvSpPr>
                      <p:cNvPr id="7482" name="Google Shape;5797;p47">
                        <a:extLst>
                          <a:ext uri="{FF2B5EF4-FFF2-40B4-BE49-F238E27FC236}">
                            <a16:creationId xmlns:a16="http://schemas.microsoft.com/office/drawing/2014/main" id="{DCE68200-0CBF-5CBD-8BEA-DFFF4FF3FABC}"/>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5798;p47">
                        <a:extLst>
                          <a:ext uri="{FF2B5EF4-FFF2-40B4-BE49-F238E27FC236}">
                            <a16:creationId xmlns:a16="http://schemas.microsoft.com/office/drawing/2014/main" id="{8FCC66C9-7E33-BF8D-2359-EF163EB98326}"/>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5799;p47">
                        <a:extLst>
                          <a:ext uri="{FF2B5EF4-FFF2-40B4-BE49-F238E27FC236}">
                            <a16:creationId xmlns:a16="http://schemas.microsoft.com/office/drawing/2014/main" id="{AD9E5A58-AB24-2B23-315A-9F48B87AB05D}"/>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5800;p47">
                        <a:extLst>
                          <a:ext uri="{FF2B5EF4-FFF2-40B4-BE49-F238E27FC236}">
                            <a16:creationId xmlns:a16="http://schemas.microsoft.com/office/drawing/2014/main" id="{9233E8F0-AFF6-0980-29A4-5FF890B95D97}"/>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5801;p47">
                        <a:extLst>
                          <a:ext uri="{FF2B5EF4-FFF2-40B4-BE49-F238E27FC236}">
                            <a16:creationId xmlns:a16="http://schemas.microsoft.com/office/drawing/2014/main" id="{5FF75ECA-C2FE-9464-29E7-0BB4C6AD3AC3}"/>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5802;p47">
                        <a:extLst>
                          <a:ext uri="{FF2B5EF4-FFF2-40B4-BE49-F238E27FC236}">
                            <a16:creationId xmlns:a16="http://schemas.microsoft.com/office/drawing/2014/main" id="{01387D37-2BBF-CB33-F491-65B61191DFD5}"/>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5803;p47">
                        <a:extLst>
                          <a:ext uri="{FF2B5EF4-FFF2-40B4-BE49-F238E27FC236}">
                            <a16:creationId xmlns:a16="http://schemas.microsoft.com/office/drawing/2014/main" id="{7A01806E-4BFA-D157-BEAA-39B44F92696B}"/>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5804;p47">
                        <a:extLst>
                          <a:ext uri="{FF2B5EF4-FFF2-40B4-BE49-F238E27FC236}">
                            <a16:creationId xmlns:a16="http://schemas.microsoft.com/office/drawing/2014/main" id="{4A4516EC-BE17-3652-1E79-351178576291}"/>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5805;p47">
                        <a:extLst>
                          <a:ext uri="{FF2B5EF4-FFF2-40B4-BE49-F238E27FC236}">
                            <a16:creationId xmlns:a16="http://schemas.microsoft.com/office/drawing/2014/main" id="{5FF65BB9-930D-2E79-1B15-80CB7F82F0FD}"/>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2" name="Google Shape;5806;p47">
                      <a:extLst>
                        <a:ext uri="{FF2B5EF4-FFF2-40B4-BE49-F238E27FC236}">
                          <a16:creationId xmlns:a16="http://schemas.microsoft.com/office/drawing/2014/main" id="{F71674EC-83AB-A760-9AD4-06C35F9B2708}"/>
                        </a:ext>
                      </a:extLst>
                    </p:cNvPr>
                    <p:cNvGrpSpPr/>
                    <p:nvPr/>
                  </p:nvGrpSpPr>
                  <p:grpSpPr>
                    <a:xfrm>
                      <a:off x="-2514332" y="3246830"/>
                      <a:ext cx="107580" cy="137721"/>
                      <a:chOff x="-1475840" y="2934777"/>
                      <a:chExt cx="107580" cy="137721"/>
                    </a:xfrm>
                  </p:grpSpPr>
                  <p:sp>
                    <p:nvSpPr>
                      <p:cNvPr id="7473" name="Google Shape;5807;p47">
                        <a:extLst>
                          <a:ext uri="{FF2B5EF4-FFF2-40B4-BE49-F238E27FC236}">
                            <a16:creationId xmlns:a16="http://schemas.microsoft.com/office/drawing/2014/main" id="{925EE3E9-5B9E-C6E3-005D-166C876A48BD}"/>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5808;p47">
                        <a:extLst>
                          <a:ext uri="{FF2B5EF4-FFF2-40B4-BE49-F238E27FC236}">
                            <a16:creationId xmlns:a16="http://schemas.microsoft.com/office/drawing/2014/main" id="{2740C1F4-AC44-30F9-8B60-00CEBA08C806}"/>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5809;p47">
                        <a:extLst>
                          <a:ext uri="{FF2B5EF4-FFF2-40B4-BE49-F238E27FC236}">
                            <a16:creationId xmlns:a16="http://schemas.microsoft.com/office/drawing/2014/main" id="{C95FDDF2-EE26-94FE-C467-FA75333BEA80}"/>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5810;p47">
                        <a:extLst>
                          <a:ext uri="{FF2B5EF4-FFF2-40B4-BE49-F238E27FC236}">
                            <a16:creationId xmlns:a16="http://schemas.microsoft.com/office/drawing/2014/main" id="{43938C92-28B4-8BE9-719C-427C4F99B83E}"/>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5811;p47">
                        <a:extLst>
                          <a:ext uri="{FF2B5EF4-FFF2-40B4-BE49-F238E27FC236}">
                            <a16:creationId xmlns:a16="http://schemas.microsoft.com/office/drawing/2014/main" id="{32EB0D19-C1E0-4DE9-8101-6277E91C2BAF}"/>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5812;p47">
                        <a:extLst>
                          <a:ext uri="{FF2B5EF4-FFF2-40B4-BE49-F238E27FC236}">
                            <a16:creationId xmlns:a16="http://schemas.microsoft.com/office/drawing/2014/main" id="{01D72882-34BC-C0AA-6547-75DF615E42C2}"/>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5813;p47">
                        <a:extLst>
                          <a:ext uri="{FF2B5EF4-FFF2-40B4-BE49-F238E27FC236}">
                            <a16:creationId xmlns:a16="http://schemas.microsoft.com/office/drawing/2014/main" id="{1291DD12-8152-32E9-1113-C3FD8F7FC3EF}"/>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5814;p47">
                        <a:extLst>
                          <a:ext uri="{FF2B5EF4-FFF2-40B4-BE49-F238E27FC236}">
                            <a16:creationId xmlns:a16="http://schemas.microsoft.com/office/drawing/2014/main" id="{AA77BEE1-04C5-762A-5344-06876E75D9F8}"/>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5815;p47">
                        <a:extLst>
                          <a:ext uri="{FF2B5EF4-FFF2-40B4-BE49-F238E27FC236}">
                            <a16:creationId xmlns:a16="http://schemas.microsoft.com/office/drawing/2014/main" id="{63B245EB-3550-82FA-C1D3-1B9B11FA6BF3}"/>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3" name="Google Shape;5816;p47">
                      <a:extLst>
                        <a:ext uri="{FF2B5EF4-FFF2-40B4-BE49-F238E27FC236}">
                          <a16:creationId xmlns:a16="http://schemas.microsoft.com/office/drawing/2014/main" id="{91FC956B-3094-9814-DB9A-B78FF70DE1E5}"/>
                        </a:ext>
                      </a:extLst>
                    </p:cNvPr>
                    <p:cNvGrpSpPr/>
                    <p:nvPr/>
                  </p:nvGrpSpPr>
                  <p:grpSpPr>
                    <a:xfrm>
                      <a:off x="-2475583" y="3224667"/>
                      <a:ext cx="107580" cy="137721"/>
                      <a:chOff x="-1475840" y="2934777"/>
                      <a:chExt cx="107580" cy="137721"/>
                    </a:xfrm>
                  </p:grpSpPr>
                  <p:sp>
                    <p:nvSpPr>
                      <p:cNvPr id="7464" name="Google Shape;5817;p47">
                        <a:extLst>
                          <a:ext uri="{FF2B5EF4-FFF2-40B4-BE49-F238E27FC236}">
                            <a16:creationId xmlns:a16="http://schemas.microsoft.com/office/drawing/2014/main" id="{548104E0-CEC3-CE1A-59E0-271A0D77B422}"/>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5818;p47">
                        <a:extLst>
                          <a:ext uri="{FF2B5EF4-FFF2-40B4-BE49-F238E27FC236}">
                            <a16:creationId xmlns:a16="http://schemas.microsoft.com/office/drawing/2014/main" id="{970A8A23-9F15-0C45-86EC-7B7FEB8DF00E}"/>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5819;p47">
                        <a:extLst>
                          <a:ext uri="{FF2B5EF4-FFF2-40B4-BE49-F238E27FC236}">
                            <a16:creationId xmlns:a16="http://schemas.microsoft.com/office/drawing/2014/main" id="{EAA7B014-B237-2981-453F-F2C517C51A1D}"/>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5820;p47">
                        <a:extLst>
                          <a:ext uri="{FF2B5EF4-FFF2-40B4-BE49-F238E27FC236}">
                            <a16:creationId xmlns:a16="http://schemas.microsoft.com/office/drawing/2014/main" id="{20D83F8E-26AC-CA23-88B3-7B000ABA7A4F}"/>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5821;p47">
                        <a:extLst>
                          <a:ext uri="{FF2B5EF4-FFF2-40B4-BE49-F238E27FC236}">
                            <a16:creationId xmlns:a16="http://schemas.microsoft.com/office/drawing/2014/main" id="{57FC8BC3-3F39-6788-304B-D8AC1F90F090}"/>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5822;p47">
                        <a:extLst>
                          <a:ext uri="{FF2B5EF4-FFF2-40B4-BE49-F238E27FC236}">
                            <a16:creationId xmlns:a16="http://schemas.microsoft.com/office/drawing/2014/main" id="{8ABCF61E-3E66-2F6A-00D8-F1F52CE981B6}"/>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5823;p47">
                        <a:extLst>
                          <a:ext uri="{FF2B5EF4-FFF2-40B4-BE49-F238E27FC236}">
                            <a16:creationId xmlns:a16="http://schemas.microsoft.com/office/drawing/2014/main" id="{78519A34-BA10-732E-1661-6C5A3C1CB177}"/>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5824;p47">
                        <a:extLst>
                          <a:ext uri="{FF2B5EF4-FFF2-40B4-BE49-F238E27FC236}">
                            <a16:creationId xmlns:a16="http://schemas.microsoft.com/office/drawing/2014/main" id="{E8F9EEC3-6B20-6006-24D1-7F312375EB7B}"/>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5825;p47">
                        <a:extLst>
                          <a:ext uri="{FF2B5EF4-FFF2-40B4-BE49-F238E27FC236}">
                            <a16:creationId xmlns:a16="http://schemas.microsoft.com/office/drawing/2014/main" id="{44F36327-7ABB-E80B-F931-DECE34C083EA}"/>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5826;p47">
                      <a:extLst>
                        <a:ext uri="{FF2B5EF4-FFF2-40B4-BE49-F238E27FC236}">
                          <a16:creationId xmlns:a16="http://schemas.microsoft.com/office/drawing/2014/main" id="{C5DD7C1B-9F02-9591-8F03-4962615F05C0}"/>
                        </a:ext>
                      </a:extLst>
                    </p:cNvPr>
                    <p:cNvGrpSpPr/>
                    <p:nvPr/>
                  </p:nvGrpSpPr>
                  <p:grpSpPr>
                    <a:xfrm>
                      <a:off x="-2436835" y="3202504"/>
                      <a:ext cx="107580" cy="137721"/>
                      <a:chOff x="-1475840" y="2934777"/>
                      <a:chExt cx="107580" cy="137721"/>
                    </a:xfrm>
                  </p:grpSpPr>
                  <p:sp>
                    <p:nvSpPr>
                      <p:cNvPr id="7455" name="Google Shape;5827;p47">
                        <a:extLst>
                          <a:ext uri="{FF2B5EF4-FFF2-40B4-BE49-F238E27FC236}">
                            <a16:creationId xmlns:a16="http://schemas.microsoft.com/office/drawing/2014/main" id="{D805F552-01C4-DAAA-FF20-CA51DA82D63D}"/>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5828;p47">
                        <a:extLst>
                          <a:ext uri="{FF2B5EF4-FFF2-40B4-BE49-F238E27FC236}">
                            <a16:creationId xmlns:a16="http://schemas.microsoft.com/office/drawing/2014/main" id="{22099811-21B1-D82A-17CB-65A5794E1D7E}"/>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5829;p47">
                        <a:extLst>
                          <a:ext uri="{FF2B5EF4-FFF2-40B4-BE49-F238E27FC236}">
                            <a16:creationId xmlns:a16="http://schemas.microsoft.com/office/drawing/2014/main" id="{97C22667-B50D-A309-D5E6-D40F0DD4F952}"/>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5830;p47">
                        <a:extLst>
                          <a:ext uri="{FF2B5EF4-FFF2-40B4-BE49-F238E27FC236}">
                            <a16:creationId xmlns:a16="http://schemas.microsoft.com/office/drawing/2014/main" id="{4B0DDBD0-881D-3655-8EB1-61C2E1CC86EA}"/>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5831;p47">
                        <a:extLst>
                          <a:ext uri="{FF2B5EF4-FFF2-40B4-BE49-F238E27FC236}">
                            <a16:creationId xmlns:a16="http://schemas.microsoft.com/office/drawing/2014/main" id="{574EB0A2-A48B-2117-5829-0650362B6606}"/>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5832;p47">
                        <a:extLst>
                          <a:ext uri="{FF2B5EF4-FFF2-40B4-BE49-F238E27FC236}">
                            <a16:creationId xmlns:a16="http://schemas.microsoft.com/office/drawing/2014/main" id="{043D11B3-DBBE-8AAB-BD88-F327D5AD322B}"/>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5833;p47">
                        <a:extLst>
                          <a:ext uri="{FF2B5EF4-FFF2-40B4-BE49-F238E27FC236}">
                            <a16:creationId xmlns:a16="http://schemas.microsoft.com/office/drawing/2014/main" id="{85C0809B-2947-FDEB-D759-B647BEFB41B8}"/>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5834;p47">
                        <a:extLst>
                          <a:ext uri="{FF2B5EF4-FFF2-40B4-BE49-F238E27FC236}">
                            <a16:creationId xmlns:a16="http://schemas.microsoft.com/office/drawing/2014/main" id="{5039F6A3-75AF-44A8-909A-7DE256730EB7}"/>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5835;p47">
                        <a:extLst>
                          <a:ext uri="{FF2B5EF4-FFF2-40B4-BE49-F238E27FC236}">
                            <a16:creationId xmlns:a16="http://schemas.microsoft.com/office/drawing/2014/main" id="{4171206B-64BB-E7A0-F336-F74D29397237}"/>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5836;p47">
                      <a:extLst>
                        <a:ext uri="{FF2B5EF4-FFF2-40B4-BE49-F238E27FC236}">
                          <a16:creationId xmlns:a16="http://schemas.microsoft.com/office/drawing/2014/main" id="{46659FE2-1504-E6D0-E85E-C5D22B06D014}"/>
                        </a:ext>
                      </a:extLst>
                    </p:cNvPr>
                    <p:cNvGrpSpPr/>
                    <p:nvPr/>
                  </p:nvGrpSpPr>
                  <p:grpSpPr>
                    <a:xfrm>
                      <a:off x="-2398086" y="3180341"/>
                      <a:ext cx="107580" cy="137721"/>
                      <a:chOff x="-1475840" y="2934777"/>
                      <a:chExt cx="107580" cy="137721"/>
                    </a:xfrm>
                  </p:grpSpPr>
                  <p:sp>
                    <p:nvSpPr>
                      <p:cNvPr id="7446" name="Google Shape;5837;p47">
                        <a:extLst>
                          <a:ext uri="{FF2B5EF4-FFF2-40B4-BE49-F238E27FC236}">
                            <a16:creationId xmlns:a16="http://schemas.microsoft.com/office/drawing/2014/main" id="{38312809-9D62-62FF-3AA6-EC3393DFBB40}"/>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5838;p47">
                        <a:extLst>
                          <a:ext uri="{FF2B5EF4-FFF2-40B4-BE49-F238E27FC236}">
                            <a16:creationId xmlns:a16="http://schemas.microsoft.com/office/drawing/2014/main" id="{C6C44E73-D33C-D719-82D1-0B68BD41F458}"/>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5839;p47">
                        <a:extLst>
                          <a:ext uri="{FF2B5EF4-FFF2-40B4-BE49-F238E27FC236}">
                            <a16:creationId xmlns:a16="http://schemas.microsoft.com/office/drawing/2014/main" id="{253CCA22-B99E-95D7-3CF6-4161CCF7FC7D}"/>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5840;p47">
                        <a:extLst>
                          <a:ext uri="{FF2B5EF4-FFF2-40B4-BE49-F238E27FC236}">
                            <a16:creationId xmlns:a16="http://schemas.microsoft.com/office/drawing/2014/main" id="{1760CA18-4C5A-EC74-37C3-FD426532C00C}"/>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5841;p47">
                        <a:extLst>
                          <a:ext uri="{FF2B5EF4-FFF2-40B4-BE49-F238E27FC236}">
                            <a16:creationId xmlns:a16="http://schemas.microsoft.com/office/drawing/2014/main" id="{9690FD70-C3E3-540D-E2D6-CB0385985D4B}"/>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5842;p47">
                        <a:extLst>
                          <a:ext uri="{FF2B5EF4-FFF2-40B4-BE49-F238E27FC236}">
                            <a16:creationId xmlns:a16="http://schemas.microsoft.com/office/drawing/2014/main" id="{C0E1067B-452B-EF20-D352-7AF536482315}"/>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5843;p47">
                        <a:extLst>
                          <a:ext uri="{FF2B5EF4-FFF2-40B4-BE49-F238E27FC236}">
                            <a16:creationId xmlns:a16="http://schemas.microsoft.com/office/drawing/2014/main" id="{D155F542-7E57-98FF-4669-A833C8666CAF}"/>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5844;p47">
                        <a:extLst>
                          <a:ext uri="{FF2B5EF4-FFF2-40B4-BE49-F238E27FC236}">
                            <a16:creationId xmlns:a16="http://schemas.microsoft.com/office/drawing/2014/main" id="{5B427852-7EB6-9425-2047-201085DB483C}"/>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5845;p47">
                        <a:extLst>
                          <a:ext uri="{FF2B5EF4-FFF2-40B4-BE49-F238E27FC236}">
                            <a16:creationId xmlns:a16="http://schemas.microsoft.com/office/drawing/2014/main" id="{AA9634DD-087C-5AFC-E9AB-C9E447BA5BC9}"/>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5846;p47">
                      <a:extLst>
                        <a:ext uri="{FF2B5EF4-FFF2-40B4-BE49-F238E27FC236}">
                          <a16:creationId xmlns:a16="http://schemas.microsoft.com/office/drawing/2014/main" id="{19E4074A-F63E-6A81-6680-E510A9F67821}"/>
                        </a:ext>
                      </a:extLst>
                    </p:cNvPr>
                    <p:cNvGrpSpPr/>
                    <p:nvPr/>
                  </p:nvGrpSpPr>
                  <p:grpSpPr>
                    <a:xfrm>
                      <a:off x="-2359338" y="3158177"/>
                      <a:ext cx="107580" cy="137721"/>
                      <a:chOff x="-1475840" y="2934777"/>
                      <a:chExt cx="107580" cy="137721"/>
                    </a:xfrm>
                  </p:grpSpPr>
                  <p:sp>
                    <p:nvSpPr>
                      <p:cNvPr id="7437" name="Google Shape;5847;p47">
                        <a:extLst>
                          <a:ext uri="{FF2B5EF4-FFF2-40B4-BE49-F238E27FC236}">
                            <a16:creationId xmlns:a16="http://schemas.microsoft.com/office/drawing/2014/main" id="{A95689FF-F849-70D2-2594-D5FDD7214962}"/>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5848;p47">
                        <a:extLst>
                          <a:ext uri="{FF2B5EF4-FFF2-40B4-BE49-F238E27FC236}">
                            <a16:creationId xmlns:a16="http://schemas.microsoft.com/office/drawing/2014/main" id="{82581221-A2F4-2729-2A37-A21999C79517}"/>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5849;p47">
                        <a:extLst>
                          <a:ext uri="{FF2B5EF4-FFF2-40B4-BE49-F238E27FC236}">
                            <a16:creationId xmlns:a16="http://schemas.microsoft.com/office/drawing/2014/main" id="{92D00423-5614-1140-61CA-491D711FC2F2}"/>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5850;p47">
                        <a:extLst>
                          <a:ext uri="{FF2B5EF4-FFF2-40B4-BE49-F238E27FC236}">
                            <a16:creationId xmlns:a16="http://schemas.microsoft.com/office/drawing/2014/main" id="{4C0BF750-B9E5-F95D-B25D-BDCBDD9F0FAB}"/>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5851;p47">
                        <a:extLst>
                          <a:ext uri="{FF2B5EF4-FFF2-40B4-BE49-F238E27FC236}">
                            <a16:creationId xmlns:a16="http://schemas.microsoft.com/office/drawing/2014/main" id="{7BBA5659-DE89-AA3B-AD62-0EC19533758A}"/>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5852;p47">
                        <a:extLst>
                          <a:ext uri="{FF2B5EF4-FFF2-40B4-BE49-F238E27FC236}">
                            <a16:creationId xmlns:a16="http://schemas.microsoft.com/office/drawing/2014/main" id="{44F27900-8613-66ED-3A20-CB4C2D5F1F15}"/>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5853;p47">
                        <a:extLst>
                          <a:ext uri="{FF2B5EF4-FFF2-40B4-BE49-F238E27FC236}">
                            <a16:creationId xmlns:a16="http://schemas.microsoft.com/office/drawing/2014/main" id="{B22F7DF8-016F-EEC7-5C9A-404FB1444E20}"/>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5854;p47">
                        <a:extLst>
                          <a:ext uri="{FF2B5EF4-FFF2-40B4-BE49-F238E27FC236}">
                            <a16:creationId xmlns:a16="http://schemas.microsoft.com/office/drawing/2014/main" id="{8883FDC3-7FB0-C260-305F-FBAA01F8A86A}"/>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5855;p47">
                        <a:extLst>
                          <a:ext uri="{FF2B5EF4-FFF2-40B4-BE49-F238E27FC236}">
                            <a16:creationId xmlns:a16="http://schemas.microsoft.com/office/drawing/2014/main" id="{C6C1B747-AA75-29B3-B0DA-5A3440FBDD5A}"/>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5856;p47">
                      <a:extLst>
                        <a:ext uri="{FF2B5EF4-FFF2-40B4-BE49-F238E27FC236}">
                          <a16:creationId xmlns:a16="http://schemas.microsoft.com/office/drawing/2014/main" id="{AA5606D3-21C3-1429-58B3-8E762574E32A}"/>
                        </a:ext>
                      </a:extLst>
                    </p:cNvPr>
                    <p:cNvGrpSpPr/>
                    <p:nvPr/>
                  </p:nvGrpSpPr>
                  <p:grpSpPr>
                    <a:xfrm>
                      <a:off x="-2320590" y="3136014"/>
                      <a:ext cx="107580" cy="137721"/>
                      <a:chOff x="-1475840" y="2934777"/>
                      <a:chExt cx="107580" cy="137721"/>
                    </a:xfrm>
                  </p:grpSpPr>
                  <p:sp>
                    <p:nvSpPr>
                      <p:cNvPr id="7428" name="Google Shape;5857;p47">
                        <a:extLst>
                          <a:ext uri="{FF2B5EF4-FFF2-40B4-BE49-F238E27FC236}">
                            <a16:creationId xmlns:a16="http://schemas.microsoft.com/office/drawing/2014/main" id="{37D634F6-DA25-F879-DD82-3281D7B2344B}"/>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5858;p47">
                        <a:extLst>
                          <a:ext uri="{FF2B5EF4-FFF2-40B4-BE49-F238E27FC236}">
                            <a16:creationId xmlns:a16="http://schemas.microsoft.com/office/drawing/2014/main" id="{57E2D248-F7C9-3B90-C94B-65424EF3BEFF}"/>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5859;p47">
                        <a:extLst>
                          <a:ext uri="{FF2B5EF4-FFF2-40B4-BE49-F238E27FC236}">
                            <a16:creationId xmlns:a16="http://schemas.microsoft.com/office/drawing/2014/main" id="{CA725897-CEF6-8335-0B6B-2B88CED11ED0}"/>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5860;p47">
                        <a:extLst>
                          <a:ext uri="{FF2B5EF4-FFF2-40B4-BE49-F238E27FC236}">
                            <a16:creationId xmlns:a16="http://schemas.microsoft.com/office/drawing/2014/main" id="{71137730-D886-71EB-99B0-93406AD8AF80}"/>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5861;p47">
                        <a:extLst>
                          <a:ext uri="{FF2B5EF4-FFF2-40B4-BE49-F238E27FC236}">
                            <a16:creationId xmlns:a16="http://schemas.microsoft.com/office/drawing/2014/main" id="{1775DAD2-F609-B093-A37A-544251989FBD}"/>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5862;p47">
                        <a:extLst>
                          <a:ext uri="{FF2B5EF4-FFF2-40B4-BE49-F238E27FC236}">
                            <a16:creationId xmlns:a16="http://schemas.microsoft.com/office/drawing/2014/main" id="{27856546-E148-CC35-1D17-F1AE7C550039}"/>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5863;p47">
                        <a:extLst>
                          <a:ext uri="{FF2B5EF4-FFF2-40B4-BE49-F238E27FC236}">
                            <a16:creationId xmlns:a16="http://schemas.microsoft.com/office/drawing/2014/main" id="{D33A863B-B75D-5D25-46C9-BE5DC637EBB2}"/>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5864;p47">
                        <a:extLst>
                          <a:ext uri="{FF2B5EF4-FFF2-40B4-BE49-F238E27FC236}">
                            <a16:creationId xmlns:a16="http://schemas.microsoft.com/office/drawing/2014/main" id="{132174B1-F812-A712-AEC5-CDE996D7E07A}"/>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5865;p47">
                        <a:extLst>
                          <a:ext uri="{FF2B5EF4-FFF2-40B4-BE49-F238E27FC236}">
                            <a16:creationId xmlns:a16="http://schemas.microsoft.com/office/drawing/2014/main" id="{BE263AD6-81C8-2DE8-D4F7-52BE70DE0D52}"/>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 name="Google Shape;5866;p47">
                    <a:extLst>
                      <a:ext uri="{FF2B5EF4-FFF2-40B4-BE49-F238E27FC236}">
                        <a16:creationId xmlns:a16="http://schemas.microsoft.com/office/drawing/2014/main" id="{B4B320FD-3289-D748-9BBC-D56B34ADB77D}"/>
                      </a:ext>
                    </a:extLst>
                  </p:cNvPr>
                  <p:cNvGrpSpPr/>
                  <p:nvPr/>
                </p:nvGrpSpPr>
                <p:grpSpPr>
                  <a:xfrm flipH="1">
                    <a:off x="-4004340" y="3104789"/>
                    <a:ext cx="727555" cy="492333"/>
                    <a:chOff x="-2940565" y="3136014"/>
                    <a:chExt cx="727555" cy="492333"/>
                  </a:xfrm>
                </p:grpSpPr>
                <p:grpSp>
                  <p:nvGrpSpPr>
                    <p:cNvPr id="41" name="Google Shape;5867;p47">
                      <a:extLst>
                        <a:ext uri="{FF2B5EF4-FFF2-40B4-BE49-F238E27FC236}">
                          <a16:creationId xmlns:a16="http://schemas.microsoft.com/office/drawing/2014/main" id="{DD744ED1-ED0B-123A-AA82-9FA9CF09EEF4}"/>
                        </a:ext>
                      </a:extLst>
                    </p:cNvPr>
                    <p:cNvGrpSpPr/>
                    <p:nvPr/>
                  </p:nvGrpSpPr>
                  <p:grpSpPr>
                    <a:xfrm>
                      <a:off x="-2940565" y="3490627"/>
                      <a:ext cx="107580" cy="137721"/>
                      <a:chOff x="-1475840" y="2934777"/>
                      <a:chExt cx="107580" cy="137721"/>
                    </a:xfrm>
                  </p:grpSpPr>
                  <p:sp>
                    <p:nvSpPr>
                      <p:cNvPr id="7402" name="Google Shape;5868;p47">
                        <a:extLst>
                          <a:ext uri="{FF2B5EF4-FFF2-40B4-BE49-F238E27FC236}">
                            <a16:creationId xmlns:a16="http://schemas.microsoft.com/office/drawing/2014/main" id="{17F4EAB8-A9D5-1D2A-0452-277D3D907F4C}"/>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5869;p47">
                        <a:extLst>
                          <a:ext uri="{FF2B5EF4-FFF2-40B4-BE49-F238E27FC236}">
                            <a16:creationId xmlns:a16="http://schemas.microsoft.com/office/drawing/2014/main" id="{5FDB9134-5832-FC4C-8075-D8C89612DB17}"/>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5870;p47">
                        <a:extLst>
                          <a:ext uri="{FF2B5EF4-FFF2-40B4-BE49-F238E27FC236}">
                            <a16:creationId xmlns:a16="http://schemas.microsoft.com/office/drawing/2014/main" id="{B765604F-FDAC-F724-A29A-BB643FE91FF1}"/>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5871;p47">
                        <a:extLst>
                          <a:ext uri="{FF2B5EF4-FFF2-40B4-BE49-F238E27FC236}">
                            <a16:creationId xmlns:a16="http://schemas.microsoft.com/office/drawing/2014/main" id="{0B946635-419E-909E-6119-57E420F3396F}"/>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5872;p47">
                        <a:extLst>
                          <a:ext uri="{FF2B5EF4-FFF2-40B4-BE49-F238E27FC236}">
                            <a16:creationId xmlns:a16="http://schemas.microsoft.com/office/drawing/2014/main" id="{06BA0B80-253B-4B78-077D-B4F4E58349E8}"/>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5873;p47">
                        <a:extLst>
                          <a:ext uri="{FF2B5EF4-FFF2-40B4-BE49-F238E27FC236}">
                            <a16:creationId xmlns:a16="http://schemas.microsoft.com/office/drawing/2014/main" id="{76317DDB-7799-CC1F-E0A4-A3C65602E787}"/>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5874;p47">
                        <a:extLst>
                          <a:ext uri="{FF2B5EF4-FFF2-40B4-BE49-F238E27FC236}">
                            <a16:creationId xmlns:a16="http://schemas.microsoft.com/office/drawing/2014/main" id="{C34E897F-A467-3C02-902B-02A2C9688B49}"/>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5875;p47">
                        <a:extLst>
                          <a:ext uri="{FF2B5EF4-FFF2-40B4-BE49-F238E27FC236}">
                            <a16:creationId xmlns:a16="http://schemas.microsoft.com/office/drawing/2014/main" id="{05528A94-70F0-34B5-21EA-9E58751B476D}"/>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5876;p47">
                        <a:extLst>
                          <a:ext uri="{FF2B5EF4-FFF2-40B4-BE49-F238E27FC236}">
                            <a16:creationId xmlns:a16="http://schemas.microsoft.com/office/drawing/2014/main" id="{8AD3EF8E-01ED-8FB8-CEE7-54E6D2C9BD7C}"/>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5877;p47">
                      <a:extLst>
                        <a:ext uri="{FF2B5EF4-FFF2-40B4-BE49-F238E27FC236}">
                          <a16:creationId xmlns:a16="http://schemas.microsoft.com/office/drawing/2014/main" id="{087569C3-2036-E903-29B5-F15A2B64E1B9}"/>
                        </a:ext>
                      </a:extLst>
                    </p:cNvPr>
                    <p:cNvGrpSpPr/>
                    <p:nvPr/>
                  </p:nvGrpSpPr>
                  <p:grpSpPr>
                    <a:xfrm>
                      <a:off x="-2901816" y="3468463"/>
                      <a:ext cx="107580" cy="137721"/>
                      <a:chOff x="-1475840" y="2934777"/>
                      <a:chExt cx="107580" cy="137721"/>
                    </a:xfrm>
                  </p:grpSpPr>
                  <p:sp>
                    <p:nvSpPr>
                      <p:cNvPr id="7393" name="Google Shape;5878;p47">
                        <a:extLst>
                          <a:ext uri="{FF2B5EF4-FFF2-40B4-BE49-F238E27FC236}">
                            <a16:creationId xmlns:a16="http://schemas.microsoft.com/office/drawing/2014/main" id="{58A4AB99-999C-C89A-23EE-AE25D0810F68}"/>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5879;p47">
                        <a:extLst>
                          <a:ext uri="{FF2B5EF4-FFF2-40B4-BE49-F238E27FC236}">
                            <a16:creationId xmlns:a16="http://schemas.microsoft.com/office/drawing/2014/main" id="{A35AFA1C-8952-788E-7995-4F2063ACDF66}"/>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5880;p47">
                        <a:extLst>
                          <a:ext uri="{FF2B5EF4-FFF2-40B4-BE49-F238E27FC236}">
                            <a16:creationId xmlns:a16="http://schemas.microsoft.com/office/drawing/2014/main" id="{E7AE66F2-C4AE-1AC3-0D50-549B555D229F}"/>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5881;p47">
                        <a:extLst>
                          <a:ext uri="{FF2B5EF4-FFF2-40B4-BE49-F238E27FC236}">
                            <a16:creationId xmlns:a16="http://schemas.microsoft.com/office/drawing/2014/main" id="{163BFB91-2CF0-1009-A639-6F31F077405E}"/>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5882;p47">
                        <a:extLst>
                          <a:ext uri="{FF2B5EF4-FFF2-40B4-BE49-F238E27FC236}">
                            <a16:creationId xmlns:a16="http://schemas.microsoft.com/office/drawing/2014/main" id="{5691E3C7-9876-F6B7-7EBF-9B4F9D38C25C}"/>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5883;p47">
                        <a:extLst>
                          <a:ext uri="{FF2B5EF4-FFF2-40B4-BE49-F238E27FC236}">
                            <a16:creationId xmlns:a16="http://schemas.microsoft.com/office/drawing/2014/main" id="{2D8B4C19-6E0C-F8DD-836C-9807106FF36C}"/>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5884;p47">
                        <a:extLst>
                          <a:ext uri="{FF2B5EF4-FFF2-40B4-BE49-F238E27FC236}">
                            <a16:creationId xmlns:a16="http://schemas.microsoft.com/office/drawing/2014/main" id="{75378ACE-91AC-8047-6F10-8B09C7AD89CD}"/>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5885;p47">
                        <a:extLst>
                          <a:ext uri="{FF2B5EF4-FFF2-40B4-BE49-F238E27FC236}">
                            <a16:creationId xmlns:a16="http://schemas.microsoft.com/office/drawing/2014/main" id="{8DF62E48-59DD-908E-5EC0-FF3AD1F4105C}"/>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5886;p47">
                        <a:extLst>
                          <a:ext uri="{FF2B5EF4-FFF2-40B4-BE49-F238E27FC236}">
                            <a16:creationId xmlns:a16="http://schemas.microsoft.com/office/drawing/2014/main" id="{8972FE56-4B44-08F1-3CC7-B9B6FBDF155B}"/>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5887;p47">
                      <a:extLst>
                        <a:ext uri="{FF2B5EF4-FFF2-40B4-BE49-F238E27FC236}">
                          <a16:creationId xmlns:a16="http://schemas.microsoft.com/office/drawing/2014/main" id="{051B5CCE-A8E7-483A-49FD-DAD327EFB547}"/>
                        </a:ext>
                      </a:extLst>
                    </p:cNvPr>
                    <p:cNvGrpSpPr/>
                    <p:nvPr/>
                  </p:nvGrpSpPr>
                  <p:grpSpPr>
                    <a:xfrm>
                      <a:off x="-2863068" y="3446300"/>
                      <a:ext cx="107580" cy="137721"/>
                      <a:chOff x="-1475840" y="2934777"/>
                      <a:chExt cx="107580" cy="137721"/>
                    </a:xfrm>
                  </p:grpSpPr>
                  <p:sp>
                    <p:nvSpPr>
                      <p:cNvPr id="7384" name="Google Shape;5888;p47">
                        <a:extLst>
                          <a:ext uri="{FF2B5EF4-FFF2-40B4-BE49-F238E27FC236}">
                            <a16:creationId xmlns:a16="http://schemas.microsoft.com/office/drawing/2014/main" id="{48B35CAB-5776-4A3D-1262-AC94E386A799}"/>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5889;p47">
                        <a:extLst>
                          <a:ext uri="{FF2B5EF4-FFF2-40B4-BE49-F238E27FC236}">
                            <a16:creationId xmlns:a16="http://schemas.microsoft.com/office/drawing/2014/main" id="{2CA40E71-5108-B6DE-C3D4-10DAF07405D4}"/>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5890;p47">
                        <a:extLst>
                          <a:ext uri="{FF2B5EF4-FFF2-40B4-BE49-F238E27FC236}">
                            <a16:creationId xmlns:a16="http://schemas.microsoft.com/office/drawing/2014/main" id="{568484C7-B812-DACD-F45A-AAF380052058}"/>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5891;p47">
                        <a:extLst>
                          <a:ext uri="{FF2B5EF4-FFF2-40B4-BE49-F238E27FC236}">
                            <a16:creationId xmlns:a16="http://schemas.microsoft.com/office/drawing/2014/main" id="{7AD6A08A-0202-0886-352B-ADE58A737068}"/>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5892;p47">
                        <a:extLst>
                          <a:ext uri="{FF2B5EF4-FFF2-40B4-BE49-F238E27FC236}">
                            <a16:creationId xmlns:a16="http://schemas.microsoft.com/office/drawing/2014/main" id="{D5E408E9-4C69-34CF-7733-B2429364BF3A}"/>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5893;p47">
                        <a:extLst>
                          <a:ext uri="{FF2B5EF4-FFF2-40B4-BE49-F238E27FC236}">
                            <a16:creationId xmlns:a16="http://schemas.microsoft.com/office/drawing/2014/main" id="{DC116A7F-AF15-6D49-4BE0-FF66BA759B4F}"/>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5894;p47">
                        <a:extLst>
                          <a:ext uri="{FF2B5EF4-FFF2-40B4-BE49-F238E27FC236}">
                            <a16:creationId xmlns:a16="http://schemas.microsoft.com/office/drawing/2014/main" id="{57DC3881-11D1-6A30-F07D-2829874F52D5}"/>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5895;p47">
                        <a:extLst>
                          <a:ext uri="{FF2B5EF4-FFF2-40B4-BE49-F238E27FC236}">
                            <a16:creationId xmlns:a16="http://schemas.microsoft.com/office/drawing/2014/main" id="{7475E20D-22F6-BAD4-F69D-062A51A38BE1}"/>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5896;p47">
                        <a:extLst>
                          <a:ext uri="{FF2B5EF4-FFF2-40B4-BE49-F238E27FC236}">
                            <a16:creationId xmlns:a16="http://schemas.microsoft.com/office/drawing/2014/main" id="{5C3C400D-5228-F2CD-7A25-28AE263463D2}"/>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5897;p47">
                      <a:extLst>
                        <a:ext uri="{FF2B5EF4-FFF2-40B4-BE49-F238E27FC236}">
                          <a16:creationId xmlns:a16="http://schemas.microsoft.com/office/drawing/2014/main" id="{50CF49EB-E36A-AC32-589C-3070B8A9F530}"/>
                        </a:ext>
                      </a:extLst>
                    </p:cNvPr>
                    <p:cNvGrpSpPr/>
                    <p:nvPr/>
                  </p:nvGrpSpPr>
                  <p:grpSpPr>
                    <a:xfrm>
                      <a:off x="-2824319" y="3424137"/>
                      <a:ext cx="107580" cy="137721"/>
                      <a:chOff x="-1475840" y="2934777"/>
                      <a:chExt cx="107580" cy="137721"/>
                    </a:xfrm>
                  </p:grpSpPr>
                  <p:sp>
                    <p:nvSpPr>
                      <p:cNvPr id="7375" name="Google Shape;5898;p47">
                        <a:extLst>
                          <a:ext uri="{FF2B5EF4-FFF2-40B4-BE49-F238E27FC236}">
                            <a16:creationId xmlns:a16="http://schemas.microsoft.com/office/drawing/2014/main" id="{DD81C502-A494-C488-44B7-0AECA2EEC63C}"/>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5899;p47">
                        <a:extLst>
                          <a:ext uri="{FF2B5EF4-FFF2-40B4-BE49-F238E27FC236}">
                            <a16:creationId xmlns:a16="http://schemas.microsoft.com/office/drawing/2014/main" id="{A7210334-1275-FEC9-2BF3-F62175F47EB6}"/>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5900;p47">
                        <a:extLst>
                          <a:ext uri="{FF2B5EF4-FFF2-40B4-BE49-F238E27FC236}">
                            <a16:creationId xmlns:a16="http://schemas.microsoft.com/office/drawing/2014/main" id="{0152A833-34C4-E275-0316-764A119A660D}"/>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5901;p47">
                        <a:extLst>
                          <a:ext uri="{FF2B5EF4-FFF2-40B4-BE49-F238E27FC236}">
                            <a16:creationId xmlns:a16="http://schemas.microsoft.com/office/drawing/2014/main" id="{1C3B1EB5-9A3F-4A62-D092-05669A0F1A05}"/>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5902;p47">
                        <a:extLst>
                          <a:ext uri="{FF2B5EF4-FFF2-40B4-BE49-F238E27FC236}">
                            <a16:creationId xmlns:a16="http://schemas.microsoft.com/office/drawing/2014/main" id="{F0E7642E-C4A1-321C-8CB9-5A023521625A}"/>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5903;p47">
                        <a:extLst>
                          <a:ext uri="{FF2B5EF4-FFF2-40B4-BE49-F238E27FC236}">
                            <a16:creationId xmlns:a16="http://schemas.microsoft.com/office/drawing/2014/main" id="{D30CEB36-34BE-472F-BBE3-5A3FDC9E7ABE}"/>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5904;p47">
                        <a:extLst>
                          <a:ext uri="{FF2B5EF4-FFF2-40B4-BE49-F238E27FC236}">
                            <a16:creationId xmlns:a16="http://schemas.microsoft.com/office/drawing/2014/main" id="{2D4EB44D-2A10-0441-6F17-71D611A34C22}"/>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5905;p47">
                        <a:extLst>
                          <a:ext uri="{FF2B5EF4-FFF2-40B4-BE49-F238E27FC236}">
                            <a16:creationId xmlns:a16="http://schemas.microsoft.com/office/drawing/2014/main" id="{B6B451E3-188A-05A6-BB7A-5F75D7669347}"/>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5906;p47">
                        <a:extLst>
                          <a:ext uri="{FF2B5EF4-FFF2-40B4-BE49-F238E27FC236}">
                            <a16:creationId xmlns:a16="http://schemas.microsoft.com/office/drawing/2014/main" id="{ADB39C9B-C7E5-479B-49E9-D88084076892}"/>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 name="Google Shape;5907;p47">
                      <a:extLst>
                        <a:ext uri="{FF2B5EF4-FFF2-40B4-BE49-F238E27FC236}">
                          <a16:creationId xmlns:a16="http://schemas.microsoft.com/office/drawing/2014/main" id="{9245F343-0794-9B20-8D0F-10AEFECDCB2D}"/>
                        </a:ext>
                      </a:extLst>
                    </p:cNvPr>
                    <p:cNvGrpSpPr/>
                    <p:nvPr/>
                  </p:nvGrpSpPr>
                  <p:grpSpPr>
                    <a:xfrm>
                      <a:off x="-2785571" y="3401973"/>
                      <a:ext cx="107580" cy="137721"/>
                      <a:chOff x="-1475840" y="2934777"/>
                      <a:chExt cx="107580" cy="137721"/>
                    </a:xfrm>
                  </p:grpSpPr>
                  <p:sp>
                    <p:nvSpPr>
                      <p:cNvPr id="7366" name="Google Shape;5908;p47">
                        <a:extLst>
                          <a:ext uri="{FF2B5EF4-FFF2-40B4-BE49-F238E27FC236}">
                            <a16:creationId xmlns:a16="http://schemas.microsoft.com/office/drawing/2014/main" id="{63EA61B0-BBE1-52C2-0BD7-0FD4C761AD12}"/>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5909;p47">
                        <a:extLst>
                          <a:ext uri="{FF2B5EF4-FFF2-40B4-BE49-F238E27FC236}">
                            <a16:creationId xmlns:a16="http://schemas.microsoft.com/office/drawing/2014/main" id="{FEAE481C-1A95-F53C-BE08-72C3D29D5A7F}"/>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5910;p47">
                        <a:extLst>
                          <a:ext uri="{FF2B5EF4-FFF2-40B4-BE49-F238E27FC236}">
                            <a16:creationId xmlns:a16="http://schemas.microsoft.com/office/drawing/2014/main" id="{0ECD3039-C290-85B0-F51E-7FD84414E857}"/>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5911;p47">
                        <a:extLst>
                          <a:ext uri="{FF2B5EF4-FFF2-40B4-BE49-F238E27FC236}">
                            <a16:creationId xmlns:a16="http://schemas.microsoft.com/office/drawing/2014/main" id="{A28C5BB9-C6F9-FDDD-B342-F622C7A68959}"/>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5912;p47">
                        <a:extLst>
                          <a:ext uri="{FF2B5EF4-FFF2-40B4-BE49-F238E27FC236}">
                            <a16:creationId xmlns:a16="http://schemas.microsoft.com/office/drawing/2014/main" id="{0C8102DA-2F02-25C5-7C68-F73D7DDC56F0}"/>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5913;p47">
                        <a:extLst>
                          <a:ext uri="{FF2B5EF4-FFF2-40B4-BE49-F238E27FC236}">
                            <a16:creationId xmlns:a16="http://schemas.microsoft.com/office/drawing/2014/main" id="{54A94682-F769-2A97-3784-C00637AACA49}"/>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5914;p47">
                        <a:extLst>
                          <a:ext uri="{FF2B5EF4-FFF2-40B4-BE49-F238E27FC236}">
                            <a16:creationId xmlns:a16="http://schemas.microsoft.com/office/drawing/2014/main" id="{66955A52-5DA8-A9DE-0D43-5F24C697013B}"/>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5915;p47">
                        <a:extLst>
                          <a:ext uri="{FF2B5EF4-FFF2-40B4-BE49-F238E27FC236}">
                            <a16:creationId xmlns:a16="http://schemas.microsoft.com/office/drawing/2014/main" id="{B4728338-DE6D-85C1-D7E3-CDC1A4C05781}"/>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5916;p47">
                        <a:extLst>
                          <a:ext uri="{FF2B5EF4-FFF2-40B4-BE49-F238E27FC236}">
                            <a16:creationId xmlns:a16="http://schemas.microsoft.com/office/drawing/2014/main" id="{E65C0DF7-2C61-2F75-9528-512DFDEFA683}"/>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5917;p47">
                      <a:extLst>
                        <a:ext uri="{FF2B5EF4-FFF2-40B4-BE49-F238E27FC236}">
                          <a16:creationId xmlns:a16="http://schemas.microsoft.com/office/drawing/2014/main" id="{882D349B-22CA-A340-8AB7-B07E10F4F381}"/>
                        </a:ext>
                      </a:extLst>
                    </p:cNvPr>
                    <p:cNvGrpSpPr/>
                    <p:nvPr/>
                  </p:nvGrpSpPr>
                  <p:grpSpPr>
                    <a:xfrm>
                      <a:off x="-2746822" y="3379810"/>
                      <a:ext cx="107580" cy="137721"/>
                      <a:chOff x="-1475840" y="2934777"/>
                      <a:chExt cx="107580" cy="137721"/>
                    </a:xfrm>
                  </p:grpSpPr>
                  <p:sp>
                    <p:nvSpPr>
                      <p:cNvPr id="7357" name="Google Shape;5918;p47">
                        <a:extLst>
                          <a:ext uri="{FF2B5EF4-FFF2-40B4-BE49-F238E27FC236}">
                            <a16:creationId xmlns:a16="http://schemas.microsoft.com/office/drawing/2014/main" id="{47D93647-A263-A988-93F9-053A8C599F38}"/>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5919;p47">
                        <a:extLst>
                          <a:ext uri="{FF2B5EF4-FFF2-40B4-BE49-F238E27FC236}">
                            <a16:creationId xmlns:a16="http://schemas.microsoft.com/office/drawing/2014/main" id="{6840ED51-DDB7-F8F6-A959-2D1B7607BEFA}"/>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5920;p47">
                        <a:extLst>
                          <a:ext uri="{FF2B5EF4-FFF2-40B4-BE49-F238E27FC236}">
                            <a16:creationId xmlns:a16="http://schemas.microsoft.com/office/drawing/2014/main" id="{C15C897E-D7BC-8FAC-E623-22BDD02C656C}"/>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5921;p47">
                        <a:extLst>
                          <a:ext uri="{FF2B5EF4-FFF2-40B4-BE49-F238E27FC236}">
                            <a16:creationId xmlns:a16="http://schemas.microsoft.com/office/drawing/2014/main" id="{78DF1204-6F13-50F9-108E-5BE7E138B2A9}"/>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5922;p47">
                        <a:extLst>
                          <a:ext uri="{FF2B5EF4-FFF2-40B4-BE49-F238E27FC236}">
                            <a16:creationId xmlns:a16="http://schemas.microsoft.com/office/drawing/2014/main" id="{1167AF03-FC25-210B-6A87-861AEF7DA3B1}"/>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5923;p47">
                        <a:extLst>
                          <a:ext uri="{FF2B5EF4-FFF2-40B4-BE49-F238E27FC236}">
                            <a16:creationId xmlns:a16="http://schemas.microsoft.com/office/drawing/2014/main" id="{3EBF9875-DD5A-632D-12C1-A20350B9FCAE}"/>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5924;p47">
                        <a:extLst>
                          <a:ext uri="{FF2B5EF4-FFF2-40B4-BE49-F238E27FC236}">
                            <a16:creationId xmlns:a16="http://schemas.microsoft.com/office/drawing/2014/main" id="{3C78B437-3E70-EC93-ACBD-43262170CE99}"/>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5925;p47">
                        <a:extLst>
                          <a:ext uri="{FF2B5EF4-FFF2-40B4-BE49-F238E27FC236}">
                            <a16:creationId xmlns:a16="http://schemas.microsoft.com/office/drawing/2014/main" id="{09067BFE-A610-3402-205F-6F591B20777A}"/>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5926;p47">
                        <a:extLst>
                          <a:ext uri="{FF2B5EF4-FFF2-40B4-BE49-F238E27FC236}">
                            <a16:creationId xmlns:a16="http://schemas.microsoft.com/office/drawing/2014/main" id="{815E86EF-C2E5-F8CC-D2F1-34832695921E}"/>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5927;p47">
                      <a:extLst>
                        <a:ext uri="{FF2B5EF4-FFF2-40B4-BE49-F238E27FC236}">
                          <a16:creationId xmlns:a16="http://schemas.microsoft.com/office/drawing/2014/main" id="{9BD86960-4BA5-E6DF-51FE-1683AD38F571}"/>
                        </a:ext>
                      </a:extLst>
                    </p:cNvPr>
                    <p:cNvGrpSpPr/>
                    <p:nvPr/>
                  </p:nvGrpSpPr>
                  <p:grpSpPr>
                    <a:xfrm>
                      <a:off x="-2708074" y="3357647"/>
                      <a:ext cx="107580" cy="137721"/>
                      <a:chOff x="-1475840" y="2934777"/>
                      <a:chExt cx="107580" cy="137721"/>
                    </a:xfrm>
                  </p:grpSpPr>
                  <p:sp>
                    <p:nvSpPr>
                      <p:cNvPr id="7348" name="Google Shape;5928;p47">
                        <a:extLst>
                          <a:ext uri="{FF2B5EF4-FFF2-40B4-BE49-F238E27FC236}">
                            <a16:creationId xmlns:a16="http://schemas.microsoft.com/office/drawing/2014/main" id="{7FE7120E-77B5-7BFA-1BB1-040983667C0E}"/>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5929;p47">
                        <a:extLst>
                          <a:ext uri="{FF2B5EF4-FFF2-40B4-BE49-F238E27FC236}">
                            <a16:creationId xmlns:a16="http://schemas.microsoft.com/office/drawing/2014/main" id="{410F98EE-CEF8-B7B4-2138-81EE24438B6A}"/>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5930;p47">
                        <a:extLst>
                          <a:ext uri="{FF2B5EF4-FFF2-40B4-BE49-F238E27FC236}">
                            <a16:creationId xmlns:a16="http://schemas.microsoft.com/office/drawing/2014/main" id="{3D94259C-5875-0D0B-90D3-8414E70C4625}"/>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5931;p47">
                        <a:extLst>
                          <a:ext uri="{FF2B5EF4-FFF2-40B4-BE49-F238E27FC236}">
                            <a16:creationId xmlns:a16="http://schemas.microsoft.com/office/drawing/2014/main" id="{95C2A9A0-B1AF-AC4A-DC2E-D87B1D55598B}"/>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5932;p47">
                        <a:extLst>
                          <a:ext uri="{FF2B5EF4-FFF2-40B4-BE49-F238E27FC236}">
                            <a16:creationId xmlns:a16="http://schemas.microsoft.com/office/drawing/2014/main" id="{994F0B4B-A858-6D53-64EF-1A3654E57C6B}"/>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5933;p47">
                        <a:extLst>
                          <a:ext uri="{FF2B5EF4-FFF2-40B4-BE49-F238E27FC236}">
                            <a16:creationId xmlns:a16="http://schemas.microsoft.com/office/drawing/2014/main" id="{D96A44AA-F9A5-3805-D055-4A0390D2CA18}"/>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5934;p47">
                        <a:extLst>
                          <a:ext uri="{FF2B5EF4-FFF2-40B4-BE49-F238E27FC236}">
                            <a16:creationId xmlns:a16="http://schemas.microsoft.com/office/drawing/2014/main" id="{55604F67-A5F7-CADB-5D3F-300754460F83}"/>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5935;p47">
                        <a:extLst>
                          <a:ext uri="{FF2B5EF4-FFF2-40B4-BE49-F238E27FC236}">
                            <a16:creationId xmlns:a16="http://schemas.microsoft.com/office/drawing/2014/main" id="{C2C134A8-91E6-F406-80DA-EB2D56A659F9}"/>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5936;p47">
                        <a:extLst>
                          <a:ext uri="{FF2B5EF4-FFF2-40B4-BE49-F238E27FC236}">
                            <a16:creationId xmlns:a16="http://schemas.microsoft.com/office/drawing/2014/main" id="{54CBD35B-FB46-86AD-D680-ADDAACE717C1}"/>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5937;p47">
                      <a:extLst>
                        <a:ext uri="{FF2B5EF4-FFF2-40B4-BE49-F238E27FC236}">
                          <a16:creationId xmlns:a16="http://schemas.microsoft.com/office/drawing/2014/main" id="{B399C2CF-3037-9A5D-527D-C65F59EE43F8}"/>
                        </a:ext>
                      </a:extLst>
                    </p:cNvPr>
                    <p:cNvGrpSpPr/>
                    <p:nvPr/>
                  </p:nvGrpSpPr>
                  <p:grpSpPr>
                    <a:xfrm>
                      <a:off x="-2669325" y="3335484"/>
                      <a:ext cx="107580" cy="137721"/>
                      <a:chOff x="-1475840" y="2934777"/>
                      <a:chExt cx="107580" cy="137721"/>
                    </a:xfrm>
                  </p:grpSpPr>
                  <p:sp>
                    <p:nvSpPr>
                      <p:cNvPr id="7339" name="Google Shape;5938;p47">
                        <a:extLst>
                          <a:ext uri="{FF2B5EF4-FFF2-40B4-BE49-F238E27FC236}">
                            <a16:creationId xmlns:a16="http://schemas.microsoft.com/office/drawing/2014/main" id="{C95D29E0-F8D7-49C5-E9C3-90C9B33B0CA8}"/>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5939;p47">
                        <a:extLst>
                          <a:ext uri="{FF2B5EF4-FFF2-40B4-BE49-F238E27FC236}">
                            <a16:creationId xmlns:a16="http://schemas.microsoft.com/office/drawing/2014/main" id="{1A0081D1-62A3-7B8F-5165-E7729B6DF16C}"/>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5940;p47">
                        <a:extLst>
                          <a:ext uri="{FF2B5EF4-FFF2-40B4-BE49-F238E27FC236}">
                            <a16:creationId xmlns:a16="http://schemas.microsoft.com/office/drawing/2014/main" id="{46F5FDC4-CDE5-6319-1E45-A13BE42A42B9}"/>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5941;p47">
                        <a:extLst>
                          <a:ext uri="{FF2B5EF4-FFF2-40B4-BE49-F238E27FC236}">
                            <a16:creationId xmlns:a16="http://schemas.microsoft.com/office/drawing/2014/main" id="{092E48F2-1D4D-38BC-381B-DBB3A957F6B1}"/>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5942;p47">
                        <a:extLst>
                          <a:ext uri="{FF2B5EF4-FFF2-40B4-BE49-F238E27FC236}">
                            <a16:creationId xmlns:a16="http://schemas.microsoft.com/office/drawing/2014/main" id="{85DC0148-FF91-0A1F-5B7A-3CF5699ECA05}"/>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5943;p47">
                        <a:extLst>
                          <a:ext uri="{FF2B5EF4-FFF2-40B4-BE49-F238E27FC236}">
                            <a16:creationId xmlns:a16="http://schemas.microsoft.com/office/drawing/2014/main" id="{41231DC8-64F1-73E6-0F63-CAC23DA791D6}"/>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5944;p47">
                        <a:extLst>
                          <a:ext uri="{FF2B5EF4-FFF2-40B4-BE49-F238E27FC236}">
                            <a16:creationId xmlns:a16="http://schemas.microsoft.com/office/drawing/2014/main" id="{2C25664A-CD05-C095-7688-0FEC83FCB5B5}"/>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5945;p47">
                        <a:extLst>
                          <a:ext uri="{FF2B5EF4-FFF2-40B4-BE49-F238E27FC236}">
                            <a16:creationId xmlns:a16="http://schemas.microsoft.com/office/drawing/2014/main" id="{432CC1DC-1E85-C06C-A969-9CF158C41468}"/>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5946;p47">
                        <a:extLst>
                          <a:ext uri="{FF2B5EF4-FFF2-40B4-BE49-F238E27FC236}">
                            <a16:creationId xmlns:a16="http://schemas.microsoft.com/office/drawing/2014/main" id="{7682A0C5-3DFE-B72C-BC7E-6694C54B9617}"/>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5947;p47">
                      <a:extLst>
                        <a:ext uri="{FF2B5EF4-FFF2-40B4-BE49-F238E27FC236}">
                          <a16:creationId xmlns:a16="http://schemas.microsoft.com/office/drawing/2014/main" id="{E159079C-A4A1-B666-8662-64B8C5445214}"/>
                        </a:ext>
                      </a:extLst>
                    </p:cNvPr>
                    <p:cNvGrpSpPr/>
                    <p:nvPr/>
                  </p:nvGrpSpPr>
                  <p:grpSpPr>
                    <a:xfrm>
                      <a:off x="-2630577" y="3313320"/>
                      <a:ext cx="107580" cy="137721"/>
                      <a:chOff x="-1475840" y="2934777"/>
                      <a:chExt cx="107580" cy="137721"/>
                    </a:xfrm>
                  </p:grpSpPr>
                  <p:sp>
                    <p:nvSpPr>
                      <p:cNvPr id="7330" name="Google Shape;5948;p47">
                        <a:extLst>
                          <a:ext uri="{FF2B5EF4-FFF2-40B4-BE49-F238E27FC236}">
                            <a16:creationId xmlns:a16="http://schemas.microsoft.com/office/drawing/2014/main" id="{322AED2C-4947-7BC3-98BB-9B5F1FBD857E}"/>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5949;p47">
                        <a:extLst>
                          <a:ext uri="{FF2B5EF4-FFF2-40B4-BE49-F238E27FC236}">
                            <a16:creationId xmlns:a16="http://schemas.microsoft.com/office/drawing/2014/main" id="{BCB98CE7-D58F-B97A-2677-6F4FD832157E}"/>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5950;p47">
                        <a:extLst>
                          <a:ext uri="{FF2B5EF4-FFF2-40B4-BE49-F238E27FC236}">
                            <a16:creationId xmlns:a16="http://schemas.microsoft.com/office/drawing/2014/main" id="{D1F01D18-659A-3767-9CDF-A9CF591C6CC4}"/>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5951;p47">
                        <a:extLst>
                          <a:ext uri="{FF2B5EF4-FFF2-40B4-BE49-F238E27FC236}">
                            <a16:creationId xmlns:a16="http://schemas.microsoft.com/office/drawing/2014/main" id="{A5BA53A2-63C0-1110-625B-E22B356E65C9}"/>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5952;p47">
                        <a:extLst>
                          <a:ext uri="{FF2B5EF4-FFF2-40B4-BE49-F238E27FC236}">
                            <a16:creationId xmlns:a16="http://schemas.microsoft.com/office/drawing/2014/main" id="{1AF579B3-80E3-33EB-CC59-AD7C15E191C7}"/>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5953;p47">
                        <a:extLst>
                          <a:ext uri="{FF2B5EF4-FFF2-40B4-BE49-F238E27FC236}">
                            <a16:creationId xmlns:a16="http://schemas.microsoft.com/office/drawing/2014/main" id="{BDEE0636-857B-45F1-3010-4F03E858FFBD}"/>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5954;p47">
                        <a:extLst>
                          <a:ext uri="{FF2B5EF4-FFF2-40B4-BE49-F238E27FC236}">
                            <a16:creationId xmlns:a16="http://schemas.microsoft.com/office/drawing/2014/main" id="{7424B5A0-DFF4-0EC2-D127-598920B26DF6}"/>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5955;p47">
                        <a:extLst>
                          <a:ext uri="{FF2B5EF4-FFF2-40B4-BE49-F238E27FC236}">
                            <a16:creationId xmlns:a16="http://schemas.microsoft.com/office/drawing/2014/main" id="{AFFC7AB6-8E9F-31F7-CF9B-204A83355D31}"/>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5956;p47">
                        <a:extLst>
                          <a:ext uri="{FF2B5EF4-FFF2-40B4-BE49-F238E27FC236}">
                            <a16:creationId xmlns:a16="http://schemas.microsoft.com/office/drawing/2014/main" id="{F004B1AF-D7C8-85DB-8D93-3F4B56180DB4}"/>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 name="Google Shape;5957;p47">
                      <a:extLst>
                        <a:ext uri="{FF2B5EF4-FFF2-40B4-BE49-F238E27FC236}">
                          <a16:creationId xmlns:a16="http://schemas.microsoft.com/office/drawing/2014/main" id="{520B1661-4F5D-9EAA-EEBA-2AE3C2A01833}"/>
                        </a:ext>
                      </a:extLst>
                    </p:cNvPr>
                    <p:cNvGrpSpPr/>
                    <p:nvPr/>
                  </p:nvGrpSpPr>
                  <p:grpSpPr>
                    <a:xfrm>
                      <a:off x="-2591829" y="3291157"/>
                      <a:ext cx="107580" cy="137721"/>
                      <a:chOff x="-1475840" y="2934777"/>
                      <a:chExt cx="107580" cy="137721"/>
                    </a:xfrm>
                  </p:grpSpPr>
                  <p:sp>
                    <p:nvSpPr>
                      <p:cNvPr id="7321" name="Google Shape;5958;p47">
                        <a:extLst>
                          <a:ext uri="{FF2B5EF4-FFF2-40B4-BE49-F238E27FC236}">
                            <a16:creationId xmlns:a16="http://schemas.microsoft.com/office/drawing/2014/main" id="{513EC465-6D1E-0D91-3B15-0414BEDB05F9}"/>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5959;p47">
                        <a:extLst>
                          <a:ext uri="{FF2B5EF4-FFF2-40B4-BE49-F238E27FC236}">
                            <a16:creationId xmlns:a16="http://schemas.microsoft.com/office/drawing/2014/main" id="{1C3DC166-0B11-0504-ECEF-73B654850524}"/>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5960;p47">
                        <a:extLst>
                          <a:ext uri="{FF2B5EF4-FFF2-40B4-BE49-F238E27FC236}">
                            <a16:creationId xmlns:a16="http://schemas.microsoft.com/office/drawing/2014/main" id="{878F4EE4-F487-2060-B686-9ED8287D4376}"/>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5961;p47">
                        <a:extLst>
                          <a:ext uri="{FF2B5EF4-FFF2-40B4-BE49-F238E27FC236}">
                            <a16:creationId xmlns:a16="http://schemas.microsoft.com/office/drawing/2014/main" id="{758F5F51-8138-326F-AF43-19E0ADA625A5}"/>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5962;p47">
                        <a:extLst>
                          <a:ext uri="{FF2B5EF4-FFF2-40B4-BE49-F238E27FC236}">
                            <a16:creationId xmlns:a16="http://schemas.microsoft.com/office/drawing/2014/main" id="{49992694-DE1C-2B0A-DF70-D48CFA2F4C83}"/>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5963;p47">
                        <a:extLst>
                          <a:ext uri="{FF2B5EF4-FFF2-40B4-BE49-F238E27FC236}">
                            <a16:creationId xmlns:a16="http://schemas.microsoft.com/office/drawing/2014/main" id="{9017CE35-A57A-6542-F7BA-68171B70D6D6}"/>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5964;p47">
                        <a:extLst>
                          <a:ext uri="{FF2B5EF4-FFF2-40B4-BE49-F238E27FC236}">
                            <a16:creationId xmlns:a16="http://schemas.microsoft.com/office/drawing/2014/main" id="{7562E388-53A1-5B53-94CD-7CB66E7B799F}"/>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5965;p47">
                        <a:extLst>
                          <a:ext uri="{FF2B5EF4-FFF2-40B4-BE49-F238E27FC236}">
                            <a16:creationId xmlns:a16="http://schemas.microsoft.com/office/drawing/2014/main" id="{129EE237-D450-B6F2-6876-A8BBFDD533C7}"/>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5966;p47">
                        <a:extLst>
                          <a:ext uri="{FF2B5EF4-FFF2-40B4-BE49-F238E27FC236}">
                            <a16:creationId xmlns:a16="http://schemas.microsoft.com/office/drawing/2014/main" id="{AE76A92C-1FD2-DBAD-A973-AC77FEE27E4D}"/>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967;p47">
                      <a:extLst>
                        <a:ext uri="{FF2B5EF4-FFF2-40B4-BE49-F238E27FC236}">
                          <a16:creationId xmlns:a16="http://schemas.microsoft.com/office/drawing/2014/main" id="{39432207-D884-6202-42E5-C58961FE4EE5}"/>
                        </a:ext>
                      </a:extLst>
                    </p:cNvPr>
                    <p:cNvGrpSpPr/>
                    <p:nvPr/>
                  </p:nvGrpSpPr>
                  <p:grpSpPr>
                    <a:xfrm>
                      <a:off x="-2553080" y="3268994"/>
                      <a:ext cx="107580" cy="137721"/>
                      <a:chOff x="-1475840" y="2934777"/>
                      <a:chExt cx="107580" cy="137721"/>
                    </a:xfrm>
                  </p:grpSpPr>
                  <p:sp>
                    <p:nvSpPr>
                      <p:cNvPr id="7312" name="Google Shape;5968;p47">
                        <a:extLst>
                          <a:ext uri="{FF2B5EF4-FFF2-40B4-BE49-F238E27FC236}">
                            <a16:creationId xmlns:a16="http://schemas.microsoft.com/office/drawing/2014/main" id="{D7284D59-634C-978F-5FAB-00ABC9CAE73A}"/>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5969;p47">
                        <a:extLst>
                          <a:ext uri="{FF2B5EF4-FFF2-40B4-BE49-F238E27FC236}">
                            <a16:creationId xmlns:a16="http://schemas.microsoft.com/office/drawing/2014/main" id="{AAD3DFCF-37BD-BB67-F4A2-67B0F4ECAA5C}"/>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5970;p47">
                        <a:extLst>
                          <a:ext uri="{FF2B5EF4-FFF2-40B4-BE49-F238E27FC236}">
                            <a16:creationId xmlns:a16="http://schemas.microsoft.com/office/drawing/2014/main" id="{09A1D283-EE6C-4932-B7EE-7CF52CD4EC24}"/>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5971;p47">
                        <a:extLst>
                          <a:ext uri="{FF2B5EF4-FFF2-40B4-BE49-F238E27FC236}">
                            <a16:creationId xmlns:a16="http://schemas.microsoft.com/office/drawing/2014/main" id="{F1EB5F46-0E43-8FAD-FB14-865BA68B04F1}"/>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5972;p47">
                        <a:extLst>
                          <a:ext uri="{FF2B5EF4-FFF2-40B4-BE49-F238E27FC236}">
                            <a16:creationId xmlns:a16="http://schemas.microsoft.com/office/drawing/2014/main" id="{3FDD5BD1-B90C-B581-C0D9-6B6B1311B7C8}"/>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5973;p47">
                        <a:extLst>
                          <a:ext uri="{FF2B5EF4-FFF2-40B4-BE49-F238E27FC236}">
                            <a16:creationId xmlns:a16="http://schemas.microsoft.com/office/drawing/2014/main" id="{33ACB376-F0DF-0E05-C2BC-C41CA6831ACC}"/>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5974;p47">
                        <a:extLst>
                          <a:ext uri="{FF2B5EF4-FFF2-40B4-BE49-F238E27FC236}">
                            <a16:creationId xmlns:a16="http://schemas.microsoft.com/office/drawing/2014/main" id="{A8C58E54-A9CA-588A-0503-9713FC29E19B}"/>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5975;p47">
                        <a:extLst>
                          <a:ext uri="{FF2B5EF4-FFF2-40B4-BE49-F238E27FC236}">
                            <a16:creationId xmlns:a16="http://schemas.microsoft.com/office/drawing/2014/main" id="{02A5C523-1813-7D93-761E-B7C9A84B5BB7}"/>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5976;p47">
                        <a:extLst>
                          <a:ext uri="{FF2B5EF4-FFF2-40B4-BE49-F238E27FC236}">
                            <a16:creationId xmlns:a16="http://schemas.microsoft.com/office/drawing/2014/main" id="{19ABE3D5-3A35-CC37-4AF7-243FF3C02F5D}"/>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5977;p47">
                      <a:extLst>
                        <a:ext uri="{FF2B5EF4-FFF2-40B4-BE49-F238E27FC236}">
                          <a16:creationId xmlns:a16="http://schemas.microsoft.com/office/drawing/2014/main" id="{702FE2E5-33AF-8E01-2289-6C95F9E1D8DA}"/>
                        </a:ext>
                      </a:extLst>
                    </p:cNvPr>
                    <p:cNvGrpSpPr/>
                    <p:nvPr/>
                  </p:nvGrpSpPr>
                  <p:grpSpPr>
                    <a:xfrm>
                      <a:off x="-2514332" y="3246830"/>
                      <a:ext cx="107580" cy="137721"/>
                      <a:chOff x="-1475840" y="2934777"/>
                      <a:chExt cx="107580" cy="137721"/>
                    </a:xfrm>
                  </p:grpSpPr>
                  <p:sp>
                    <p:nvSpPr>
                      <p:cNvPr id="7303" name="Google Shape;5978;p47">
                        <a:extLst>
                          <a:ext uri="{FF2B5EF4-FFF2-40B4-BE49-F238E27FC236}">
                            <a16:creationId xmlns:a16="http://schemas.microsoft.com/office/drawing/2014/main" id="{EBDB2D1C-3BAD-3D0C-037A-E80ECA59FCFC}"/>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5979;p47">
                        <a:extLst>
                          <a:ext uri="{FF2B5EF4-FFF2-40B4-BE49-F238E27FC236}">
                            <a16:creationId xmlns:a16="http://schemas.microsoft.com/office/drawing/2014/main" id="{CDEB78F7-C082-0D20-0248-68228A22294D}"/>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5980;p47">
                        <a:extLst>
                          <a:ext uri="{FF2B5EF4-FFF2-40B4-BE49-F238E27FC236}">
                            <a16:creationId xmlns:a16="http://schemas.microsoft.com/office/drawing/2014/main" id="{EE956629-FB17-B6A9-390A-054E31094D79}"/>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5981;p47">
                        <a:extLst>
                          <a:ext uri="{FF2B5EF4-FFF2-40B4-BE49-F238E27FC236}">
                            <a16:creationId xmlns:a16="http://schemas.microsoft.com/office/drawing/2014/main" id="{CA4C5463-008E-747F-ACA6-B3B788F0D22C}"/>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5982;p47">
                        <a:extLst>
                          <a:ext uri="{FF2B5EF4-FFF2-40B4-BE49-F238E27FC236}">
                            <a16:creationId xmlns:a16="http://schemas.microsoft.com/office/drawing/2014/main" id="{618FA90E-CA8F-C303-BCE5-F5AC0F629F3E}"/>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5983;p47">
                        <a:extLst>
                          <a:ext uri="{FF2B5EF4-FFF2-40B4-BE49-F238E27FC236}">
                            <a16:creationId xmlns:a16="http://schemas.microsoft.com/office/drawing/2014/main" id="{B8919588-1FE7-4DAB-7889-6AAC6CC8B4FC}"/>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5984;p47">
                        <a:extLst>
                          <a:ext uri="{FF2B5EF4-FFF2-40B4-BE49-F238E27FC236}">
                            <a16:creationId xmlns:a16="http://schemas.microsoft.com/office/drawing/2014/main" id="{53E914DF-A0AD-EAAD-8E9B-7E79713E6D9C}"/>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5985;p47">
                        <a:extLst>
                          <a:ext uri="{FF2B5EF4-FFF2-40B4-BE49-F238E27FC236}">
                            <a16:creationId xmlns:a16="http://schemas.microsoft.com/office/drawing/2014/main" id="{E01CA5BB-94C0-0CDB-C157-F319A6475A18}"/>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5986;p47">
                        <a:extLst>
                          <a:ext uri="{FF2B5EF4-FFF2-40B4-BE49-F238E27FC236}">
                            <a16:creationId xmlns:a16="http://schemas.microsoft.com/office/drawing/2014/main" id="{6273E8E0-FF3F-3586-2B7E-85DA4B8C0449}"/>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987;p47">
                      <a:extLst>
                        <a:ext uri="{FF2B5EF4-FFF2-40B4-BE49-F238E27FC236}">
                          <a16:creationId xmlns:a16="http://schemas.microsoft.com/office/drawing/2014/main" id="{EA8D81F0-EB15-28BE-2E61-76F3D7D017C5}"/>
                        </a:ext>
                      </a:extLst>
                    </p:cNvPr>
                    <p:cNvGrpSpPr/>
                    <p:nvPr/>
                  </p:nvGrpSpPr>
                  <p:grpSpPr>
                    <a:xfrm>
                      <a:off x="-2475583" y="3224667"/>
                      <a:ext cx="107580" cy="137721"/>
                      <a:chOff x="-1475840" y="2934777"/>
                      <a:chExt cx="107580" cy="137721"/>
                    </a:xfrm>
                  </p:grpSpPr>
                  <p:sp>
                    <p:nvSpPr>
                      <p:cNvPr id="7294" name="Google Shape;5988;p47">
                        <a:extLst>
                          <a:ext uri="{FF2B5EF4-FFF2-40B4-BE49-F238E27FC236}">
                            <a16:creationId xmlns:a16="http://schemas.microsoft.com/office/drawing/2014/main" id="{A54C5A01-C260-6836-5FF5-F33947869C4B}"/>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5989;p47">
                        <a:extLst>
                          <a:ext uri="{FF2B5EF4-FFF2-40B4-BE49-F238E27FC236}">
                            <a16:creationId xmlns:a16="http://schemas.microsoft.com/office/drawing/2014/main" id="{313235D3-6322-8973-5D19-7F7249740B42}"/>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5990;p47">
                        <a:extLst>
                          <a:ext uri="{FF2B5EF4-FFF2-40B4-BE49-F238E27FC236}">
                            <a16:creationId xmlns:a16="http://schemas.microsoft.com/office/drawing/2014/main" id="{18CB823C-27F8-EE10-CCCE-6D0FC660692C}"/>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5991;p47">
                        <a:extLst>
                          <a:ext uri="{FF2B5EF4-FFF2-40B4-BE49-F238E27FC236}">
                            <a16:creationId xmlns:a16="http://schemas.microsoft.com/office/drawing/2014/main" id="{84A82D8F-AF81-8D84-9F40-D5AA0E91E3A4}"/>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5992;p47">
                        <a:extLst>
                          <a:ext uri="{FF2B5EF4-FFF2-40B4-BE49-F238E27FC236}">
                            <a16:creationId xmlns:a16="http://schemas.microsoft.com/office/drawing/2014/main" id="{BE33AF6B-8C77-04DC-3634-AC2AE49B31BF}"/>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5993;p47">
                        <a:extLst>
                          <a:ext uri="{FF2B5EF4-FFF2-40B4-BE49-F238E27FC236}">
                            <a16:creationId xmlns:a16="http://schemas.microsoft.com/office/drawing/2014/main" id="{4FF3A928-833A-BD4B-D94B-73CD30C11E76}"/>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5994;p47">
                        <a:extLst>
                          <a:ext uri="{FF2B5EF4-FFF2-40B4-BE49-F238E27FC236}">
                            <a16:creationId xmlns:a16="http://schemas.microsoft.com/office/drawing/2014/main" id="{5656A340-EA60-316A-CCAE-EA9126955A22}"/>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5995;p47">
                        <a:extLst>
                          <a:ext uri="{FF2B5EF4-FFF2-40B4-BE49-F238E27FC236}">
                            <a16:creationId xmlns:a16="http://schemas.microsoft.com/office/drawing/2014/main" id="{38596CD0-F818-C840-4814-31E44F01CF78}"/>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5996;p47">
                        <a:extLst>
                          <a:ext uri="{FF2B5EF4-FFF2-40B4-BE49-F238E27FC236}">
                            <a16:creationId xmlns:a16="http://schemas.microsoft.com/office/drawing/2014/main" id="{733875F2-FF84-0875-65A7-BA0B957EE57B}"/>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997;p47">
                      <a:extLst>
                        <a:ext uri="{FF2B5EF4-FFF2-40B4-BE49-F238E27FC236}">
                          <a16:creationId xmlns:a16="http://schemas.microsoft.com/office/drawing/2014/main" id="{C2245AA9-489B-E0ED-07F0-3D654E37DAEC}"/>
                        </a:ext>
                      </a:extLst>
                    </p:cNvPr>
                    <p:cNvGrpSpPr/>
                    <p:nvPr/>
                  </p:nvGrpSpPr>
                  <p:grpSpPr>
                    <a:xfrm>
                      <a:off x="-2436835" y="3202504"/>
                      <a:ext cx="107580" cy="137721"/>
                      <a:chOff x="-1475840" y="2934777"/>
                      <a:chExt cx="107580" cy="137721"/>
                    </a:xfrm>
                  </p:grpSpPr>
                  <p:sp>
                    <p:nvSpPr>
                      <p:cNvPr id="7285" name="Google Shape;5998;p47">
                        <a:extLst>
                          <a:ext uri="{FF2B5EF4-FFF2-40B4-BE49-F238E27FC236}">
                            <a16:creationId xmlns:a16="http://schemas.microsoft.com/office/drawing/2014/main" id="{1C8CDA99-34CA-C489-C9EE-151E5F7195D6}"/>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5999;p47">
                        <a:extLst>
                          <a:ext uri="{FF2B5EF4-FFF2-40B4-BE49-F238E27FC236}">
                            <a16:creationId xmlns:a16="http://schemas.microsoft.com/office/drawing/2014/main" id="{A8353DE2-29C5-7717-3A38-D92763A7299E}"/>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6000;p47">
                        <a:extLst>
                          <a:ext uri="{FF2B5EF4-FFF2-40B4-BE49-F238E27FC236}">
                            <a16:creationId xmlns:a16="http://schemas.microsoft.com/office/drawing/2014/main" id="{F4099231-C2DC-BF94-91D6-9A57F7E71A65}"/>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6001;p47">
                        <a:extLst>
                          <a:ext uri="{FF2B5EF4-FFF2-40B4-BE49-F238E27FC236}">
                            <a16:creationId xmlns:a16="http://schemas.microsoft.com/office/drawing/2014/main" id="{D9C9CAF6-0F5F-F718-AD22-D679C228A400}"/>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6002;p47">
                        <a:extLst>
                          <a:ext uri="{FF2B5EF4-FFF2-40B4-BE49-F238E27FC236}">
                            <a16:creationId xmlns:a16="http://schemas.microsoft.com/office/drawing/2014/main" id="{F8C974B6-51CF-D7CB-527D-28E6E6D82CC6}"/>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6003;p47">
                        <a:extLst>
                          <a:ext uri="{FF2B5EF4-FFF2-40B4-BE49-F238E27FC236}">
                            <a16:creationId xmlns:a16="http://schemas.microsoft.com/office/drawing/2014/main" id="{50722044-0549-19E5-177F-04B8852EC7F3}"/>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6004;p47">
                        <a:extLst>
                          <a:ext uri="{FF2B5EF4-FFF2-40B4-BE49-F238E27FC236}">
                            <a16:creationId xmlns:a16="http://schemas.microsoft.com/office/drawing/2014/main" id="{88DAC62F-A54B-618B-021C-EB8D9CB66D11}"/>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6005;p47">
                        <a:extLst>
                          <a:ext uri="{FF2B5EF4-FFF2-40B4-BE49-F238E27FC236}">
                            <a16:creationId xmlns:a16="http://schemas.microsoft.com/office/drawing/2014/main" id="{C3E40B50-2C71-EB43-2905-DA944DF214BA}"/>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6006;p47">
                        <a:extLst>
                          <a:ext uri="{FF2B5EF4-FFF2-40B4-BE49-F238E27FC236}">
                            <a16:creationId xmlns:a16="http://schemas.microsoft.com/office/drawing/2014/main" id="{4E0D79B5-FBD8-6551-88B7-19A3889EE5AC}"/>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6007;p47">
                      <a:extLst>
                        <a:ext uri="{FF2B5EF4-FFF2-40B4-BE49-F238E27FC236}">
                          <a16:creationId xmlns:a16="http://schemas.microsoft.com/office/drawing/2014/main" id="{AEF13E57-F6C9-F07C-899E-D64213CA6D90}"/>
                        </a:ext>
                      </a:extLst>
                    </p:cNvPr>
                    <p:cNvGrpSpPr/>
                    <p:nvPr/>
                  </p:nvGrpSpPr>
                  <p:grpSpPr>
                    <a:xfrm>
                      <a:off x="-2398086" y="3180341"/>
                      <a:ext cx="107580" cy="137721"/>
                      <a:chOff x="-1475840" y="2934777"/>
                      <a:chExt cx="107580" cy="137721"/>
                    </a:xfrm>
                  </p:grpSpPr>
                  <p:sp>
                    <p:nvSpPr>
                      <p:cNvPr id="7276" name="Google Shape;6008;p47">
                        <a:extLst>
                          <a:ext uri="{FF2B5EF4-FFF2-40B4-BE49-F238E27FC236}">
                            <a16:creationId xmlns:a16="http://schemas.microsoft.com/office/drawing/2014/main" id="{33309C42-E187-7E19-FAC9-AB5D8ABDC790}"/>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6009;p47">
                        <a:extLst>
                          <a:ext uri="{FF2B5EF4-FFF2-40B4-BE49-F238E27FC236}">
                            <a16:creationId xmlns:a16="http://schemas.microsoft.com/office/drawing/2014/main" id="{AF9E8853-1E9D-D37F-D8D0-FD2A7CD8B22A}"/>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6010;p47">
                        <a:extLst>
                          <a:ext uri="{FF2B5EF4-FFF2-40B4-BE49-F238E27FC236}">
                            <a16:creationId xmlns:a16="http://schemas.microsoft.com/office/drawing/2014/main" id="{E5EDFD7B-5F0E-2FD5-9458-DC371DEF3F2A}"/>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6011;p47">
                        <a:extLst>
                          <a:ext uri="{FF2B5EF4-FFF2-40B4-BE49-F238E27FC236}">
                            <a16:creationId xmlns:a16="http://schemas.microsoft.com/office/drawing/2014/main" id="{750D20B8-4AFF-5ADB-DB17-9E8F7A0D714E}"/>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6012;p47">
                        <a:extLst>
                          <a:ext uri="{FF2B5EF4-FFF2-40B4-BE49-F238E27FC236}">
                            <a16:creationId xmlns:a16="http://schemas.microsoft.com/office/drawing/2014/main" id="{1EED1FF3-746D-DA2A-1DCB-C2669DD56D61}"/>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6013;p47">
                        <a:extLst>
                          <a:ext uri="{FF2B5EF4-FFF2-40B4-BE49-F238E27FC236}">
                            <a16:creationId xmlns:a16="http://schemas.microsoft.com/office/drawing/2014/main" id="{7764FBBE-E0C5-9555-0B5C-D040BA8816DF}"/>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6014;p47">
                        <a:extLst>
                          <a:ext uri="{FF2B5EF4-FFF2-40B4-BE49-F238E27FC236}">
                            <a16:creationId xmlns:a16="http://schemas.microsoft.com/office/drawing/2014/main" id="{138A1156-40CE-194D-C53A-88B886B958F3}"/>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6015;p47">
                        <a:extLst>
                          <a:ext uri="{FF2B5EF4-FFF2-40B4-BE49-F238E27FC236}">
                            <a16:creationId xmlns:a16="http://schemas.microsoft.com/office/drawing/2014/main" id="{840E0714-72B0-BFEC-71F3-BD51BD5077B5}"/>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6016;p47">
                        <a:extLst>
                          <a:ext uri="{FF2B5EF4-FFF2-40B4-BE49-F238E27FC236}">
                            <a16:creationId xmlns:a16="http://schemas.microsoft.com/office/drawing/2014/main" id="{77607FA4-AE4F-22B3-6249-F9E1CC887E68}"/>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6017;p47">
                      <a:extLst>
                        <a:ext uri="{FF2B5EF4-FFF2-40B4-BE49-F238E27FC236}">
                          <a16:creationId xmlns:a16="http://schemas.microsoft.com/office/drawing/2014/main" id="{8B678A07-B36D-7711-0077-2A0D5A177613}"/>
                        </a:ext>
                      </a:extLst>
                    </p:cNvPr>
                    <p:cNvGrpSpPr/>
                    <p:nvPr/>
                  </p:nvGrpSpPr>
                  <p:grpSpPr>
                    <a:xfrm>
                      <a:off x="-2359338" y="3158177"/>
                      <a:ext cx="107580" cy="137721"/>
                      <a:chOff x="-1475840" y="2934777"/>
                      <a:chExt cx="107580" cy="137721"/>
                    </a:xfrm>
                  </p:grpSpPr>
                  <p:sp>
                    <p:nvSpPr>
                      <p:cNvPr id="7267" name="Google Shape;6018;p47">
                        <a:extLst>
                          <a:ext uri="{FF2B5EF4-FFF2-40B4-BE49-F238E27FC236}">
                            <a16:creationId xmlns:a16="http://schemas.microsoft.com/office/drawing/2014/main" id="{589625E8-0873-8D37-37A8-CC76A0C7C33D}"/>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6019;p47">
                        <a:extLst>
                          <a:ext uri="{FF2B5EF4-FFF2-40B4-BE49-F238E27FC236}">
                            <a16:creationId xmlns:a16="http://schemas.microsoft.com/office/drawing/2014/main" id="{FA173A5A-1E82-6242-A36B-E480A4CA0A01}"/>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6020;p47">
                        <a:extLst>
                          <a:ext uri="{FF2B5EF4-FFF2-40B4-BE49-F238E27FC236}">
                            <a16:creationId xmlns:a16="http://schemas.microsoft.com/office/drawing/2014/main" id="{91030A26-639A-EABA-B8A6-0B54AE2EFA92}"/>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6021;p47">
                        <a:extLst>
                          <a:ext uri="{FF2B5EF4-FFF2-40B4-BE49-F238E27FC236}">
                            <a16:creationId xmlns:a16="http://schemas.microsoft.com/office/drawing/2014/main" id="{2A2FCD84-34FD-765C-9938-5516C3806DA6}"/>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6022;p47">
                        <a:extLst>
                          <a:ext uri="{FF2B5EF4-FFF2-40B4-BE49-F238E27FC236}">
                            <a16:creationId xmlns:a16="http://schemas.microsoft.com/office/drawing/2014/main" id="{C19592C0-DF5E-3073-659D-A3B8297C4701}"/>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6023;p47">
                        <a:extLst>
                          <a:ext uri="{FF2B5EF4-FFF2-40B4-BE49-F238E27FC236}">
                            <a16:creationId xmlns:a16="http://schemas.microsoft.com/office/drawing/2014/main" id="{A0BE52DF-25E3-B0A7-48A3-D08DFD6CB6FA}"/>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6024;p47">
                        <a:extLst>
                          <a:ext uri="{FF2B5EF4-FFF2-40B4-BE49-F238E27FC236}">
                            <a16:creationId xmlns:a16="http://schemas.microsoft.com/office/drawing/2014/main" id="{38712BFA-9DB8-BC43-3735-FD351676BD2C}"/>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6025;p47">
                        <a:extLst>
                          <a:ext uri="{FF2B5EF4-FFF2-40B4-BE49-F238E27FC236}">
                            <a16:creationId xmlns:a16="http://schemas.microsoft.com/office/drawing/2014/main" id="{F282A61F-0351-6E48-CB6A-74ECA9F0A96A}"/>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6026;p47">
                        <a:extLst>
                          <a:ext uri="{FF2B5EF4-FFF2-40B4-BE49-F238E27FC236}">
                            <a16:creationId xmlns:a16="http://schemas.microsoft.com/office/drawing/2014/main" id="{3245589A-2E67-A52C-5688-400EC6A3EC5B}"/>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 name="Google Shape;6027;p47">
                      <a:extLst>
                        <a:ext uri="{FF2B5EF4-FFF2-40B4-BE49-F238E27FC236}">
                          <a16:creationId xmlns:a16="http://schemas.microsoft.com/office/drawing/2014/main" id="{86A68C65-CE99-584B-5999-C7A2B5C79E11}"/>
                        </a:ext>
                      </a:extLst>
                    </p:cNvPr>
                    <p:cNvGrpSpPr/>
                    <p:nvPr/>
                  </p:nvGrpSpPr>
                  <p:grpSpPr>
                    <a:xfrm>
                      <a:off x="-2320590" y="3136014"/>
                      <a:ext cx="107580" cy="137721"/>
                      <a:chOff x="-1475840" y="2934777"/>
                      <a:chExt cx="107580" cy="137721"/>
                    </a:xfrm>
                  </p:grpSpPr>
                  <p:sp>
                    <p:nvSpPr>
                      <p:cNvPr id="58" name="Google Shape;6028;p47">
                        <a:extLst>
                          <a:ext uri="{FF2B5EF4-FFF2-40B4-BE49-F238E27FC236}">
                            <a16:creationId xmlns:a16="http://schemas.microsoft.com/office/drawing/2014/main" id="{E9FA6A6E-ECE9-4883-5E50-784456B5B748}"/>
                          </a:ext>
                        </a:extLst>
                      </p:cNvPr>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029;p47">
                        <a:extLst>
                          <a:ext uri="{FF2B5EF4-FFF2-40B4-BE49-F238E27FC236}">
                            <a16:creationId xmlns:a16="http://schemas.microsoft.com/office/drawing/2014/main" id="{E8C57AA2-4EDA-60F3-3A22-5CCB0309B921}"/>
                          </a:ext>
                        </a:extLst>
                      </p:cNvPr>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30;p47">
                        <a:extLst>
                          <a:ext uri="{FF2B5EF4-FFF2-40B4-BE49-F238E27FC236}">
                            <a16:creationId xmlns:a16="http://schemas.microsoft.com/office/drawing/2014/main" id="{24C9F8E2-8009-DC94-EF93-06755F5BE34B}"/>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031;p47">
                        <a:extLst>
                          <a:ext uri="{FF2B5EF4-FFF2-40B4-BE49-F238E27FC236}">
                            <a16:creationId xmlns:a16="http://schemas.microsoft.com/office/drawing/2014/main" id="{EBC42AE4-AA99-CCE5-2478-867DDD7D27EE}"/>
                          </a:ext>
                        </a:extLst>
                      </p:cNvPr>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032;p47">
                        <a:extLst>
                          <a:ext uri="{FF2B5EF4-FFF2-40B4-BE49-F238E27FC236}">
                            <a16:creationId xmlns:a16="http://schemas.microsoft.com/office/drawing/2014/main" id="{091CC15A-6E14-6238-838B-8CA58035FE97}"/>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033;p47">
                        <a:extLst>
                          <a:ext uri="{FF2B5EF4-FFF2-40B4-BE49-F238E27FC236}">
                            <a16:creationId xmlns:a16="http://schemas.microsoft.com/office/drawing/2014/main" id="{2E470B65-5F74-93F5-EF02-A7E0A3F52A58}"/>
                          </a:ext>
                        </a:extLst>
                      </p:cNvPr>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034;p47">
                        <a:extLst>
                          <a:ext uri="{FF2B5EF4-FFF2-40B4-BE49-F238E27FC236}">
                            <a16:creationId xmlns:a16="http://schemas.microsoft.com/office/drawing/2014/main" id="{9E5AA2D2-19B5-6EEF-4C18-7059470DD77F}"/>
                          </a:ext>
                        </a:extLst>
                      </p:cNvPr>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6035;p47">
                        <a:extLst>
                          <a:ext uri="{FF2B5EF4-FFF2-40B4-BE49-F238E27FC236}">
                            <a16:creationId xmlns:a16="http://schemas.microsoft.com/office/drawing/2014/main" id="{1F01B0FF-6233-5A12-1BCA-E34C9C2B27C2}"/>
                          </a:ext>
                        </a:extLst>
                      </p:cNvPr>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6036;p47">
                        <a:extLst>
                          <a:ext uri="{FF2B5EF4-FFF2-40B4-BE49-F238E27FC236}">
                            <a16:creationId xmlns:a16="http://schemas.microsoft.com/office/drawing/2014/main" id="{6EE7B17A-9C0E-5673-4E72-F9C8949F4EBC}"/>
                          </a:ext>
                        </a:extLst>
                      </p:cNvPr>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spTree>
    <p:extLst>
      <p:ext uri="{BB962C8B-B14F-4D97-AF65-F5344CB8AC3E}">
        <p14:creationId xmlns:p14="http://schemas.microsoft.com/office/powerpoint/2010/main" val="20196594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dirty="0">
                <a:solidFill>
                  <a:srgbClr val="0E746B"/>
                </a:solidFill>
              </a:rPr>
              <a:t>Computer system </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436574" y="584696"/>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4">
            <a:extLst>
              <a:ext uri="{FF2B5EF4-FFF2-40B4-BE49-F238E27FC236}">
                <a16:creationId xmlns:a16="http://schemas.microsoft.com/office/drawing/2014/main" id="{E793EE54-1F9C-E3CC-E330-86B38837BB1B}"/>
              </a:ext>
            </a:extLst>
          </p:cNvPr>
          <p:cNvSpPr txBox="1">
            <a:spLocks/>
          </p:cNvSpPr>
          <p:nvPr/>
        </p:nvSpPr>
        <p:spPr>
          <a:xfrm>
            <a:off x="436574" y="4040873"/>
            <a:ext cx="7673003" cy="57269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A microprocessor system consists of data input, storage, processing and output devices, under the control of a CPU</a:t>
            </a:r>
            <a:r>
              <a:rPr lang="en-US" sz="1600" dirty="0">
                <a:solidFill>
                  <a:srgbClr val="0E746B"/>
                </a:solidFill>
                <a:latin typeface="Asap" panose="020B0604020202020204" charset="0"/>
                <a:cs typeface="Bakbak One" panose="020B0604020202020204" charset="0"/>
              </a:rPr>
              <a:t>.</a:t>
            </a:r>
            <a:endParaRPr lang="en-US" sz="1600" b="0" i="0" dirty="0">
              <a:solidFill>
                <a:srgbClr val="0E746B"/>
              </a:solidFill>
              <a:effectLst/>
              <a:latin typeface="Asap" panose="020B0604020202020204" charset="0"/>
              <a:cs typeface="Bakbak One" panose="020B0604020202020204" charset="0"/>
            </a:endParaRPr>
          </a:p>
        </p:txBody>
      </p:sp>
      <p:pic>
        <p:nvPicPr>
          <p:cNvPr id="5" name="Picture 4">
            <a:extLst>
              <a:ext uri="{FF2B5EF4-FFF2-40B4-BE49-F238E27FC236}">
                <a16:creationId xmlns:a16="http://schemas.microsoft.com/office/drawing/2014/main" id="{D542F3F9-F806-F119-049F-EBD97C628CBB}"/>
              </a:ext>
            </a:extLst>
          </p:cNvPr>
          <p:cNvPicPr>
            <a:picLocks noChangeAspect="1"/>
          </p:cNvPicPr>
          <p:nvPr/>
        </p:nvPicPr>
        <p:blipFill>
          <a:blip r:embed="rId2"/>
          <a:stretch>
            <a:fillRect/>
          </a:stretch>
        </p:blipFill>
        <p:spPr>
          <a:xfrm>
            <a:off x="1983828" y="1212224"/>
            <a:ext cx="4578493" cy="2719052"/>
          </a:xfrm>
          <a:prstGeom prst="rect">
            <a:avLst/>
          </a:prstGeom>
        </p:spPr>
      </p:pic>
    </p:spTree>
    <p:extLst>
      <p:ext uri="{BB962C8B-B14F-4D97-AF65-F5344CB8AC3E}">
        <p14:creationId xmlns:p14="http://schemas.microsoft.com/office/powerpoint/2010/main" val="35158072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dirty="0">
                <a:solidFill>
                  <a:srgbClr val="0E746B"/>
                </a:solidFill>
              </a:rPr>
              <a:t>The Hack Computer</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436574" y="584696"/>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4">
            <a:extLst>
              <a:ext uri="{FF2B5EF4-FFF2-40B4-BE49-F238E27FC236}">
                <a16:creationId xmlns:a16="http://schemas.microsoft.com/office/drawing/2014/main" id="{E793EE54-1F9C-E3CC-E330-86B38837BB1B}"/>
              </a:ext>
            </a:extLst>
          </p:cNvPr>
          <p:cNvSpPr txBox="1">
            <a:spLocks/>
          </p:cNvSpPr>
          <p:nvPr/>
        </p:nvSpPr>
        <p:spPr>
          <a:xfrm>
            <a:off x="750997" y="1106964"/>
            <a:ext cx="5442676" cy="3338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A 16-bit machine consisting of the following elements:</a:t>
            </a:r>
          </a:p>
        </p:txBody>
      </p:sp>
      <p:pic>
        <p:nvPicPr>
          <p:cNvPr id="3" name="Picture 2">
            <a:extLst>
              <a:ext uri="{FF2B5EF4-FFF2-40B4-BE49-F238E27FC236}">
                <a16:creationId xmlns:a16="http://schemas.microsoft.com/office/drawing/2014/main" id="{3AD11608-A9BD-AF97-FF00-B388A0AD8741}"/>
              </a:ext>
            </a:extLst>
          </p:cNvPr>
          <p:cNvPicPr>
            <a:picLocks noChangeAspect="1"/>
          </p:cNvPicPr>
          <p:nvPr/>
        </p:nvPicPr>
        <p:blipFill>
          <a:blip r:embed="rId2"/>
          <a:stretch>
            <a:fillRect/>
          </a:stretch>
        </p:blipFill>
        <p:spPr>
          <a:xfrm>
            <a:off x="1675936" y="1273879"/>
            <a:ext cx="5241043" cy="3610497"/>
          </a:xfrm>
          <a:prstGeom prst="rect">
            <a:avLst/>
          </a:prstGeom>
        </p:spPr>
      </p:pic>
      <p:sp>
        <p:nvSpPr>
          <p:cNvPr id="4" name="Title 14">
            <a:extLst>
              <a:ext uri="{FF2B5EF4-FFF2-40B4-BE49-F238E27FC236}">
                <a16:creationId xmlns:a16="http://schemas.microsoft.com/office/drawing/2014/main" id="{0EEBEE43-293D-B51F-B362-1B6631130E45}"/>
              </a:ext>
            </a:extLst>
          </p:cNvPr>
          <p:cNvSpPr txBox="1">
            <a:spLocks/>
          </p:cNvSpPr>
          <p:nvPr/>
        </p:nvSpPr>
        <p:spPr>
          <a:xfrm>
            <a:off x="5214633" y="4121757"/>
            <a:ext cx="3404692"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Both memory chips are 16-bit wide and have 15-bit address space.</a:t>
            </a:r>
          </a:p>
        </p:txBody>
      </p:sp>
    </p:spTree>
    <p:extLst>
      <p:ext uri="{BB962C8B-B14F-4D97-AF65-F5344CB8AC3E}">
        <p14:creationId xmlns:p14="http://schemas.microsoft.com/office/powerpoint/2010/main" val="13583698"/>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dirty="0">
                <a:solidFill>
                  <a:srgbClr val="0E746B"/>
                </a:solidFill>
              </a:rPr>
              <a:t>The Hack Computer</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436574" y="584696"/>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4">
            <a:extLst>
              <a:ext uri="{FF2B5EF4-FFF2-40B4-BE49-F238E27FC236}">
                <a16:creationId xmlns:a16="http://schemas.microsoft.com/office/drawing/2014/main" id="{E793EE54-1F9C-E3CC-E330-86B38837BB1B}"/>
              </a:ext>
            </a:extLst>
          </p:cNvPr>
          <p:cNvSpPr txBox="1">
            <a:spLocks/>
          </p:cNvSpPr>
          <p:nvPr/>
        </p:nvSpPr>
        <p:spPr>
          <a:xfrm>
            <a:off x="508234" y="1106963"/>
            <a:ext cx="7946761" cy="359151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400" b="0" i="0" dirty="0">
                <a:solidFill>
                  <a:srgbClr val="0E746B"/>
                </a:solidFill>
                <a:effectLst/>
                <a:latin typeface="Asap" panose="020B0604020202020204" charset="0"/>
                <a:cs typeface="Bakbak One" panose="020B0604020202020204" charset="0"/>
              </a:rPr>
              <a:t>A 16-bit machine consisting of the following elements:</a:t>
            </a:r>
          </a:p>
          <a:p>
            <a:endParaRPr lang="en-US" sz="1400" b="0" i="0" dirty="0">
              <a:solidFill>
                <a:srgbClr val="0E746B"/>
              </a:solidFill>
              <a:effectLst/>
              <a:latin typeface="Asap" panose="020B0604020202020204" charset="0"/>
              <a:cs typeface="Bakbak One" panose="020B0604020202020204" charset="0"/>
            </a:endParaRPr>
          </a:p>
          <a:p>
            <a:r>
              <a:rPr lang="en-US" sz="1400" b="1" i="0" dirty="0">
                <a:solidFill>
                  <a:srgbClr val="0E746B"/>
                </a:solidFill>
                <a:effectLst/>
                <a:latin typeface="Asap" panose="020B0604020202020204" charset="0"/>
                <a:cs typeface="Bakbak One" panose="020B0604020202020204" charset="0"/>
              </a:rPr>
              <a:t>-Data memory :</a:t>
            </a:r>
            <a:r>
              <a:rPr lang="en-US" sz="1400" b="0" i="0" dirty="0">
                <a:solidFill>
                  <a:srgbClr val="0E746B"/>
                </a:solidFill>
                <a:effectLst/>
                <a:latin typeface="Asap" panose="020B0604020202020204" charset="0"/>
                <a:cs typeface="Bakbak One" panose="020B0604020202020204" charset="0"/>
              </a:rPr>
              <a:t>    RAM – an addressable sequence of registers</a:t>
            </a:r>
          </a:p>
          <a:p>
            <a:endParaRPr lang="en-US" sz="1400" b="0" i="0" dirty="0">
              <a:solidFill>
                <a:srgbClr val="0E746B"/>
              </a:solidFill>
              <a:effectLst/>
              <a:latin typeface="Asap" panose="020B0604020202020204" charset="0"/>
              <a:cs typeface="Bakbak One" panose="020B0604020202020204" charset="0"/>
            </a:endParaRPr>
          </a:p>
          <a:p>
            <a:r>
              <a:rPr lang="en-US" sz="1400" b="1" dirty="0">
                <a:solidFill>
                  <a:srgbClr val="0E746B"/>
                </a:solidFill>
                <a:latin typeface="Asap" panose="020B0604020202020204" charset="0"/>
                <a:cs typeface="Bakbak One" panose="020B0604020202020204" charset="0"/>
              </a:rPr>
              <a:t>-</a:t>
            </a:r>
            <a:r>
              <a:rPr lang="en-US" sz="1400" b="1" i="0" dirty="0">
                <a:solidFill>
                  <a:srgbClr val="0E746B"/>
                </a:solidFill>
                <a:effectLst/>
                <a:latin typeface="Asap" panose="020B0604020202020204" charset="0"/>
                <a:cs typeface="Bakbak One" panose="020B0604020202020204" charset="0"/>
              </a:rPr>
              <a:t>Instruction memory :</a:t>
            </a:r>
            <a:r>
              <a:rPr lang="en-US" sz="1400" b="0" i="0" dirty="0">
                <a:solidFill>
                  <a:srgbClr val="0E746B"/>
                </a:solidFill>
                <a:effectLst/>
                <a:latin typeface="Asap" panose="020B0604020202020204" charset="0"/>
                <a:cs typeface="Bakbak One" panose="020B0604020202020204" charset="0"/>
              </a:rPr>
              <a:t>    ROM – an addressable sequence of registers</a:t>
            </a:r>
          </a:p>
          <a:p>
            <a:endParaRPr lang="en-US" sz="1400" b="0" i="0" dirty="0">
              <a:solidFill>
                <a:srgbClr val="0E746B"/>
              </a:solidFill>
              <a:effectLst/>
              <a:latin typeface="Asap" panose="020B0604020202020204" charset="0"/>
              <a:cs typeface="Bakbak One" panose="020B0604020202020204" charset="0"/>
            </a:endParaRPr>
          </a:p>
          <a:p>
            <a:r>
              <a:rPr lang="en-US" sz="1400" b="1" dirty="0">
                <a:solidFill>
                  <a:srgbClr val="0E746B"/>
                </a:solidFill>
                <a:latin typeface="Asap" panose="020B0604020202020204" charset="0"/>
                <a:cs typeface="Bakbak One" panose="020B0604020202020204" charset="0"/>
              </a:rPr>
              <a:t>-</a:t>
            </a:r>
            <a:r>
              <a:rPr lang="en-US" sz="1400" b="1" i="0" dirty="0">
                <a:solidFill>
                  <a:srgbClr val="0E746B"/>
                </a:solidFill>
                <a:effectLst/>
                <a:latin typeface="Asap" panose="020B0604020202020204" charset="0"/>
                <a:cs typeface="Bakbak One" panose="020B0604020202020204" charset="0"/>
              </a:rPr>
              <a:t>Registers :</a:t>
            </a:r>
            <a:r>
              <a:rPr lang="en-US" sz="1400" b="0" i="0" dirty="0">
                <a:solidFill>
                  <a:srgbClr val="0E746B"/>
                </a:solidFill>
                <a:effectLst/>
                <a:latin typeface="Asap" panose="020B0604020202020204" charset="0"/>
                <a:cs typeface="Bakbak One" panose="020B0604020202020204" charset="0"/>
              </a:rPr>
              <a:t>    D,  A, M, where M stands for RAM[A] </a:t>
            </a:r>
          </a:p>
          <a:p>
            <a:endParaRPr lang="en-US" sz="1400" b="0" i="0" dirty="0">
              <a:solidFill>
                <a:srgbClr val="0E746B"/>
              </a:solidFill>
              <a:effectLst/>
              <a:latin typeface="Asap" panose="020B0604020202020204" charset="0"/>
              <a:cs typeface="Bakbak One" panose="020B0604020202020204" charset="0"/>
            </a:endParaRPr>
          </a:p>
          <a:p>
            <a:r>
              <a:rPr lang="en-US" sz="1400" b="1" dirty="0">
                <a:solidFill>
                  <a:srgbClr val="0E746B"/>
                </a:solidFill>
                <a:latin typeface="Asap" panose="020B0604020202020204" charset="0"/>
                <a:cs typeface="Bakbak One" panose="020B0604020202020204" charset="0"/>
              </a:rPr>
              <a:t>-</a:t>
            </a:r>
            <a:r>
              <a:rPr lang="en-US" sz="1400" b="1" i="0" dirty="0">
                <a:solidFill>
                  <a:srgbClr val="0E746B"/>
                </a:solidFill>
                <a:effectLst/>
                <a:latin typeface="Asap" panose="020B0604020202020204" charset="0"/>
                <a:cs typeface="Bakbak One" panose="020B0604020202020204" charset="0"/>
              </a:rPr>
              <a:t>Processing :</a:t>
            </a:r>
            <a:r>
              <a:rPr lang="en-US" sz="1400" b="0" i="0" dirty="0">
                <a:solidFill>
                  <a:srgbClr val="0E746B"/>
                </a:solidFill>
                <a:effectLst/>
                <a:latin typeface="Asap" panose="020B0604020202020204" charset="0"/>
                <a:cs typeface="Bakbak One" panose="020B0604020202020204" charset="0"/>
              </a:rPr>
              <a:t>   ALU, capable of computing various functions</a:t>
            </a:r>
          </a:p>
          <a:p>
            <a:endParaRPr lang="en-US" sz="1400" b="0" i="0" dirty="0">
              <a:solidFill>
                <a:srgbClr val="0E746B"/>
              </a:solidFill>
              <a:effectLst/>
              <a:latin typeface="Asap" panose="020B0604020202020204" charset="0"/>
              <a:cs typeface="Bakbak One" panose="020B0604020202020204" charset="0"/>
            </a:endParaRPr>
          </a:p>
          <a:p>
            <a:r>
              <a:rPr lang="en-US" sz="1400" b="1" dirty="0">
                <a:solidFill>
                  <a:srgbClr val="0E746B"/>
                </a:solidFill>
                <a:latin typeface="Asap" panose="020B0604020202020204" charset="0"/>
                <a:cs typeface="Bakbak One" panose="020B0604020202020204" charset="0"/>
              </a:rPr>
              <a:t>-</a:t>
            </a:r>
            <a:r>
              <a:rPr lang="en-US" sz="1400" b="1" i="0" dirty="0">
                <a:solidFill>
                  <a:srgbClr val="0E746B"/>
                </a:solidFill>
                <a:effectLst/>
                <a:latin typeface="Asap" panose="020B0604020202020204" charset="0"/>
                <a:cs typeface="Bakbak One" panose="020B0604020202020204" charset="0"/>
              </a:rPr>
              <a:t>Program counter :    </a:t>
            </a:r>
            <a:r>
              <a:rPr lang="en-US" sz="1400" b="0" i="0" dirty="0">
                <a:solidFill>
                  <a:srgbClr val="0E746B"/>
                </a:solidFill>
                <a:effectLst/>
                <a:latin typeface="Asap" panose="020B0604020202020204" charset="0"/>
                <a:cs typeface="Bakbak One" panose="020B0604020202020204" charset="0"/>
              </a:rPr>
              <a:t>PC, holding an address</a:t>
            </a:r>
          </a:p>
          <a:p>
            <a:endParaRPr lang="en-US" sz="1400" b="0" i="0" dirty="0">
              <a:solidFill>
                <a:srgbClr val="0E746B"/>
              </a:solidFill>
              <a:effectLst/>
              <a:latin typeface="Asap" panose="020B0604020202020204" charset="0"/>
              <a:cs typeface="Bakbak One" panose="020B0604020202020204" charset="0"/>
            </a:endParaRPr>
          </a:p>
          <a:p>
            <a:r>
              <a:rPr lang="en-US" sz="1400" b="1" dirty="0">
                <a:solidFill>
                  <a:srgbClr val="0E746B"/>
                </a:solidFill>
                <a:latin typeface="Asap" panose="020B0604020202020204" charset="0"/>
                <a:cs typeface="Bakbak One" panose="020B0604020202020204" charset="0"/>
              </a:rPr>
              <a:t>-</a:t>
            </a:r>
            <a:r>
              <a:rPr lang="en-US" sz="1400" b="1" i="0" dirty="0">
                <a:solidFill>
                  <a:srgbClr val="0E746B"/>
                </a:solidFill>
                <a:effectLst/>
                <a:latin typeface="Asap" panose="020B0604020202020204" charset="0"/>
                <a:cs typeface="Bakbak One" panose="020B0604020202020204" charset="0"/>
              </a:rPr>
              <a:t>Control :  </a:t>
            </a:r>
            <a:r>
              <a:rPr lang="en-US" sz="1400" b="0" i="0" dirty="0">
                <a:solidFill>
                  <a:srgbClr val="0E746B"/>
                </a:solidFill>
                <a:effectLst/>
                <a:latin typeface="Asap" panose="020B0604020202020204" charset="0"/>
                <a:cs typeface="Bakbak One" panose="020B0604020202020204" charset="0"/>
              </a:rPr>
              <a:t>The ROM is loaded with a sequence of 16-bit instructions, one per memory location, beginning at address 0.</a:t>
            </a:r>
          </a:p>
          <a:p>
            <a:endParaRPr lang="en-US" sz="1400" b="0" i="0" dirty="0">
              <a:solidFill>
                <a:srgbClr val="0E746B"/>
              </a:solidFill>
              <a:effectLst/>
              <a:latin typeface="Asap" panose="020B0604020202020204" charset="0"/>
              <a:cs typeface="Bakbak One" panose="020B0604020202020204" charset="0"/>
            </a:endParaRPr>
          </a:p>
          <a:p>
            <a:r>
              <a:rPr lang="en-US" sz="1400" b="1" dirty="0">
                <a:solidFill>
                  <a:srgbClr val="0E746B"/>
                </a:solidFill>
                <a:latin typeface="Asap" panose="020B0604020202020204" charset="0"/>
                <a:cs typeface="Bakbak One" panose="020B0604020202020204" charset="0"/>
              </a:rPr>
              <a:t>-</a:t>
            </a:r>
            <a:r>
              <a:rPr lang="en-US" sz="1400" b="1" i="0" dirty="0">
                <a:solidFill>
                  <a:srgbClr val="0E746B"/>
                </a:solidFill>
                <a:effectLst/>
                <a:latin typeface="Asap" panose="020B0604020202020204" charset="0"/>
                <a:cs typeface="Bakbak One" panose="020B0604020202020204" charset="0"/>
              </a:rPr>
              <a:t>Instruction set :   </a:t>
            </a:r>
            <a:r>
              <a:rPr lang="en-US" sz="1400" b="0" i="0" dirty="0">
                <a:solidFill>
                  <a:srgbClr val="0E746B"/>
                </a:solidFill>
                <a:effectLst/>
                <a:latin typeface="Asap" panose="020B0604020202020204" charset="0"/>
                <a:cs typeface="Bakbak One" panose="020B0604020202020204" charset="0"/>
              </a:rPr>
              <a:t>Two instructions: A-instruction, C-instruction.</a:t>
            </a:r>
          </a:p>
        </p:txBody>
      </p:sp>
    </p:spTree>
    <p:extLst>
      <p:ext uri="{BB962C8B-B14F-4D97-AF65-F5344CB8AC3E}">
        <p14:creationId xmlns:p14="http://schemas.microsoft.com/office/powerpoint/2010/main" val="307719121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22"/>
        <p:cNvGrpSpPr/>
        <p:nvPr/>
      </p:nvGrpSpPr>
      <p:grpSpPr>
        <a:xfrm>
          <a:off x="0" y="0"/>
          <a:ext cx="0" cy="0"/>
          <a:chOff x="0" y="0"/>
          <a:chExt cx="0" cy="0"/>
        </a:xfrm>
      </p:grpSpPr>
      <p:sp>
        <p:nvSpPr>
          <p:cNvPr id="3023" name="Google Shape;3023;p38"/>
          <p:cNvSpPr txBox="1">
            <a:spLocks noGrp="1"/>
          </p:cNvSpPr>
          <p:nvPr>
            <p:ph type="title"/>
          </p:nvPr>
        </p:nvSpPr>
        <p:spPr>
          <a:xfrm>
            <a:off x="720000" y="61698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3028" name="Google Shape;3028;p38"/>
          <p:cNvSpPr txBox="1">
            <a:spLocks noGrp="1"/>
          </p:cNvSpPr>
          <p:nvPr>
            <p:ph type="title" idx="5"/>
          </p:nvPr>
        </p:nvSpPr>
        <p:spPr>
          <a:xfrm>
            <a:off x="1245459" y="1403577"/>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029" name="Google Shape;3029;p38"/>
          <p:cNvSpPr txBox="1">
            <a:spLocks noGrp="1"/>
          </p:cNvSpPr>
          <p:nvPr>
            <p:ph type="title" idx="6"/>
          </p:nvPr>
        </p:nvSpPr>
        <p:spPr>
          <a:xfrm>
            <a:off x="1245468" y="2959424"/>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030" name="Google Shape;3030;p38"/>
          <p:cNvSpPr txBox="1">
            <a:spLocks noGrp="1"/>
          </p:cNvSpPr>
          <p:nvPr>
            <p:ph type="title" idx="7"/>
          </p:nvPr>
        </p:nvSpPr>
        <p:spPr>
          <a:xfrm>
            <a:off x="5718267" y="1339928"/>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031" name="Google Shape;3031;p38"/>
          <p:cNvSpPr txBox="1">
            <a:spLocks noGrp="1"/>
          </p:cNvSpPr>
          <p:nvPr>
            <p:ph type="title" idx="8"/>
          </p:nvPr>
        </p:nvSpPr>
        <p:spPr>
          <a:xfrm>
            <a:off x="5663559" y="2905200"/>
            <a:ext cx="1030500" cy="447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032" name="Google Shape;3032;p38"/>
          <p:cNvSpPr txBox="1">
            <a:spLocks noGrp="1"/>
          </p:cNvSpPr>
          <p:nvPr>
            <p:ph type="subTitle" idx="9"/>
          </p:nvPr>
        </p:nvSpPr>
        <p:spPr>
          <a:xfrm>
            <a:off x="1117767" y="1841752"/>
            <a:ext cx="281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3033" name="Google Shape;3033;p38"/>
          <p:cNvSpPr txBox="1">
            <a:spLocks noGrp="1"/>
          </p:cNvSpPr>
          <p:nvPr>
            <p:ph type="subTitle" idx="13"/>
          </p:nvPr>
        </p:nvSpPr>
        <p:spPr>
          <a:xfrm>
            <a:off x="5553792" y="3354386"/>
            <a:ext cx="281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hlinkClick r:id="rId3" action="ppaction://hlinksldjump"/>
              </a:rPr>
              <a:t>Design</a:t>
            </a:r>
            <a:endParaRPr dirty="0"/>
          </a:p>
        </p:txBody>
      </p:sp>
      <p:sp>
        <p:nvSpPr>
          <p:cNvPr id="3034" name="Google Shape;3034;p38"/>
          <p:cNvSpPr txBox="1">
            <a:spLocks noGrp="1"/>
          </p:cNvSpPr>
          <p:nvPr>
            <p:ph type="subTitle" idx="14"/>
          </p:nvPr>
        </p:nvSpPr>
        <p:spPr>
          <a:xfrm>
            <a:off x="5608500" y="1785942"/>
            <a:ext cx="281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Motivation</a:t>
            </a:r>
            <a:endParaRPr dirty="0"/>
          </a:p>
        </p:txBody>
      </p:sp>
      <p:sp>
        <p:nvSpPr>
          <p:cNvPr id="3035" name="Google Shape;3035;p38"/>
          <p:cNvSpPr txBox="1">
            <a:spLocks noGrp="1"/>
          </p:cNvSpPr>
          <p:nvPr>
            <p:ph type="subTitle" idx="15"/>
          </p:nvPr>
        </p:nvSpPr>
        <p:spPr>
          <a:xfrm>
            <a:off x="1117767" y="3434796"/>
            <a:ext cx="2815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hlinkClick r:id="rId4" action="ppaction://hlinksldjump"/>
              </a:rPr>
              <a:t>Architecture</a:t>
            </a:r>
            <a:r>
              <a:rPr lang="en-US" dirty="0"/>
              <a:t> </a:t>
            </a:r>
          </a:p>
        </p:txBody>
      </p:sp>
      <p:sp>
        <p:nvSpPr>
          <p:cNvPr id="6" name="Google Shape;3031;p38">
            <a:extLst>
              <a:ext uri="{FF2B5EF4-FFF2-40B4-BE49-F238E27FC236}">
                <a16:creationId xmlns:a16="http://schemas.microsoft.com/office/drawing/2014/main" id="{09D44A79-DCEC-510C-E603-94BE4E020522}"/>
              </a:ext>
            </a:extLst>
          </p:cNvPr>
          <p:cNvSpPr txBox="1">
            <a:spLocks/>
          </p:cNvSpPr>
          <p:nvPr/>
        </p:nvSpPr>
        <p:spPr>
          <a:xfrm>
            <a:off x="3115542" y="4174439"/>
            <a:ext cx="1030500" cy="4476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000"/>
              <a:buFont typeface="Bakbak One"/>
              <a:buNone/>
              <a:defRPr sz="3000" b="1" i="0" u="none" strike="noStrike" cap="none">
                <a:solidFill>
                  <a:schemeClr val="lt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2pPr>
            <a:lvl3pPr marR="0" lvl="2"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3pPr>
            <a:lvl4pPr marR="0" lvl="3"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4pPr>
            <a:lvl5pPr marR="0" lvl="4"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5pPr>
            <a:lvl6pPr marR="0" lvl="5"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6pPr>
            <a:lvl7pPr marR="0" lvl="6"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7pPr>
            <a:lvl8pPr marR="0" lvl="7"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8pPr>
            <a:lvl9pPr marR="0" lvl="8"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9pPr>
          </a:lstStyle>
          <a:p>
            <a:r>
              <a:rPr lang="en" dirty="0"/>
              <a:t>04</a:t>
            </a:r>
          </a:p>
        </p:txBody>
      </p:sp>
      <p:sp>
        <p:nvSpPr>
          <p:cNvPr id="8" name="Google Shape;3035;p38">
            <a:extLst>
              <a:ext uri="{FF2B5EF4-FFF2-40B4-BE49-F238E27FC236}">
                <a16:creationId xmlns:a16="http://schemas.microsoft.com/office/drawing/2014/main" id="{122E8EC6-FA94-22CF-9C50-88159908A8CD}"/>
              </a:ext>
            </a:extLst>
          </p:cNvPr>
          <p:cNvSpPr txBox="1">
            <a:spLocks/>
          </p:cNvSpPr>
          <p:nvPr/>
        </p:nvSpPr>
        <p:spPr>
          <a:xfrm>
            <a:off x="4146042" y="4174439"/>
            <a:ext cx="2815500" cy="4476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akbak One"/>
              <a:buNone/>
              <a:defRPr sz="2000" b="0" i="0" u="none" strike="noStrike" cap="none">
                <a:solidFill>
                  <a:schemeClr val="dk1"/>
                </a:solidFill>
                <a:latin typeface="Bakbak One"/>
                <a:ea typeface="Bakbak One"/>
                <a:cs typeface="Bakbak One"/>
                <a:sym typeface="Bakbak One"/>
              </a:defRPr>
            </a:lvl1pPr>
            <a:lvl2pPr marL="914400" marR="0" lvl="1" indent="-317500" algn="l" rtl="0">
              <a:lnSpc>
                <a:spcPct val="100000"/>
              </a:lnSpc>
              <a:spcBef>
                <a:spcPts val="0"/>
              </a:spcBef>
              <a:spcAft>
                <a:spcPts val="0"/>
              </a:spcAft>
              <a:buClr>
                <a:schemeClr val="dk1"/>
              </a:buClr>
              <a:buSzPts val="2400"/>
              <a:buFont typeface="Bakbak One"/>
              <a:buNone/>
              <a:defRPr sz="2400" b="0" i="0" u="none" strike="noStrike" cap="none">
                <a:solidFill>
                  <a:schemeClr val="dk1"/>
                </a:solidFill>
                <a:latin typeface="Bakbak One"/>
                <a:ea typeface="Bakbak One"/>
                <a:cs typeface="Bakbak One"/>
                <a:sym typeface="Bakbak One"/>
              </a:defRPr>
            </a:lvl2pPr>
            <a:lvl3pPr marL="1371600" marR="0" lvl="2" indent="-317500" algn="l" rtl="0">
              <a:lnSpc>
                <a:spcPct val="100000"/>
              </a:lnSpc>
              <a:spcBef>
                <a:spcPts val="0"/>
              </a:spcBef>
              <a:spcAft>
                <a:spcPts val="0"/>
              </a:spcAft>
              <a:buClr>
                <a:schemeClr val="dk1"/>
              </a:buClr>
              <a:buSzPts val="2400"/>
              <a:buFont typeface="Bakbak One"/>
              <a:buNone/>
              <a:defRPr sz="2400" b="0" i="0" u="none" strike="noStrike" cap="none">
                <a:solidFill>
                  <a:schemeClr val="dk1"/>
                </a:solidFill>
                <a:latin typeface="Bakbak One"/>
                <a:ea typeface="Bakbak One"/>
                <a:cs typeface="Bakbak One"/>
                <a:sym typeface="Bakbak One"/>
              </a:defRPr>
            </a:lvl3pPr>
            <a:lvl4pPr marL="1828800" marR="0" lvl="3" indent="-317500" algn="l" rtl="0">
              <a:lnSpc>
                <a:spcPct val="100000"/>
              </a:lnSpc>
              <a:spcBef>
                <a:spcPts val="0"/>
              </a:spcBef>
              <a:spcAft>
                <a:spcPts val="0"/>
              </a:spcAft>
              <a:buClr>
                <a:schemeClr val="dk1"/>
              </a:buClr>
              <a:buSzPts val="2400"/>
              <a:buFont typeface="Bakbak One"/>
              <a:buNone/>
              <a:defRPr sz="2400" b="0" i="0" u="none" strike="noStrike" cap="none">
                <a:solidFill>
                  <a:schemeClr val="dk1"/>
                </a:solidFill>
                <a:latin typeface="Bakbak One"/>
                <a:ea typeface="Bakbak One"/>
                <a:cs typeface="Bakbak One"/>
                <a:sym typeface="Bakbak One"/>
              </a:defRPr>
            </a:lvl4pPr>
            <a:lvl5pPr marL="2286000" marR="0" lvl="4" indent="-317500" algn="l" rtl="0">
              <a:lnSpc>
                <a:spcPct val="100000"/>
              </a:lnSpc>
              <a:spcBef>
                <a:spcPts val="0"/>
              </a:spcBef>
              <a:spcAft>
                <a:spcPts val="0"/>
              </a:spcAft>
              <a:buClr>
                <a:schemeClr val="dk1"/>
              </a:buClr>
              <a:buSzPts val="2400"/>
              <a:buFont typeface="Bakbak One"/>
              <a:buNone/>
              <a:defRPr sz="2400" b="0" i="0" u="none" strike="noStrike" cap="none">
                <a:solidFill>
                  <a:schemeClr val="dk1"/>
                </a:solidFill>
                <a:latin typeface="Bakbak One"/>
                <a:ea typeface="Bakbak One"/>
                <a:cs typeface="Bakbak One"/>
                <a:sym typeface="Bakbak One"/>
              </a:defRPr>
            </a:lvl5pPr>
            <a:lvl6pPr marL="2743200" marR="0" lvl="5" indent="-317500" algn="l" rtl="0">
              <a:lnSpc>
                <a:spcPct val="100000"/>
              </a:lnSpc>
              <a:spcBef>
                <a:spcPts val="0"/>
              </a:spcBef>
              <a:spcAft>
                <a:spcPts val="0"/>
              </a:spcAft>
              <a:buClr>
                <a:schemeClr val="dk1"/>
              </a:buClr>
              <a:buSzPts val="2400"/>
              <a:buFont typeface="Bakbak One"/>
              <a:buNone/>
              <a:defRPr sz="2400" b="0" i="0" u="none" strike="noStrike" cap="none">
                <a:solidFill>
                  <a:schemeClr val="dk1"/>
                </a:solidFill>
                <a:latin typeface="Bakbak One"/>
                <a:ea typeface="Bakbak One"/>
                <a:cs typeface="Bakbak One"/>
                <a:sym typeface="Bakbak One"/>
              </a:defRPr>
            </a:lvl6pPr>
            <a:lvl7pPr marL="3200400" marR="0" lvl="6" indent="-317500" algn="l" rtl="0">
              <a:lnSpc>
                <a:spcPct val="100000"/>
              </a:lnSpc>
              <a:spcBef>
                <a:spcPts val="0"/>
              </a:spcBef>
              <a:spcAft>
                <a:spcPts val="0"/>
              </a:spcAft>
              <a:buClr>
                <a:schemeClr val="dk1"/>
              </a:buClr>
              <a:buSzPts val="2400"/>
              <a:buFont typeface="Bakbak One"/>
              <a:buNone/>
              <a:defRPr sz="2400" b="0" i="0" u="none" strike="noStrike" cap="none">
                <a:solidFill>
                  <a:schemeClr val="dk1"/>
                </a:solidFill>
                <a:latin typeface="Bakbak One"/>
                <a:ea typeface="Bakbak One"/>
                <a:cs typeface="Bakbak One"/>
                <a:sym typeface="Bakbak One"/>
              </a:defRPr>
            </a:lvl7pPr>
            <a:lvl8pPr marL="3657600" marR="0" lvl="7" indent="-317500" algn="l" rtl="0">
              <a:lnSpc>
                <a:spcPct val="100000"/>
              </a:lnSpc>
              <a:spcBef>
                <a:spcPts val="0"/>
              </a:spcBef>
              <a:spcAft>
                <a:spcPts val="0"/>
              </a:spcAft>
              <a:buClr>
                <a:schemeClr val="dk1"/>
              </a:buClr>
              <a:buSzPts val="2400"/>
              <a:buFont typeface="Bakbak One"/>
              <a:buNone/>
              <a:defRPr sz="2400" b="0" i="0" u="none" strike="noStrike" cap="none">
                <a:solidFill>
                  <a:schemeClr val="dk1"/>
                </a:solidFill>
                <a:latin typeface="Bakbak One"/>
                <a:ea typeface="Bakbak One"/>
                <a:cs typeface="Bakbak One"/>
                <a:sym typeface="Bakbak One"/>
              </a:defRPr>
            </a:lvl8pPr>
            <a:lvl9pPr marL="4114800" marR="0" lvl="8" indent="-317500" algn="l" rtl="0">
              <a:lnSpc>
                <a:spcPct val="100000"/>
              </a:lnSpc>
              <a:spcBef>
                <a:spcPts val="0"/>
              </a:spcBef>
              <a:spcAft>
                <a:spcPts val="0"/>
              </a:spcAft>
              <a:buClr>
                <a:schemeClr val="dk1"/>
              </a:buClr>
              <a:buSzPts val="2400"/>
              <a:buFont typeface="Bakbak One"/>
              <a:buNone/>
              <a:defRPr sz="2400" b="0" i="0" u="none" strike="noStrike" cap="none">
                <a:solidFill>
                  <a:schemeClr val="dk1"/>
                </a:solidFill>
                <a:latin typeface="Bakbak One"/>
                <a:ea typeface="Bakbak One"/>
                <a:cs typeface="Bakbak One"/>
                <a:sym typeface="Bakbak One"/>
              </a:defRPr>
            </a:lvl9pPr>
          </a:lstStyle>
          <a:p>
            <a:pPr marL="0" indent="0"/>
            <a:r>
              <a:rPr lang="en-US" dirty="0"/>
              <a:t>Ending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dirty="0">
                <a:solidFill>
                  <a:srgbClr val="0E746B"/>
                </a:solidFill>
              </a:rPr>
              <a:t>The A-Instruction</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436574" y="584696"/>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4">
            <a:extLst>
              <a:ext uri="{FF2B5EF4-FFF2-40B4-BE49-F238E27FC236}">
                <a16:creationId xmlns:a16="http://schemas.microsoft.com/office/drawing/2014/main" id="{E793EE54-1F9C-E3CC-E330-86B38837BB1B}"/>
              </a:ext>
            </a:extLst>
          </p:cNvPr>
          <p:cNvSpPr txBox="1">
            <a:spLocks/>
          </p:cNvSpPr>
          <p:nvPr/>
        </p:nvSpPr>
        <p:spPr>
          <a:xfrm>
            <a:off x="508234" y="1106963"/>
            <a:ext cx="7946761" cy="3591511"/>
          </a:xfrm>
          <a:prstGeom prst="rect">
            <a:avLst/>
          </a:prstGeom>
          <a:noFill/>
          <a:ln>
            <a:noFill/>
          </a:ln>
          <a:effectLst/>
          <a:scene3d>
            <a:camera prst="orthographicFront">
              <a:rot lat="0" lon="0" rev="0"/>
            </a:camera>
            <a:lightRig rig="contrasting" dir="t">
              <a:rot lat="0" lon="0" rev="7800000"/>
            </a:lightRig>
          </a:scene3d>
          <a:sp3d>
            <a:bevelT w="139700" h="139700"/>
          </a:sp3d>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Used for :</a:t>
            </a:r>
          </a:p>
          <a:p>
            <a:endParaRPr lang="en-US" sz="1600" dirty="0">
              <a:solidFill>
                <a:srgbClr val="0E746B"/>
              </a:solidFill>
              <a:latin typeface="Asap" panose="020B0604020202020204" charset="0"/>
              <a:cs typeface="Bakbak One" panose="020B0604020202020204" charset="0"/>
            </a:endParaRPr>
          </a:p>
          <a:p>
            <a:pPr marL="285750" indent="-285750">
              <a:buFont typeface="Arial" panose="020B0604020202020204" pitchFamily="34" charset="0"/>
              <a:buChar char="•"/>
            </a:pPr>
            <a:r>
              <a:rPr lang="en-US" sz="1600" b="0" i="0" dirty="0">
                <a:solidFill>
                  <a:srgbClr val="0E746B"/>
                </a:solidFill>
                <a:effectLst/>
                <a:latin typeface="Asap" panose="020B0604020202020204" charset="0"/>
                <a:cs typeface="Bakbak One" panose="020B0604020202020204" charset="0"/>
              </a:rPr>
              <a:t>Entering a constant value</a:t>
            </a:r>
            <a:br>
              <a:rPr lang="en-US" sz="1600" b="0" i="0" dirty="0">
                <a:solidFill>
                  <a:srgbClr val="0E746B"/>
                </a:solidFill>
                <a:effectLst/>
                <a:latin typeface="Asap" panose="020B0604020202020204" charset="0"/>
                <a:cs typeface="Bakbak One" panose="020B0604020202020204" charset="0"/>
              </a:rPr>
            </a:br>
            <a:r>
              <a:rPr lang="en-US" sz="1600" b="0" i="0" dirty="0">
                <a:solidFill>
                  <a:srgbClr val="0E746B"/>
                </a:solidFill>
                <a:effectLst/>
                <a:latin typeface="Asap" panose="020B0604020202020204" charset="0"/>
                <a:cs typeface="Bakbak One" panose="020B0604020202020204" charset="0"/>
              </a:rPr>
              <a:t>( A = value)</a:t>
            </a:r>
          </a:p>
          <a:p>
            <a:pPr marL="285750" indent="-285750">
              <a:buFont typeface="Arial" panose="020B0604020202020204" pitchFamily="34" charset="0"/>
              <a:buChar char="•"/>
            </a:pPr>
            <a:endParaRPr lang="en-US" sz="1600" b="0" i="0" dirty="0">
              <a:solidFill>
                <a:srgbClr val="0E746B"/>
              </a:solidFill>
              <a:effectLst/>
              <a:latin typeface="Asap" panose="020B0604020202020204" charset="0"/>
              <a:cs typeface="Bakbak One" panose="020B0604020202020204" charset="0"/>
            </a:endParaRPr>
          </a:p>
          <a:p>
            <a:pPr marL="285750" indent="-285750">
              <a:buFont typeface="Arial" panose="020B0604020202020204" pitchFamily="34" charset="0"/>
              <a:buChar char="•"/>
            </a:pPr>
            <a:endParaRPr lang="en-US" sz="1600" dirty="0">
              <a:solidFill>
                <a:srgbClr val="0E746B"/>
              </a:solidFill>
              <a:latin typeface="Asap" panose="020B0604020202020204" charset="0"/>
              <a:cs typeface="Bakbak One" panose="020B0604020202020204" charset="0"/>
            </a:endParaRPr>
          </a:p>
          <a:p>
            <a:pPr marL="285750" indent="-285750">
              <a:buFont typeface="Arial" panose="020B0604020202020204" pitchFamily="34" charset="0"/>
              <a:buChar char="•"/>
            </a:pPr>
            <a:r>
              <a:rPr lang="en-US" sz="1600" b="0" i="0" dirty="0">
                <a:solidFill>
                  <a:srgbClr val="0E746B"/>
                </a:solidFill>
                <a:effectLst/>
                <a:latin typeface="Asap" panose="020B0604020202020204" charset="0"/>
                <a:cs typeface="Bakbak One" panose="020B0604020202020204" charset="0"/>
              </a:rPr>
              <a:t>Selecting a RAM location</a:t>
            </a:r>
            <a:br>
              <a:rPr lang="en-US" sz="1600" b="0" i="0" dirty="0">
                <a:solidFill>
                  <a:srgbClr val="0E746B"/>
                </a:solidFill>
                <a:effectLst/>
                <a:latin typeface="Asap" panose="020B0604020202020204" charset="0"/>
                <a:cs typeface="Bakbak One" panose="020B0604020202020204" charset="0"/>
              </a:rPr>
            </a:br>
            <a:r>
              <a:rPr lang="en-US" sz="1600" b="0" i="0" dirty="0">
                <a:solidFill>
                  <a:srgbClr val="0E746B"/>
                </a:solidFill>
                <a:effectLst/>
                <a:latin typeface="Asap" panose="020B0604020202020204" charset="0"/>
                <a:cs typeface="Bakbak One" panose="020B0604020202020204" charset="0"/>
              </a:rPr>
              <a:t>( register = RAM[A])</a:t>
            </a:r>
          </a:p>
          <a:p>
            <a:pPr marL="285750" indent="-285750">
              <a:buFont typeface="Arial" panose="020B0604020202020204" pitchFamily="34" charset="0"/>
              <a:buChar char="•"/>
            </a:pPr>
            <a:endParaRPr lang="en-US" sz="1600" b="0" i="0" dirty="0">
              <a:solidFill>
                <a:srgbClr val="0E746B"/>
              </a:solidFill>
              <a:effectLst/>
              <a:latin typeface="Asap" panose="020B0604020202020204" charset="0"/>
              <a:cs typeface="Bakbak One" panose="020B0604020202020204" charset="0"/>
            </a:endParaRPr>
          </a:p>
          <a:p>
            <a:pPr marL="285750" indent="-285750">
              <a:buFont typeface="Arial" panose="020B0604020202020204" pitchFamily="34" charset="0"/>
              <a:buChar char="•"/>
            </a:pPr>
            <a:endParaRPr lang="en-US" sz="1600" b="0" i="0" dirty="0">
              <a:solidFill>
                <a:srgbClr val="0E746B"/>
              </a:solidFill>
              <a:effectLst/>
              <a:latin typeface="Asap" panose="020B0604020202020204" charset="0"/>
              <a:cs typeface="Bakbak One" panose="020B0604020202020204" charset="0"/>
            </a:endParaRPr>
          </a:p>
          <a:p>
            <a:pPr marL="285750" indent="-285750">
              <a:buFont typeface="Arial" panose="020B0604020202020204" pitchFamily="34" charset="0"/>
              <a:buChar char="•"/>
            </a:pPr>
            <a:r>
              <a:rPr lang="en-US" sz="1600" b="0" i="0" dirty="0">
                <a:solidFill>
                  <a:srgbClr val="0E746B"/>
                </a:solidFill>
                <a:effectLst/>
                <a:latin typeface="Asap" panose="020B0604020202020204" charset="0"/>
                <a:cs typeface="Bakbak One" panose="020B0604020202020204" charset="0"/>
              </a:rPr>
              <a:t>Selecting a ROM location</a:t>
            </a:r>
            <a:br>
              <a:rPr lang="en-US" sz="1600" b="0" i="0" dirty="0">
                <a:solidFill>
                  <a:srgbClr val="0E746B"/>
                </a:solidFill>
                <a:effectLst/>
                <a:latin typeface="Asap" panose="020B0604020202020204" charset="0"/>
                <a:cs typeface="Bakbak One" panose="020B0604020202020204" charset="0"/>
              </a:rPr>
            </a:br>
            <a:r>
              <a:rPr lang="en-US" sz="1600" b="0" i="0" dirty="0">
                <a:solidFill>
                  <a:srgbClr val="0E746B"/>
                </a:solidFill>
                <a:effectLst/>
                <a:latin typeface="Asap" panose="020B0604020202020204" charset="0"/>
                <a:cs typeface="Bakbak One" panose="020B0604020202020204" charset="0"/>
              </a:rPr>
              <a:t>( PC = A )</a:t>
            </a:r>
          </a:p>
          <a:p>
            <a:endParaRPr lang="en-US" sz="1400" b="0" i="0" dirty="0">
              <a:solidFill>
                <a:srgbClr val="0E746B"/>
              </a:solidFill>
              <a:effectLst/>
              <a:latin typeface="Asap" panose="020B0604020202020204" charset="0"/>
              <a:cs typeface="Bakbak One" panose="020B0604020202020204" charset="0"/>
            </a:endParaRPr>
          </a:p>
        </p:txBody>
      </p:sp>
      <p:sp>
        <p:nvSpPr>
          <p:cNvPr id="3" name="Text Box 7">
            <a:extLst>
              <a:ext uri="{FF2B5EF4-FFF2-40B4-BE49-F238E27FC236}">
                <a16:creationId xmlns:a16="http://schemas.microsoft.com/office/drawing/2014/main" id="{60E6074F-6213-12D2-9D07-DF91BB441D43}"/>
              </a:ext>
            </a:extLst>
          </p:cNvPr>
          <p:cNvSpPr txBox="1">
            <a:spLocks noChangeArrowheads="1"/>
          </p:cNvSpPr>
          <p:nvPr/>
        </p:nvSpPr>
        <p:spPr bwMode="auto">
          <a:xfrm>
            <a:off x="4572000" y="1649169"/>
            <a:ext cx="2057400" cy="685800"/>
          </a:xfrm>
          <a:prstGeom prst="roundRect">
            <a:avLst/>
          </a:prstGeom>
          <a:solidFill>
            <a:srgbClr val="0E746B"/>
          </a:solidFill>
          <a:ln w="9525">
            <a:solidFill>
              <a:srgbClr val="0E746B"/>
            </a:solidFill>
            <a:miter lim="800000"/>
            <a:headEnd/>
            <a:tailEnd/>
          </a:ln>
          <a:effectLst>
            <a:softEdge rad="12700"/>
          </a:effectLst>
        </p:spPr>
        <p:txBody>
          <a:bodyPr lIns="201600" tIns="154800" rIns="0" bIns="190800"/>
          <a:lstStyle>
            <a:lvl1pPr marL="342900" indent="-342900">
              <a:spcBef>
                <a:spcPct val="60000"/>
              </a:spcBef>
              <a:buClr>
                <a:srgbClr val="006600"/>
              </a:buClr>
              <a:buSzPct val="100000"/>
              <a:buFont typeface="Wingdings" charset="2"/>
              <a:buChar char="n"/>
              <a:defRPr sz="2000">
                <a:solidFill>
                  <a:schemeClr val="tx1"/>
                </a:solidFill>
                <a:latin typeface="Comic Sans MS" charset="0"/>
              </a:defRPr>
            </a:lvl1pPr>
            <a:lvl2pPr marL="742950" indent="-285750">
              <a:spcBef>
                <a:spcPct val="60000"/>
              </a:spcBef>
              <a:buClr>
                <a:srgbClr val="000099"/>
              </a:buClr>
              <a:buSzPct val="75000"/>
              <a:buFont typeface="Wingdings" charset="2"/>
              <a:buChar char="l"/>
              <a:defRPr sz="2000">
                <a:solidFill>
                  <a:schemeClr val="tx1"/>
                </a:solidFill>
                <a:latin typeface="Comic Sans MS" charset="0"/>
              </a:defRPr>
            </a:lvl2pPr>
            <a:lvl3pPr marL="1143000" indent="-228600">
              <a:spcBef>
                <a:spcPct val="20000"/>
              </a:spcBef>
              <a:buClr>
                <a:srgbClr val="003300"/>
              </a:buClr>
              <a:buSzPct val="100000"/>
              <a:buFont typeface="Wingdings" charset="2"/>
              <a:buChar char="n"/>
              <a:defRPr sz="2000">
                <a:solidFill>
                  <a:schemeClr val="tx1"/>
                </a:solidFill>
                <a:latin typeface="Comic Sans MS" charset="0"/>
              </a:defRPr>
            </a:lvl3pPr>
            <a:lvl4pPr marL="1600200" indent="-228600">
              <a:spcBef>
                <a:spcPct val="20000"/>
              </a:spcBef>
              <a:buClr>
                <a:srgbClr val="003300"/>
              </a:buClr>
              <a:buSzPct val="100000"/>
              <a:buFont typeface="Wingdings" charset="2"/>
              <a:buChar char="n"/>
              <a:defRPr sz="2000">
                <a:solidFill>
                  <a:schemeClr val="tx1"/>
                </a:solidFill>
                <a:latin typeface="Comic Sans MS" charset="0"/>
              </a:defRPr>
            </a:lvl4pPr>
            <a:lvl5pPr marL="2057400" indent="-228600">
              <a:spcBef>
                <a:spcPct val="20000"/>
              </a:spcBef>
              <a:buClr>
                <a:srgbClr val="003300"/>
              </a:buClr>
              <a:buSzPct val="100000"/>
              <a:buFont typeface="Wingdings" charset="2"/>
              <a:buChar char="n"/>
              <a:defRPr sz="2000">
                <a:solidFill>
                  <a:schemeClr val="tx1"/>
                </a:solidFill>
                <a:latin typeface="Comic Sans MS" charset="0"/>
              </a:defRPr>
            </a:lvl5pPr>
            <a:lvl6pPr marL="25146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6pPr>
            <a:lvl7pPr marL="29718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7pPr>
            <a:lvl8pPr marL="34290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8pPr>
            <a:lvl9pPr marL="38862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9pPr>
          </a:lstStyle>
          <a:p>
            <a:pPr>
              <a:lnSpc>
                <a:spcPct val="85000"/>
              </a:lnSpc>
              <a:spcBef>
                <a:spcPct val="20000"/>
              </a:spcBef>
              <a:buSzPct val="85000"/>
              <a:buFont typeface="Wingdings" charset="2"/>
              <a:buNone/>
              <a:defRPr/>
            </a:pPr>
            <a:r>
              <a:rPr lang="en-US" altLang="zh-TW" sz="1400" b="1" kern="1200" dirty="0">
                <a:solidFill>
                  <a:srgbClr val="EBEAEA"/>
                </a:solidFill>
                <a:latin typeface="Asap" panose="020B0604020202020204" charset="0"/>
                <a:ea typeface="新細明體" charset="0"/>
                <a:cs typeface="Times New Roman" charset="0"/>
              </a:rPr>
              <a:t>@17    // A = 17</a:t>
            </a:r>
          </a:p>
          <a:p>
            <a:pPr>
              <a:lnSpc>
                <a:spcPct val="85000"/>
              </a:lnSpc>
              <a:spcBef>
                <a:spcPct val="20000"/>
              </a:spcBef>
              <a:buSzPct val="85000"/>
              <a:buFont typeface="Wingdings" charset="2"/>
              <a:buNone/>
              <a:defRPr/>
            </a:pPr>
            <a:r>
              <a:rPr lang="en-US" altLang="zh-TW" sz="1400" b="1" kern="1200" dirty="0">
                <a:solidFill>
                  <a:srgbClr val="EBEAEA"/>
                </a:solidFill>
                <a:latin typeface="Asap" panose="020B0604020202020204" charset="0"/>
                <a:ea typeface="新細明體" charset="0"/>
                <a:cs typeface="Times New Roman" charset="0"/>
              </a:rPr>
              <a:t>D = A  // D = 17</a:t>
            </a:r>
          </a:p>
          <a:p>
            <a:pPr>
              <a:lnSpc>
                <a:spcPct val="90000"/>
              </a:lnSpc>
              <a:spcBef>
                <a:spcPct val="50000"/>
              </a:spcBef>
              <a:buSzPct val="85000"/>
              <a:buFont typeface="Wingdings" charset="2"/>
              <a:buNone/>
              <a:defRPr/>
            </a:pPr>
            <a:r>
              <a:rPr lang="en-US" altLang="zh-TW" sz="1600" b="1" kern="1200" dirty="0">
                <a:solidFill>
                  <a:srgbClr val="EBEAEA"/>
                </a:solidFill>
                <a:latin typeface="Courier New" charset="0"/>
                <a:ea typeface="新細明體" charset="0"/>
                <a:cs typeface="Times New Roman" charset="0"/>
              </a:rPr>
              <a:t>     </a:t>
            </a:r>
          </a:p>
        </p:txBody>
      </p:sp>
      <p:sp>
        <p:nvSpPr>
          <p:cNvPr id="4" name="Rectangle 14">
            <a:extLst>
              <a:ext uri="{FF2B5EF4-FFF2-40B4-BE49-F238E27FC236}">
                <a16:creationId xmlns:a16="http://schemas.microsoft.com/office/drawing/2014/main" id="{E9C2EC1B-C2FA-0720-39DD-7ADCBCBF3EE0}"/>
              </a:ext>
            </a:extLst>
          </p:cNvPr>
          <p:cNvSpPr>
            <a:spLocks noChangeArrowheads="1"/>
          </p:cNvSpPr>
          <p:nvPr/>
        </p:nvSpPr>
        <p:spPr bwMode="auto">
          <a:xfrm>
            <a:off x="4533900" y="1194458"/>
            <a:ext cx="4191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spcBef>
                <a:spcPct val="60000"/>
              </a:spcBef>
              <a:buClr>
                <a:srgbClr val="006600"/>
              </a:buClr>
              <a:buSzPct val="100000"/>
              <a:buFont typeface="Wingdings" panose="05000000000000000000" pitchFamily="2" charset="2"/>
              <a:buChar char="n"/>
              <a:defRPr sz="2000">
                <a:solidFill>
                  <a:schemeClr val="tx1"/>
                </a:solidFill>
                <a:latin typeface="Comic Sans MS" panose="030F0702030302020204" pitchFamily="66" charset="0"/>
              </a:defRPr>
            </a:lvl1pPr>
            <a:lvl2pPr marL="742950" indent="-285750">
              <a:spcBef>
                <a:spcPct val="60000"/>
              </a:spcBef>
              <a:buClr>
                <a:srgbClr val="000099"/>
              </a:buClr>
              <a:buSzPct val="75000"/>
              <a:buFont typeface="Wingdings" panose="05000000000000000000" pitchFamily="2" charset="2"/>
              <a:buChar char="l"/>
              <a:defRPr sz="2000">
                <a:solidFill>
                  <a:schemeClr val="tx1"/>
                </a:solidFill>
                <a:latin typeface="Comic Sans MS" panose="030F0702030302020204" pitchFamily="66" charset="0"/>
              </a:defRPr>
            </a:lvl2pPr>
            <a:lvl3pPr marL="1143000" indent="-228600">
              <a:spcBef>
                <a:spcPct val="20000"/>
              </a:spcBef>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3pPr>
            <a:lvl4pPr marL="1600200" indent="-228600">
              <a:spcBef>
                <a:spcPct val="20000"/>
              </a:spcBef>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4pPr>
            <a:lvl5pPr marL="2057400" indent="-228600">
              <a:spcBef>
                <a:spcPct val="20000"/>
              </a:spcBef>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5pPr>
            <a:lvl6pPr marL="2514600" indent="-228600" eaLnBrk="0" fontAlgn="base" hangingPunct="0">
              <a:spcBef>
                <a:spcPct val="20000"/>
              </a:spcBef>
              <a:spcAft>
                <a:spcPct val="0"/>
              </a:spcAft>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6pPr>
            <a:lvl7pPr marL="2971800" indent="-228600" eaLnBrk="0" fontAlgn="base" hangingPunct="0">
              <a:spcBef>
                <a:spcPct val="20000"/>
              </a:spcBef>
              <a:spcAft>
                <a:spcPct val="0"/>
              </a:spcAft>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7pPr>
            <a:lvl8pPr marL="3429000" indent="-228600" eaLnBrk="0" fontAlgn="base" hangingPunct="0">
              <a:spcBef>
                <a:spcPct val="20000"/>
              </a:spcBef>
              <a:spcAft>
                <a:spcPct val="0"/>
              </a:spcAft>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8pPr>
            <a:lvl9pPr marL="3886200" indent="-228600" eaLnBrk="0" fontAlgn="base" hangingPunct="0">
              <a:spcBef>
                <a:spcPct val="20000"/>
              </a:spcBef>
              <a:spcAft>
                <a:spcPct val="0"/>
              </a:spcAft>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9pPr>
          </a:lstStyle>
          <a:p>
            <a:pPr>
              <a:spcAft>
                <a:spcPct val="70000"/>
              </a:spcAft>
              <a:buSzPct val="85000"/>
              <a:buFont typeface="Wingdings" panose="05000000000000000000" pitchFamily="2" charset="2"/>
              <a:buNone/>
            </a:pPr>
            <a:r>
              <a:rPr lang="en-US" altLang="zh-TW" sz="1800" kern="1200" dirty="0">
                <a:solidFill>
                  <a:srgbClr val="0E746B"/>
                </a:solidFill>
                <a:latin typeface="Asap" panose="020B0604020202020204" charset="0"/>
                <a:ea typeface="新細明體" panose="02020500000000000000" pitchFamily="18" charset="-120"/>
                <a:cs typeface="+mn-cs"/>
              </a:rPr>
              <a:t>Coding example :</a:t>
            </a:r>
          </a:p>
        </p:txBody>
      </p:sp>
      <p:sp>
        <p:nvSpPr>
          <p:cNvPr id="6" name="Text Box 9">
            <a:extLst>
              <a:ext uri="{FF2B5EF4-FFF2-40B4-BE49-F238E27FC236}">
                <a16:creationId xmlns:a16="http://schemas.microsoft.com/office/drawing/2014/main" id="{F6863E19-B25C-9135-79F3-7AF13C043B09}"/>
              </a:ext>
            </a:extLst>
          </p:cNvPr>
          <p:cNvSpPr txBox="1">
            <a:spLocks noChangeArrowheads="1"/>
          </p:cNvSpPr>
          <p:nvPr/>
        </p:nvSpPr>
        <p:spPr bwMode="auto">
          <a:xfrm>
            <a:off x="4572000" y="2540977"/>
            <a:ext cx="2125785" cy="920093"/>
          </a:xfrm>
          <a:prstGeom prst="roundRect">
            <a:avLst/>
          </a:prstGeom>
          <a:solidFill>
            <a:srgbClr val="0E746B"/>
          </a:solidFill>
          <a:ln w="9525">
            <a:solidFill>
              <a:srgbClr val="0E746B"/>
            </a:solidFill>
            <a:miter lim="800000"/>
            <a:headEnd/>
            <a:tailEnd/>
          </a:ln>
          <a:effectLst/>
        </p:spPr>
        <p:txBody>
          <a:bodyPr lIns="201600" tIns="154800" rIns="0" bIns="190800"/>
          <a:lstStyle>
            <a:lvl1pPr marL="342900" indent="-342900">
              <a:spcBef>
                <a:spcPct val="60000"/>
              </a:spcBef>
              <a:buClr>
                <a:srgbClr val="006600"/>
              </a:buClr>
              <a:buSzPct val="100000"/>
              <a:buFont typeface="Wingdings" charset="2"/>
              <a:buChar char="n"/>
              <a:defRPr sz="2000">
                <a:solidFill>
                  <a:schemeClr val="tx1"/>
                </a:solidFill>
                <a:latin typeface="Comic Sans MS" charset="0"/>
              </a:defRPr>
            </a:lvl1pPr>
            <a:lvl2pPr marL="742950" indent="-285750">
              <a:spcBef>
                <a:spcPct val="60000"/>
              </a:spcBef>
              <a:buClr>
                <a:srgbClr val="000099"/>
              </a:buClr>
              <a:buSzPct val="75000"/>
              <a:buFont typeface="Wingdings" charset="2"/>
              <a:buChar char="l"/>
              <a:defRPr sz="2000">
                <a:solidFill>
                  <a:schemeClr val="tx1"/>
                </a:solidFill>
                <a:latin typeface="Comic Sans MS" charset="0"/>
              </a:defRPr>
            </a:lvl2pPr>
            <a:lvl3pPr marL="1143000" indent="-228600">
              <a:spcBef>
                <a:spcPct val="20000"/>
              </a:spcBef>
              <a:buClr>
                <a:srgbClr val="003300"/>
              </a:buClr>
              <a:buSzPct val="100000"/>
              <a:buFont typeface="Wingdings" charset="2"/>
              <a:buChar char="n"/>
              <a:defRPr sz="2000">
                <a:solidFill>
                  <a:schemeClr val="tx1"/>
                </a:solidFill>
                <a:latin typeface="Comic Sans MS" charset="0"/>
              </a:defRPr>
            </a:lvl3pPr>
            <a:lvl4pPr marL="1600200" indent="-228600">
              <a:spcBef>
                <a:spcPct val="20000"/>
              </a:spcBef>
              <a:buClr>
                <a:srgbClr val="003300"/>
              </a:buClr>
              <a:buSzPct val="100000"/>
              <a:buFont typeface="Wingdings" charset="2"/>
              <a:buChar char="n"/>
              <a:defRPr sz="2000">
                <a:solidFill>
                  <a:schemeClr val="tx1"/>
                </a:solidFill>
                <a:latin typeface="Comic Sans MS" charset="0"/>
              </a:defRPr>
            </a:lvl4pPr>
            <a:lvl5pPr marL="2057400" indent="-228600">
              <a:spcBef>
                <a:spcPct val="20000"/>
              </a:spcBef>
              <a:buClr>
                <a:srgbClr val="003300"/>
              </a:buClr>
              <a:buSzPct val="100000"/>
              <a:buFont typeface="Wingdings" charset="2"/>
              <a:buChar char="n"/>
              <a:defRPr sz="2000">
                <a:solidFill>
                  <a:schemeClr val="tx1"/>
                </a:solidFill>
                <a:latin typeface="Comic Sans MS" charset="0"/>
              </a:defRPr>
            </a:lvl5pPr>
            <a:lvl6pPr marL="25146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6pPr>
            <a:lvl7pPr marL="29718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7pPr>
            <a:lvl8pPr marL="34290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8pPr>
            <a:lvl9pPr marL="38862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9pPr>
          </a:lstStyle>
          <a:p>
            <a:pPr>
              <a:lnSpc>
                <a:spcPct val="85000"/>
              </a:lnSpc>
              <a:spcBef>
                <a:spcPct val="20000"/>
              </a:spcBef>
              <a:buSzPct val="85000"/>
              <a:buFont typeface="Wingdings" charset="2"/>
              <a:buNone/>
              <a:defRPr/>
            </a:pPr>
            <a:r>
              <a:rPr lang="en-US" altLang="zh-TW" sz="1400" b="1" dirty="0">
                <a:solidFill>
                  <a:srgbClr val="EBEAEA"/>
                </a:solidFill>
                <a:latin typeface="Asap" panose="020B0604020202020204" charset="0"/>
                <a:ea typeface="新細明體" charset="0"/>
                <a:cs typeface="Times New Roman" charset="0"/>
              </a:rPr>
              <a:t>@17    // A = 17</a:t>
            </a:r>
          </a:p>
          <a:p>
            <a:pPr>
              <a:lnSpc>
                <a:spcPct val="85000"/>
              </a:lnSpc>
              <a:spcBef>
                <a:spcPct val="20000"/>
              </a:spcBef>
              <a:buSzPct val="85000"/>
              <a:buFont typeface="Wingdings" charset="2"/>
              <a:buNone/>
              <a:defRPr/>
            </a:pPr>
            <a:r>
              <a:rPr lang="en-US" altLang="zh-TW" sz="1400" b="1" dirty="0">
                <a:solidFill>
                  <a:srgbClr val="EBEAEA"/>
                </a:solidFill>
                <a:latin typeface="Asap" panose="020B0604020202020204" charset="0"/>
                <a:ea typeface="新細明體" charset="0"/>
                <a:cs typeface="Times New Roman" charset="0"/>
              </a:rPr>
              <a:t>D = M  // D = RAM[17]</a:t>
            </a:r>
          </a:p>
          <a:p>
            <a:pPr>
              <a:lnSpc>
                <a:spcPct val="85000"/>
              </a:lnSpc>
              <a:spcBef>
                <a:spcPct val="20000"/>
              </a:spcBef>
              <a:buSzPct val="85000"/>
              <a:buFont typeface="Wingdings" charset="2"/>
              <a:buNone/>
              <a:defRPr/>
            </a:pPr>
            <a:r>
              <a:rPr lang="en-US" altLang="zh-TW" sz="1400" b="1" dirty="0">
                <a:solidFill>
                  <a:srgbClr val="EBEAEA"/>
                </a:solidFill>
                <a:latin typeface="Asap" panose="020B0604020202020204" charset="0"/>
                <a:ea typeface="新細明體" charset="0"/>
                <a:cs typeface="Times New Roman" charset="0"/>
              </a:rPr>
              <a:t>M = -1 // RAM[17]=-1</a:t>
            </a:r>
          </a:p>
          <a:p>
            <a:pPr>
              <a:lnSpc>
                <a:spcPct val="90000"/>
              </a:lnSpc>
              <a:spcBef>
                <a:spcPct val="50000"/>
              </a:spcBef>
              <a:buSzPct val="85000"/>
              <a:buFont typeface="Wingdings" charset="2"/>
              <a:buNone/>
              <a:defRPr/>
            </a:pPr>
            <a:r>
              <a:rPr lang="en-US" altLang="zh-TW" sz="1600" b="1" dirty="0">
                <a:solidFill>
                  <a:srgbClr val="EBEAEA"/>
                </a:solidFill>
                <a:latin typeface="Asap" panose="020B0604020202020204" charset="0"/>
                <a:ea typeface="新細明體" charset="0"/>
                <a:cs typeface="Times New Roman" charset="0"/>
              </a:rPr>
              <a:t>     </a:t>
            </a:r>
          </a:p>
        </p:txBody>
      </p:sp>
      <p:sp>
        <p:nvSpPr>
          <p:cNvPr id="7" name="Text Box 10">
            <a:extLst>
              <a:ext uri="{FF2B5EF4-FFF2-40B4-BE49-F238E27FC236}">
                <a16:creationId xmlns:a16="http://schemas.microsoft.com/office/drawing/2014/main" id="{37C731A0-190B-96E9-FF8C-62768545A450}"/>
              </a:ext>
            </a:extLst>
          </p:cNvPr>
          <p:cNvSpPr txBox="1">
            <a:spLocks noChangeArrowheads="1"/>
          </p:cNvSpPr>
          <p:nvPr/>
        </p:nvSpPr>
        <p:spPr bwMode="auto">
          <a:xfrm>
            <a:off x="4572000" y="3546142"/>
            <a:ext cx="2592051" cy="920093"/>
          </a:xfrm>
          <a:prstGeom prst="roundRect">
            <a:avLst/>
          </a:prstGeom>
          <a:solidFill>
            <a:srgbClr val="0E746B"/>
          </a:solidFill>
          <a:ln w="9525">
            <a:solidFill>
              <a:srgbClr val="0E746B"/>
            </a:solidFill>
            <a:miter lim="800000"/>
            <a:headEnd/>
            <a:tailEnd/>
          </a:ln>
          <a:effectLst/>
        </p:spPr>
        <p:txBody>
          <a:bodyPr lIns="201600" tIns="154800" rIns="0" bIns="190800"/>
          <a:lstStyle>
            <a:lvl1pPr marL="342900" indent="-342900">
              <a:spcBef>
                <a:spcPct val="60000"/>
              </a:spcBef>
              <a:buClr>
                <a:srgbClr val="006600"/>
              </a:buClr>
              <a:buSzPct val="100000"/>
              <a:buFont typeface="Wingdings" charset="2"/>
              <a:buChar char="n"/>
              <a:defRPr sz="2000">
                <a:solidFill>
                  <a:schemeClr val="tx1"/>
                </a:solidFill>
                <a:latin typeface="Comic Sans MS" charset="0"/>
              </a:defRPr>
            </a:lvl1pPr>
            <a:lvl2pPr marL="742950" indent="-285750">
              <a:spcBef>
                <a:spcPct val="60000"/>
              </a:spcBef>
              <a:buClr>
                <a:srgbClr val="000099"/>
              </a:buClr>
              <a:buSzPct val="75000"/>
              <a:buFont typeface="Wingdings" charset="2"/>
              <a:buChar char="l"/>
              <a:defRPr sz="2000">
                <a:solidFill>
                  <a:schemeClr val="tx1"/>
                </a:solidFill>
                <a:latin typeface="Comic Sans MS" charset="0"/>
              </a:defRPr>
            </a:lvl2pPr>
            <a:lvl3pPr marL="1143000" indent="-228600">
              <a:spcBef>
                <a:spcPct val="20000"/>
              </a:spcBef>
              <a:buClr>
                <a:srgbClr val="003300"/>
              </a:buClr>
              <a:buSzPct val="100000"/>
              <a:buFont typeface="Wingdings" charset="2"/>
              <a:buChar char="n"/>
              <a:defRPr sz="2000">
                <a:solidFill>
                  <a:schemeClr val="tx1"/>
                </a:solidFill>
                <a:latin typeface="Comic Sans MS" charset="0"/>
              </a:defRPr>
            </a:lvl3pPr>
            <a:lvl4pPr marL="1600200" indent="-228600">
              <a:spcBef>
                <a:spcPct val="20000"/>
              </a:spcBef>
              <a:buClr>
                <a:srgbClr val="003300"/>
              </a:buClr>
              <a:buSzPct val="100000"/>
              <a:buFont typeface="Wingdings" charset="2"/>
              <a:buChar char="n"/>
              <a:defRPr sz="2000">
                <a:solidFill>
                  <a:schemeClr val="tx1"/>
                </a:solidFill>
                <a:latin typeface="Comic Sans MS" charset="0"/>
              </a:defRPr>
            </a:lvl4pPr>
            <a:lvl5pPr marL="2057400" indent="-228600">
              <a:spcBef>
                <a:spcPct val="20000"/>
              </a:spcBef>
              <a:buClr>
                <a:srgbClr val="003300"/>
              </a:buClr>
              <a:buSzPct val="100000"/>
              <a:buFont typeface="Wingdings" charset="2"/>
              <a:buChar char="n"/>
              <a:defRPr sz="2000">
                <a:solidFill>
                  <a:schemeClr val="tx1"/>
                </a:solidFill>
                <a:latin typeface="Comic Sans MS" charset="0"/>
              </a:defRPr>
            </a:lvl5pPr>
            <a:lvl6pPr marL="25146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6pPr>
            <a:lvl7pPr marL="29718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7pPr>
            <a:lvl8pPr marL="34290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8pPr>
            <a:lvl9pPr marL="38862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9pPr>
          </a:lstStyle>
          <a:p>
            <a:pPr>
              <a:lnSpc>
                <a:spcPct val="85000"/>
              </a:lnSpc>
              <a:spcBef>
                <a:spcPct val="20000"/>
              </a:spcBef>
              <a:buSzPct val="85000"/>
              <a:buFont typeface="Wingdings" charset="2"/>
              <a:buNone/>
              <a:defRPr/>
            </a:pPr>
            <a:r>
              <a:rPr lang="en-US" altLang="zh-TW" sz="1400" b="1" kern="1200" dirty="0">
                <a:solidFill>
                  <a:srgbClr val="EBEAEA"/>
                </a:solidFill>
                <a:latin typeface="Asap" panose="020B0604020202020204" charset="0"/>
                <a:ea typeface="新細明體" charset="0"/>
                <a:cs typeface="Times New Roman" charset="0"/>
              </a:rPr>
              <a:t>@17    // A = 17</a:t>
            </a:r>
          </a:p>
          <a:p>
            <a:pPr>
              <a:lnSpc>
                <a:spcPct val="85000"/>
              </a:lnSpc>
              <a:spcBef>
                <a:spcPct val="20000"/>
              </a:spcBef>
              <a:buSzPct val="85000"/>
              <a:buFont typeface="Wingdings" charset="2"/>
              <a:buNone/>
              <a:defRPr/>
            </a:pPr>
            <a:r>
              <a:rPr lang="en-US" altLang="zh-TW" sz="1400" b="1" kern="1200" dirty="0">
                <a:solidFill>
                  <a:srgbClr val="EBEAEA"/>
                </a:solidFill>
                <a:latin typeface="Asap" panose="020B0604020202020204" charset="0"/>
                <a:ea typeface="新細明體" charset="0"/>
                <a:cs typeface="Times New Roman" charset="0"/>
              </a:rPr>
              <a:t>JMP    // fetch the instruction</a:t>
            </a:r>
          </a:p>
          <a:p>
            <a:pPr>
              <a:lnSpc>
                <a:spcPct val="85000"/>
              </a:lnSpc>
              <a:spcBef>
                <a:spcPct val="20000"/>
              </a:spcBef>
              <a:buSzPct val="85000"/>
              <a:buFont typeface="Wingdings" charset="2"/>
              <a:buNone/>
              <a:defRPr/>
            </a:pPr>
            <a:r>
              <a:rPr lang="en-US" altLang="zh-TW" sz="1400" b="1" kern="1200" dirty="0">
                <a:solidFill>
                  <a:srgbClr val="EBEAEA"/>
                </a:solidFill>
                <a:latin typeface="Asap" panose="020B0604020202020204" charset="0"/>
                <a:ea typeface="新細明體" charset="0"/>
                <a:cs typeface="Times New Roman" charset="0"/>
              </a:rPr>
              <a:t>       // stored in ROM[17]</a:t>
            </a:r>
          </a:p>
          <a:p>
            <a:pPr>
              <a:lnSpc>
                <a:spcPct val="90000"/>
              </a:lnSpc>
              <a:spcBef>
                <a:spcPct val="50000"/>
              </a:spcBef>
              <a:buSzPct val="85000"/>
              <a:buFont typeface="Wingdings" charset="2"/>
              <a:buNone/>
              <a:defRPr/>
            </a:pPr>
            <a:r>
              <a:rPr lang="en-US" altLang="zh-TW" sz="1600" b="1" kern="1200" dirty="0">
                <a:solidFill>
                  <a:srgbClr val="000000"/>
                </a:solidFill>
                <a:latin typeface="Asap" panose="020B0604020202020204" charset="0"/>
                <a:ea typeface="新細明體" charset="0"/>
                <a:cs typeface="Times New Roman" charset="0"/>
              </a:rPr>
              <a:t>     </a:t>
            </a:r>
          </a:p>
        </p:txBody>
      </p:sp>
    </p:spTree>
    <p:extLst>
      <p:ext uri="{BB962C8B-B14F-4D97-AF65-F5344CB8AC3E}">
        <p14:creationId xmlns:p14="http://schemas.microsoft.com/office/powerpoint/2010/main" val="15912105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499"/>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499"/>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autoUpdateAnimBg="0"/>
      <p:bldP spid="7" grpId="0" animBg="1"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a:solidFill>
                  <a:srgbClr val="0E746B"/>
                </a:solidFill>
              </a:rPr>
              <a:t>The C-Instruction</a:t>
            </a:r>
            <a:endParaRPr lang="en-US" dirty="0">
              <a:solidFill>
                <a:srgbClr val="0E746B"/>
              </a:solidFill>
            </a:endParaRP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436574" y="584696"/>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4">
            <a:extLst>
              <a:ext uri="{FF2B5EF4-FFF2-40B4-BE49-F238E27FC236}">
                <a16:creationId xmlns:a16="http://schemas.microsoft.com/office/drawing/2014/main" id="{E793EE54-1F9C-E3CC-E330-86B38837BB1B}"/>
              </a:ext>
            </a:extLst>
          </p:cNvPr>
          <p:cNvSpPr txBox="1">
            <a:spLocks/>
          </p:cNvSpPr>
          <p:nvPr/>
        </p:nvSpPr>
        <p:spPr>
          <a:xfrm>
            <a:off x="508234" y="1106963"/>
            <a:ext cx="7946761" cy="3591511"/>
          </a:xfrm>
          <a:prstGeom prst="rect">
            <a:avLst/>
          </a:prstGeom>
          <a:noFill/>
          <a:ln>
            <a:noFill/>
          </a:ln>
          <a:effectLst/>
          <a:scene3d>
            <a:camera prst="orthographicFront">
              <a:rot lat="0" lon="0" rev="0"/>
            </a:camera>
            <a:lightRig rig="contrasting" dir="t">
              <a:rot lat="0" lon="0" rev="7800000"/>
            </a:lightRig>
          </a:scene3d>
          <a:sp3d>
            <a:bevelT w="139700" h="139700"/>
          </a:sp3d>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Used for :</a:t>
            </a:r>
          </a:p>
          <a:p>
            <a:endParaRPr lang="en-US" sz="1600" dirty="0">
              <a:solidFill>
                <a:srgbClr val="0E746B"/>
              </a:solidFill>
              <a:latin typeface="Asap" panose="020B0604020202020204" charset="0"/>
              <a:cs typeface="Bakbak One" panose="020B0604020202020204" charset="0"/>
            </a:endParaRPr>
          </a:p>
          <a:p>
            <a:pPr marL="285750" indent="-285750">
              <a:buFont typeface="Arial" panose="020B0604020202020204" pitchFamily="34" charset="0"/>
              <a:buChar char="•"/>
            </a:pPr>
            <a:r>
              <a:rPr lang="en-US" sz="1600" b="0" i="0" dirty="0">
                <a:solidFill>
                  <a:srgbClr val="0E746B"/>
                </a:solidFill>
                <a:effectLst/>
                <a:latin typeface="Asap" panose="020B0604020202020204" charset="0"/>
                <a:cs typeface="Bakbak One" panose="020B0604020202020204" charset="0"/>
              </a:rPr>
              <a:t>Entering a constant value</a:t>
            </a:r>
            <a:br>
              <a:rPr lang="en-US" sz="1600" b="0" i="0" dirty="0">
                <a:solidFill>
                  <a:srgbClr val="0E746B"/>
                </a:solidFill>
                <a:effectLst/>
                <a:latin typeface="Asap" panose="020B0604020202020204" charset="0"/>
                <a:cs typeface="Bakbak One" panose="020B0604020202020204" charset="0"/>
              </a:rPr>
            </a:br>
            <a:r>
              <a:rPr lang="en-US" sz="1600" b="0" i="0" dirty="0">
                <a:solidFill>
                  <a:srgbClr val="0E746B"/>
                </a:solidFill>
                <a:effectLst/>
                <a:latin typeface="Asap" panose="020B0604020202020204" charset="0"/>
                <a:cs typeface="Bakbak One" panose="020B0604020202020204" charset="0"/>
              </a:rPr>
              <a:t>( A = value)</a:t>
            </a:r>
          </a:p>
          <a:p>
            <a:pPr marL="285750" indent="-285750">
              <a:buFont typeface="Arial" panose="020B0604020202020204" pitchFamily="34" charset="0"/>
              <a:buChar char="•"/>
            </a:pPr>
            <a:endParaRPr lang="en-US" sz="1600" b="0" i="0" dirty="0">
              <a:solidFill>
                <a:srgbClr val="0E746B"/>
              </a:solidFill>
              <a:effectLst/>
              <a:latin typeface="Asap" panose="020B0604020202020204" charset="0"/>
              <a:cs typeface="Bakbak One" panose="020B0604020202020204" charset="0"/>
            </a:endParaRPr>
          </a:p>
          <a:p>
            <a:pPr marL="285750" indent="-285750">
              <a:buFont typeface="Arial" panose="020B0604020202020204" pitchFamily="34" charset="0"/>
              <a:buChar char="•"/>
            </a:pPr>
            <a:endParaRPr lang="en-US" sz="1600" dirty="0">
              <a:solidFill>
                <a:srgbClr val="0E746B"/>
              </a:solidFill>
              <a:latin typeface="Asap" panose="020B0604020202020204" charset="0"/>
              <a:cs typeface="Bakbak One" panose="020B0604020202020204" charset="0"/>
            </a:endParaRPr>
          </a:p>
          <a:p>
            <a:pPr marL="285750" indent="-285750">
              <a:buFont typeface="Arial" panose="020B0604020202020204" pitchFamily="34" charset="0"/>
              <a:buChar char="•"/>
            </a:pPr>
            <a:r>
              <a:rPr lang="en-US" sz="1600" b="0" i="0" dirty="0">
                <a:solidFill>
                  <a:srgbClr val="0E746B"/>
                </a:solidFill>
                <a:effectLst/>
                <a:latin typeface="Asap" panose="020B0604020202020204" charset="0"/>
                <a:cs typeface="Bakbak One" panose="020B0604020202020204" charset="0"/>
              </a:rPr>
              <a:t>Selecting a RAM location</a:t>
            </a:r>
            <a:br>
              <a:rPr lang="en-US" sz="1600" b="0" i="0" dirty="0">
                <a:solidFill>
                  <a:srgbClr val="0E746B"/>
                </a:solidFill>
                <a:effectLst/>
                <a:latin typeface="Asap" panose="020B0604020202020204" charset="0"/>
                <a:cs typeface="Bakbak One" panose="020B0604020202020204" charset="0"/>
              </a:rPr>
            </a:br>
            <a:r>
              <a:rPr lang="en-US" sz="1600" b="0" i="0" dirty="0">
                <a:solidFill>
                  <a:srgbClr val="0E746B"/>
                </a:solidFill>
                <a:effectLst/>
                <a:latin typeface="Asap" panose="020B0604020202020204" charset="0"/>
                <a:cs typeface="Bakbak One" panose="020B0604020202020204" charset="0"/>
              </a:rPr>
              <a:t>( register = RAM[A])</a:t>
            </a:r>
          </a:p>
          <a:p>
            <a:pPr marL="285750" indent="-285750">
              <a:buFont typeface="Arial" panose="020B0604020202020204" pitchFamily="34" charset="0"/>
              <a:buChar char="•"/>
            </a:pPr>
            <a:endParaRPr lang="en-US" sz="1600" b="0" i="0" dirty="0">
              <a:solidFill>
                <a:srgbClr val="0E746B"/>
              </a:solidFill>
              <a:effectLst/>
              <a:latin typeface="Asap" panose="020B0604020202020204" charset="0"/>
              <a:cs typeface="Bakbak One" panose="020B0604020202020204" charset="0"/>
            </a:endParaRPr>
          </a:p>
          <a:p>
            <a:pPr marL="285750" indent="-285750">
              <a:buFont typeface="Arial" panose="020B0604020202020204" pitchFamily="34" charset="0"/>
              <a:buChar char="•"/>
            </a:pPr>
            <a:endParaRPr lang="en-US" sz="1600" b="0" i="0" dirty="0">
              <a:solidFill>
                <a:srgbClr val="0E746B"/>
              </a:solidFill>
              <a:effectLst/>
              <a:latin typeface="Asap" panose="020B0604020202020204" charset="0"/>
              <a:cs typeface="Bakbak One" panose="020B0604020202020204" charset="0"/>
            </a:endParaRPr>
          </a:p>
          <a:p>
            <a:pPr marL="285750" indent="-285750">
              <a:buFont typeface="Arial" panose="020B0604020202020204" pitchFamily="34" charset="0"/>
              <a:buChar char="•"/>
            </a:pPr>
            <a:r>
              <a:rPr lang="en-US" sz="1600" b="0" i="0" dirty="0">
                <a:solidFill>
                  <a:srgbClr val="0E746B"/>
                </a:solidFill>
                <a:effectLst/>
                <a:latin typeface="Asap" panose="020B0604020202020204" charset="0"/>
                <a:cs typeface="Bakbak One" panose="020B0604020202020204" charset="0"/>
              </a:rPr>
              <a:t>Selecting a ROM location</a:t>
            </a:r>
            <a:br>
              <a:rPr lang="en-US" sz="1600" b="0" i="0" dirty="0">
                <a:solidFill>
                  <a:srgbClr val="0E746B"/>
                </a:solidFill>
                <a:effectLst/>
                <a:latin typeface="Asap" panose="020B0604020202020204" charset="0"/>
                <a:cs typeface="Bakbak One" panose="020B0604020202020204" charset="0"/>
              </a:rPr>
            </a:br>
            <a:r>
              <a:rPr lang="en-US" sz="1600" b="0" i="0" dirty="0">
                <a:solidFill>
                  <a:srgbClr val="0E746B"/>
                </a:solidFill>
                <a:effectLst/>
                <a:latin typeface="Asap" panose="020B0604020202020204" charset="0"/>
                <a:cs typeface="Bakbak One" panose="020B0604020202020204" charset="0"/>
              </a:rPr>
              <a:t>( PC = A )</a:t>
            </a:r>
          </a:p>
          <a:p>
            <a:endParaRPr lang="en-US" sz="1400" b="0" i="0" dirty="0">
              <a:solidFill>
                <a:srgbClr val="0E746B"/>
              </a:solidFill>
              <a:effectLst/>
              <a:latin typeface="Asap" panose="020B0604020202020204" charset="0"/>
              <a:cs typeface="Bakbak One" panose="020B0604020202020204" charset="0"/>
            </a:endParaRPr>
          </a:p>
        </p:txBody>
      </p:sp>
      <p:sp>
        <p:nvSpPr>
          <p:cNvPr id="3" name="Text Box 7">
            <a:extLst>
              <a:ext uri="{FF2B5EF4-FFF2-40B4-BE49-F238E27FC236}">
                <a16:creationId xmlns:a16="http://schemas.microsoft.com/office/drawing/2014/main" id="{60E6074F-6213-12D2-9D07-DF91BB441D43}"/>
              </a:ext>
            </a:extLst>
          </p:cNvPr>
          <p:cNvSpPr txBox="1">
            <a:spLocks noChangeArrowheads="1"/>
          </p:cNvSpPr>
          <p:nvPr/>
        </p:nvSpPr>
        <p:spPr bwMode="auto">
          <a:xfrm>
            <a:off x="4572000" y="1649169"/>
            <a:ext cx="2057400" cy="685800"/>
          </a:xfrm>
          <a:prstGeom prst="roundRect">
            <a:avLst/>
          </a:prstGeom>
          <a:solidFill>
            <a:srgbClr val="0E746B"/>
          </a:solidFill>
          <a:ln w="9525">
            <a:solidFill>
              <a:srgbClr val="0E746B"/>
            </a:solidFill>
            <a:miter lim="800000"/>
            <a:headEnd/>
            <a:tailEnd/>
          </a:ln>
          <a:effectLst>
            <a:softEdge rad="12700"/>
          </a:effectLst>
        </p:spPr>
        <p:txBody>
          <a:bodyPr lIns="201600" tIns="154800" rIns="0" bIns="190800"/>
          <a:lstStyle>
            <a:lvl1pPr marL="342900" indent="-342900">
              <a:spcBef>
                <a:spcPct val="60000"/>
              </a:spcBef>
              <a:buClr>
                <a:srgbClr val="006600"/>
              </a:buClr>
              <a:buSzPct val="100000"/>
              <a:buFont typeface="Wingdings" charset="2"/>
              <a:buChar char="n"/>
              <a:defRPr sz="2000">
                <a:solidFill>
                  <a:schemeClr val="tx1"/>
                </a:solidFill>
                <a:latin typeface="Comic Sans MS" charset="0"/>
              </a:defRPr>
            </a:lvl1pPr>
            <a:lvl2pPr marL="742950" indent="-285750">
              <a:spcBef>
                <a:spcPct val="60000"/>
              </a:spcBef>
              <a:buClr>
                <a:srgbClr val="000099"/>
              </a:buClr>
              <a:buSzPct val="75000"/>
              <a:buFont typeface="Wingdings" charset="2"/>
              <a:buChar char="l"/>
              <a:defRPr sz="2000">
                <a:solidFill>
                  <a:schemeClr val="tx1"/>
                </a:solidFill>
                <a:latin typeface="Comic Sans MS" charset="0"/>
              </a:defRPr>
            </a:lvl2pPr>
            <a:lvl3pPr marL="1143000" indent="-228600">
              <a:spcBef>
                <a:spcPct val="20000"/>
              </a:spcBef>
              <a:buClr>
                <a:srgbClr val="003300"/>
              </a:buClr>
              <a:buSzPct val="100000"/>
              <a:buFont typeface="Wingdings" charset="2"/>
              <a:buChar char="n"/>
              <a:defRPr sz="2000">
                <a:solidFill>
                  <a:schemeClr val="tx1"/>
                </a:solidFill>
                <a:latin typeface="Comic Sans MS" charset="0"/>
              </a:defRPr>
            </a:lvl3pPr>
            <a:lvl4pPr marL="1600200" indent="-228600">
              <a:spcBef>
                <a:spcPct val="20000"/>
              </a:spcBef>
              <a:buClr>
                <a:srgbClr val="003300"/>
              </a:buClr>
              <a:buSzPct val="100000"/>
              <a:buFont typeface="Wingdings" charset="2"/>
              <a:buChar char="n"/>
              <a:defRPr sz="2000">
                <a:solidFill>
                  <a:schemeClr val="tx1"/>
                </a:solidFill>
                <a:latin typeface="Comic Sans MS" charset="0"/>
              </a:defRPr>
            </a:lvl4pPr>
            <a:lvl5pPr marL="2057400" indent="-228600">
              <a:spcBef>
                <a:spcPct val="20000"/>
              </a:spcBef>
              <a:buClr>
                <a:srgbClr val="003300"/>
              </a:buClr>
              <a:buSzPct val="100000"/>
              <a:buFont typeface="Wingdings" charset="2"/>
              <a:buChar char="n"/>
              <a:defRPr sz="2000">
                <a:solidFill>
                  <a:schemeClr val="tx1"/>
                </a:solidFill>
                <a:latin typeface="Comic Sans MS" charset="0"/>
              </a:defRPr>
            </a:lvl5pPr>
            <a:lvl6pPr marL="25146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6pPr>
            <a:lvl7pPr marL="29718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7pPr>
            <a:lvl8pPr marL="34290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8pPr>
            <a:lvl9pPr marL="38862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9pPr>
          </a:lstStyle>
          <a:p>
            <a:pPr>
              <a:lnSpc>
                <a:spcPct val="85000"/>
              </a:lnSpc>
              <a:spcBef>
                <a:spcPct val="20000"/>
              </a:spcBef>
              <a:buSzPct val="85000"/>
              <a:buFont typeface="Wingdings" charset="2"/>
              <a:buNone/>
              <a:defRPr/>
            </a:pPr>
            <a:r>
              <a:rPr lang="en-US" altLang="zh-TW" sz="1400" b="1" kern="1200" dirty="0">
                <a:solidFill>
                  <a:srgbClr val="EBEAEA"/>
                </a:solidFill>
                <a:latin typeface="Asap" panose="020B0604020202020204" charset="0"/>
                <a:ea typeface="新細明體" charset="0"/>
                <a:cs typeface="Times New Roman" charset="0"/>
              </a:rPr>
              <a:t>@17    // A = 17</a:t>
            </a:r>
          </a:p>
          <a:p>
            <a:pPr>
              <a:lnSpc>
                <a:spcPct val="85000"/>
              </a:lnSpc>
              <a:spcBef>
                <a:spcPct val="20000"/>
              </a:spcBef>
              <a:buSzPct val="85000"/>
              <a:buFont typeface="Wingdings" charset="2"/>
              <a:buNone/>
              <a:defRPr/>
            </a:pPr>
            <a:r>
              <a:rPr lang="en-US" altLang="zh-TW" sz="1400" b="1" kern="1200" dirty="0">
                <a:solidFill>
                  <a:srgbClr val="EBEAEA"/>
                </a:solidFill>
                <a:latin typeface="Asap" panose="020B0604020202020204" charset="0"/>
                <a:ea typeface="新細明體" charset="0"/>
                <a:cs typeface="Times New Roman" charset="0"/>
              </a:rPr>
              <a:t>D = A  // D = 17</a:t>
            </a:r>
          </a:p>
          <a:p>
            <a:pPr>
              <a:lnSpc>
                <a:spcPct val="90000"/>
              </a:lnSpc>
              <a:spcBef>
                <a:spcPct val="50000"/>
              </a:spcBef>
              <a:buSzPct val="85000"/>
              <a:buFont typeface="Wingdings" charset="2"/>
              <a:buNone/>
              <a:defRPr/>
            </a:pPr>
            <a:r>
              <a:rPr lang="en-US" altLang="zh-TW" sz="1600" b="1" kern="1200" dirty="0">
                <a:solidFill>
                  <a:srgbClr val="EBEAEA"/>
                </a:solidFill>
                <a:latin typeface="Courier New" charset="0"/>
                <a:ea typeface="新細明體" charset="0"/>
                <a:cs typeface="Times New Roman" charset="0"/>
              </a:rPr>
              <a:t>     </a:t>
            </a:r>
          </a:p>
        </p:txBody>
      </p:sp>
      <p:sp>
        <p:nvSpPr>
          <p:cNvPr id="4" name="Rectangle 14">
            <a:extLst>
              <a:ext uri="{FF2B5EF4-FFF2-40B4-BE49-F238E27FC236}">
                <a16:creationId xmlns:a16="http://schemas.microsoft.com/office/drawing/2014/main" id="{E9C2EC1B-C2FA-0720-39DD-7ADCBCBF3EE0}"/>
              </a:ext>
            </a:extLst>
          </p:cNvPr>
          <p:cNvSpPr>
            <a:spLocks noChangeArrowheads="1"/>
          </p:cNvSpPr>
          <p:nvPr/>
        </p:nvSpPr>
        <p:spPr bwMode="auto">
          <a:xfrm>
            <a:off x="4533900" y="1194458"/>
            <a:ext cx="4191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spcBef>
                <a:spcPct val="60000"/>
              </a:spcBef>
              <a:buClr>
                <a:srgbClr val="006600"/>
              </a:buClr>
              <a:buSzPct val="100000"/>
              <a:buFont typeface="Wingdings" panose="05000000000000000000" pitchFamily="2" charset="2"/>
              <a:buChar char="n"/>
              <a:defRPr sz="2000">
                <a:solidFill>
                  <a:schemeClr val="tx1"/>
                </a:solidFill>
                <a:latin typeface="Comic Sans MS" panose="030F0702030302020204" pitchFamily="66" charset="0"/>
              </a:defRPr>
            </a:lvl1pPr>
            <a:lvl2pPr marL="742950" indent="-285750">
              <a:spcBef>
                <a:spcPct val="60000"/>
              </a:spcBef>
              <a:buClr>
                <a:srgbClr val="000099"/>
              </a:buClr>
              <a:buSzPct val="75000"/>
              <a:buFont typeface="Wingdings" panose="05000000000000000000" pitchFamily="2" charset="2"/>
              <a:buChar char="l"/>
              <a:defRPr sz="2000">
                <a:solidFill>
                  <a:schemeClr val="tx1"/>
                </a:solidFill>
                <a:latin typeface="Comic Sans MS" panose="030F0702030302020204" pitchFamily="66" charset="0"/>
              </a:defRPr>
            </a:lvl2pPr>
            <a:lvl3pPr marL="1143000" indent="-228600">
              <a:spcBef>
                <a:spcPct val="20000"/>
              </a:spcBef>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3pPr>
            <a:lvl4pPr marL="1600200" indent="-228600">
              <a:spcBef>
                <a:spcPct val="20000"/>
              </a:spcBef>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4pPr>
            <a:lvl5pPr marL="2057400" indent="-228600">
              <a:spcBef>
                <a:spcPct val="20000"/>
              </a:spcBef>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5pPr>
            <a:lvl6pPr marL="2514600" indent="-228600" eaLnBrk="0" fontAlgn="base" hangingPunct="0">
              <a:spcBef>
                <a:spcPct val="20000"/>
              </a:spcBef>
              <a:spcAft>
                <a:spcPct val="0"/>
              </a:spcAft>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6pPr>
            <a:lvl7pPr marL="2971800" indent="-228600" eaLnBrk="0" fontAlgn="base" hangingPunct="0">
              <a:spcBef>
                <a:spcPct val="20000"/>
              </a:spcBef>
              <a:spcAft>
                <a:spcPct val="0"/>
              </a:spcAft>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7pPr>
            <a:lvl8pPr marL="3429000" indent="-228600" eaLnBrk="0" fontAlgn="base" hangingPunct="0">
              <a:spcBef>
                <a:spcPct val="20000"/>
              </a:spcBef>
              <a:spcAft>
                <a:spcPct val="0"/>
              </a:spcAft>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8pPr>
            <a:lvl9pPr marL="3886200" indent="-228600" eaLnBrk="0" fontAlgn="base" hangingPunct="0">
              <a:spcBef>
                <a:spcPct val="20000"/>
              </a:spcBef>
              <a:spcAft>
                <a:spcPct val="0"/>
              </a:spcAft>
              <a:buClr>
                <a:srgbClr val="003300"/>
              </a:buClr>
              <a:buSzPct val="100000"/>
              <a:buFont typeface="Wingdings" panose="05000000000000000000" pitchFamily="2" charset="2"/>
              <a:buChar char="n"/>
              <a:defRPr sz="2000">
                <a:solidFill>
                  <a:schemeClr val="tx1"/>
                </a:solidFill>
                <a:latin typeface="Comic Sans MS" panose="030F0702030302020204" pitchFamily="66" charset="0"/>
              </a:defRPr>
            </a:lvl9pPr>
          </a:lstStyle>
          <a:p>
            <a:pPr>
              <a:spcAft>
                <a:spcPct val="70000"/>
              </a:spcAft>
              <a:buSzPct val="85000"/>
              <a:buFont typeface="Wingdings" panose="05000000000000000000" pitchFamily="2" charset="2"/>
              <a:buNone/>
            </a:pPr>
            <a:r>
              <a:rPr lang="en-US" altLang="zh-TW" sz="1800" kern="1200" dirty="0">
                <a:solidFill>
                  <a:srgbClr val="0E746B"/>
                </a:solidFill>
                <a:latin typeface="Asap" panose="020B0604020202020204" charset="0"/>
                <a:ea typeface="新細明體" panose="02020500000000000000" pitchFamily="18" charset="-120"/>
                <a:cs typeface="+mn-cs"/>
              </a:rPr>
              <a:t>Coding example :</a:t>
            </a:r>
          </a:p>
        </p:txBody>
      </p:sp>
      <p:sp>
        <p:nvSpPr>
          <p:cNvPr id="6" name="Text Box 9">
            <a:extLst>
              <a:ext uri="{FF2B5EF4-FFF2-40B4-BE49-F238E27FC236}">
                <a16:creationId xmlns:a16="http://schemas.microsoft.com/office/drawing/2014/main" id="{F6863E19-B25C-9135-79F3-7AF13C043B09}"/>
              </a:ext>
            </a:extLst>
          </p:cNvPr>
          <p:cNvSpPr txBox="1">
            <a:spLocks noChangeArrowheads="1"/>
          </p:cNvSpPr>
          <p:nvPr/>
        </p:nvSpPr>
        <p:spPr bwMode="auto">
          <a:xfrm>
            <a:off x="4572000" y="2540977"/>
            <a:ext cx="2125785" cy="920093"/>
          </a:xfrm>
          <a:prstGeom prst="roundRect">
            <a:avLst/>
          </a:prstGeom>
          <a:solidFill>
            <a:srgbClr val="0E746B"/>
          </a:solidFill>
          <a:ln w="9525">
            <a:solidFill>
              <a:srgbClr val="0E746B"/>
            </a:solidFill>
            <a:miter lim="800000"/>
            <a:headEnd/>
            <a:tailEnd/>
          </a:ln>
          <a:effectLst/>
        </p:spPr>
        <p:txBody>
          <a:bodyPr lIns="201600" tIns="154800" rIns="0" bIns="190800"/>
          <a:lstStyle>
            <a:lvl1pPr marL="342900" indent="-342900">
              <a:spcBef>
                <a:spcPct val="60000"/>
              </a:spcBef>
              <a:buClr>
                <a:srgbClr val="006600"/>
              </a:buClr>
              <a:buSzPct val="100000"/>
              <a:buFont typeface="Wingdings" charset="2"/>
              <a:buChar char="n"/>
              <a:defRPr sz="2000">
                <a:solidFill>
                  <a:schemeClr val="tx1"/>
                </a:solidFill>
                <a:latin typeface="Comic Sans MS" charset="0"/>
              </a:defRPr>
            </a:lvl1pPr>
            <a:lvl2pPr marL="742950" indent="-285750">
              <a:spcBef>
                <a:spcPct val="60000"/>
              </a:spcBef>
              <a:buClr>
                <a:srgbClr val="000099"/>
              </a:buClr>
              <a:buSzPct val="75000"/>
              <a:buFont typeface="Wingdings" charset="2"/>
              <a:buChar char="l"/>
              <a:defRPr sz="2000">
                <a:solidFill>
                  <a:schemeClr val="tx1"/>
                </a:solidFill>
                <a:latin typeface="Comic Sans MS" charset="0"/>
              </a:defRPr>
            </a:lvl2pPr>
            <a:lvl3pPr marL="1143000" indent="-228600">
              <a:spcBef>
                <a:spcPct val="20000"/>
              </a:spcBef>
              <a:buClr>
                <a:srgbClr val="003300"/>
              </a:buClr>
              <a:buSzPct val="100000"/>
              <a:buFont typeface="Wingdings" charset="2"/>
              <a:buChar char="n"/>
              <a:defRPr sz="2000">
                <a:solidFill>
                  <a:schemeClr val="tx1"/>
                </a:solidFill>
                <a:latin typeface="Comic Sans MS" charset="0"/>
              </a:defRPr>
            </a:lvl3pPr>
            <a:lvl4pPr marL="1600200" indent="-228600">
              <a:spcBef>
                <a:spcPct val="20000"/>
              </a:spcBef>
              <a:buClr>
                <a:srgbClr val="003300"/>
              </a:buClr>
              <a:buSzPct val="100000"/>
              <a:buFont typeface="Wingdings" charset="2"/>
              <a:buChar char="n"/>
              <a:defRPr sz="2000">
                <a:solidFill>
                  <a:schemeClr val="tx1"/>
                </a:solidFill>
                <a:latin typeface="Comic Sans MS" charset="0"/>
              </a:defRPr>
            </a:lvl4pPr>
            <a:lvl5pPr marL="2057400" indent="-228600">
              <a:spcBef>
                <a:spcPct val="20000"/>
              </a:spcBef>
              <a:buClr>
                <a:srgbClr val="003300"/>
              </a:buClr>
              <a:buSzPct val="100000"/>
              <a:buFont typeface="Wingdings" charset="2"/>
              <a:buChar char="n"/>
              <a:defRPr sz="2000">
                <a:solidFill>
                  <a:schemeClr val="tx1"/>
                </a:solidFill>
                <a:latin typeface="Comic Sans MS" charset="0"/>
              </a:defRPr>
            </a:lvl5pPr>
            <a:lvl6pPr marL="25146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6pPr>
            <a:lvl7pPr marL="29718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7pPr>
            <a:lvl8pPr marL="34290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8pPr>
            <a:lvl9pPr marL="38862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9pPr>
          </a:lstStyle>
          <a:p>
            <a:pPr>
              <a:lnSpc>
                <a:spcPct val="85000"/>
              </a:lnSpc>
              <a:spcBef>
                <a:spcPct val="20000"/>
              </a:spcBef>
              <a:buSzPct val="85000"/>
              <a:buFont typeface="Wingdings" charset="2"/>
              <a:buNone/>
              <a:defRPr/>
            </a:pPr>
            <a:r>
              <a:rPr lang="en-US" altLang="zh-TW" sz="1400" b="1" dirty="0">
                <a:solidFill>
                  <a:srgbClr val="EBEAEA"/>
                </a:solidFill>
                <a:latin typeface="Asap" panose="020B0604020202020204" charset="0"/>
                <a:ea typeface="新細明體" charset="0"/>
                <a:cs typeface="Times New Roman" charset="0"/>
              </a:rPr>
              <a:t>@17    // A = 17</a:t>
            </a:r>
          </a:p>
          <a:p>
            <a:pPr>
              <a:lnSpc>
                <a:spcPct val="85000"/>
              </a:lnSpc>
              <a:spcBef>
                <a:spcPct val="20000"/>
              </a:spcBef>
              <a:buSzPct val="85000"/>
              <a:buFont typeface="Wingdings" charset="2"/>
              <a:buNone/>
              <a:defRPr/>
            </a:pPr>
            <a:r>
              <a:rPr lang="en-US" altLang="zh-TW" sz="1400" b="1" dirty="0">
                <a:solidFill>
                  <a:srgbClr val="EBEAEA"/>
                </a:solidFill>
                <a:latin typeface="Asap" panose="020B0604020202020204" charset="0"/>
                <a:ea typeface="新細明體" charset="0"/>
                <a:cs typeface="Times New Roman" charset="0"/>
              </a:rPr>
              <a:t>D = M  // D = RAM[17]</a:t>
            </a:r>
          </a:p>
          <a:p>
            <a:pPr>
              <a:lnSpc>
                <a:spcPct val="85000"/>
              </a:lnSpc>
              <a:spcBef>
                <a:spcPct val="20000"/>
              </a:spcBef>
              <a:buSzPct val="85000"/>
              <a:buFont typeface="Wingdings" charset="2"/>
              <a:buNone/>
              <a:defRPr/>
            </a:pPr>
            <a:r>
              <a:rPr lang="en-US" altLang="zh-TW" sz="1400" b="1" dirty="0">
                <a:solidFill>
                  <a:srgbClr val="EBEAEA"/>
                </a:solidFill>
                <a:latin typeface="Asap" panose="020B0604020202020204" charset="0"/>
                <a:ea typeface="新細明體" charset="0"/>
                <a:cs typeface="Times New Roman" charset="0"/>
              </a:rPr>
              <a:t>M = -1 // RAM[17]=-1</a:t>
            </a:r>
          </a:p>
          <a:p>
            <a:pPr>
              <a:lnSpc>
                <a:spcPct val="90000"/>
              </a:lnSpc>
              <a:spcBef>
                <a:spcPct val="50000"/>
              </a:spcBef>
              <a:buSzPct val="85000"/>
              <a:buFont typeface="Wingdings" charset="2"/>
              <a:buNone/>
              <a:defRPr/>
            </a:pPr>
            <a:r>
              <a:rPr lang="en-US" altLang="zh-TW" sz="1600" b="1" dirty="0">
                <a:solidFill>
                  <a:srgbClr val="EBEAEA"/>
                </a:solidFill>
                <a:latin typeface="Asap" panose="020B0604020202020204" charset="0"/>
                <a:ea typeface="新細明體" charset="0"/>
                <a:cs typeface="Times New Roman" charset="0"/>
              </a:rPr>
              <a:t>     </a:t>
            </a:r>
          </a:p>
        </p:txBody>
      </p:sp>
      <p:sp>
        <p:nvSpPr>
          <p:cNvPr id="7" name="Text Box 10">
            <a:extLst>
              <a:ext uri="{FF2B5EF4-FFF2-40B4-BE49-F238E27FC236}">
                <a16:creationId xmlns:a16="http://schemas.microsoft.com/office/drawing/2014/main" id="{37C731A0-190B-96E9-FF8C-62768545A450}"/>
              </a:ext>
            </a:extLst>
          </p:cNvPr>
          <p:cNvSpPr txBox="1">
            <a:spLocks noChangeArrowheads="1"/>
          </p:cNvSpPr>
          <p:nvPr/>
        </p:nvSpPr>
        <p:spPr bwMode="auto">
          <a:xfrm>
            <a:off x="4572000" y="3546142"/>
            <a:ext cx="2592051" cy="920093"/>
          </a:xfrm>
          <a:prstGeom prst="roundRect">
            <a:avLst/>
          </a:prstGeom>
          <a:solidFill>
            <a:srgbClr val="0E746B"/>
          </a:solidFill>
          <a:ln w="9525">
            <a:solidFill>
              <a:srgbClr val="0E746B"/>
            </a:solidFill>
            <a:miter lim="800000"/>
            <a:headEnd/>
            <a:tailEnd/>
          </a:ln>
          <a:effectLst/>
        </p:spPr>
        <p:txBody>
          <a:bodyPr lIns="201600" tIns="154800" rIns="0" bIns="190800"/>
          <a:lstStyle>
            <a:lvl1pPr marL="342900" indent="-342900">
              <a:spcBef>
                <a:spcPct val="60000"/>
              </a:spcBef>
              <a:buClr>
                <a:srgbClr val="006600"/>
              </a:buClr>
              <a:buSzPct val="100000"/>
              <a:buFont typeface="Wingdings" charset="2"/>
              <a:buChar char="n"/>
              <a:defRPr sz="2000">
                <a:solidFill>
                  <a:schemeClr val="tx1"/>
                </a:solidFill>
                <a:latin typeface="Comic Sans MS" charset="0"/>
              </a:defRPr>
            </a:lvl1pPr>
            <a:lvl2pPr marL="742950" indent="-285750">
              <a:spcBef>
                <a:spcPct val="60000"/>
              </a:spcBef>
              <a:buClr>
                <a:srgbClr val="000099"/>
              </a:buClr>
              <a:buSzPct val="75000"/>
              <a:buFont typeface="Wingdings" charset="2"/>
              <a:buChar char="l"/>
              <a:defRPr sz="2000">
                <a:solidFill>
                  <a:schemeClr val="tx1"/>
                </a:solidFill>
                <a:latin typeface="Comic Sans MS" charset="0"/>
              </a:defRPr>
            </a:lvl2pPr>
            <a:lvl3pPr marL="1143000" indent="-228600">
              <a:spcBef>
                <a:spcPct val="20000"/>
              </a:spcBef>
              <a:buClr>
                <a:srgbClr val="003300"/>
              </a:buClr>
              <a:buSzPct val="100000"/>
              <a:buFont typeface="Wingdings" charset="2"/>
              <a:buChar char="n"/>
              <a:defRPr sz="2000">
                <a:solidFill>
                  <a:schemeClr val="tx1"/>
                </a:solidFill>
                <a:latin typeface="Comic Sans MS" charset="0"/>
              </a:defRPr>
            </a:lvl3pPr>
            <a:lvl4pPr marL="1600200" indent="-228600">
              <a:spcBef>
                <a:spcPct val="20000"/>
              </a:spcBef>
              <a:buClr>
                <a:srgbClr val="003300"/>
              </a:buClr>
              <a:buSzPct val="100000"/>
              <a:buFont typeface="Wingdings" charset="2"/>
              <a:buChar char="n"/>
              <a:defRPr sz="2000">
                <a:solidFill>
                  <a:schemeClr val="tx1"/>
                </a:solidFill>
                <a:latin typeface="Comic Sans MS" charset="0"/>
              </a:defRPr>
            </a:lvl4pPr>
            <a:lvl5pPr marL="2057400" indent="-228600">
              <a:spcBef>
                <a:spcPct val="20000"/>
              </a:spcBef>
              <a:buClr>
                <a:srgbClr val="003300"/>
              </a:buClr>
              <a:buSzPct val="100000"/>
              <a:buFont typeface="Wingdings" charset="2"/>
              <a:buChar char="n"/>
              <a:defRPr sz="2000">
                <a:solidFill>
                  <a:schemeClr val="tx1"/>
                </a:solidFill>
                <a:latin typeface="Comic Sans MS" charset="0"/>
              </a:defRPr>
            </a:lvl5pPr>
            <a:lvl6pPr marL="25146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6pPr>
            <a:lvl7pPr marL="29718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7pPr>
            <a:lvl8pPr marL="34290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8pPr>
            <a:lvl9pPr marL="3886200" indent="-228600" eaLnBrk="0" fontAlgn="base" hangingPunct="0">
              <a:spcBef>
                <a:spcPct val="20000"/>
              </a:spcBef>
              <a:spcAft>
                <a:spcPct val="0"/>
              </a:spcAft>
              <a:buClr>
                <a:srgbClr val="003300"/>
              </a:buClr>
              <a:buSzPct val="100000"/>
              <a:buFont typeface="Wingdings" charset="2"/>
              <a:buChar char="n"/>
              <a:defRPr sz="2000">
                <a:solidFill>
                  <a:schemeClr val="tx1"/>
                </a:solidFill>
                <a:latin typeface="Comic Sans MS" charset="0"/>
              </a:defRPr>
            </a:lvl9pPr>
          </a:lstStyle>
          <a:p>
            <a:pPr>
              <a:lnSpc>
                <a:spcPct val="85000"/>
              </a:lnSpc>
              <a:spcBef>
                <a:spcPct val="20000"/>
              </a:spcBef>
              <a:buSzPct val="85000"/>
              <a:buFont typeface="Wingdings" charset="2"/>
              <a:buNone/>
              <a:defRPr/>
            </a:pPr>
            <a:r>
              <a:rPr lang="en-US" altLang="zh-TW" sz="1400" b="1" kern="1200" dirty="0">
                <a:solidFill>
                  <a:srgbClr val="EBEAEA"/>
                </a:solidFill>
                <a:latin typeface="Asap" panose="020B0604020202020204" charset="0"/>
                <a:ea typeface="新細明體" charset="0"/>
                <a:cs typeface="Times New Roman" charset="0"/>
              </a:rPr>
              <a:t>@17    // A = 17</a:t>
            </a:r>
          </a:p>
          <a:p>
            <a:pPr>
              <a:lnSpc>
                <a:spcPct val="85000"/>
              </a:lnSpc>
              <a:spcBef>
                <a:spcPct val="20000"/>
              </a:spcBef>
              <a:buSzPct val="85000"/>
              <a:buFont typeface="Wingdings" charset="2"/>
              <a:buNone/>
              <a:defRPr/>
            </a:pPr>
            <a:r>
              <a:rPr lang="en-US" altLang="zh-TW" sz="1400" b="1" kern="1200" dirty="0">
                <a:solidFill>
                  <a:srgbClr val="EBEAEA"/>
                </a:solidFill>
                <a:latin typeface="Asap" panose="020B0604020202020204" charset="0"/>
                <a:ea typeface="新細明體" charset="0"/>
                <a:cs typeface="Times New Roman" charset="0"/>
              </a:rPr>
              <a:t>JMP    // fetch the instruction</a:t>
            </a:r>
          </a:p>
          <a:p>
            <a:pPr>
              <a:lnSpc>
                <a:spcPct val="85000"/>
              </a:lnSpc>
              <a:spcBef>
                <a:spcPct val="20000"/>
              </a:spcBef>
              <a:buSzPct val="85000"/>
              <a:buFont typeface="Wingdings" charset="2"/>
              <a:buNone/>
              <a:defRPr/>
            </a:pPr>
            <a:r>
              <a:rPr lang="en-US" altLang="zh-TW" sz="1400" b="1" kern="1200" dirty="0">
                <a:solidFill>
                  <a:srgbClr val="EBEAEA"/>
                </a:solidFill>
                <a:latin typeface="Asap" panose="020B0604020202020204" charset="0"/>
                <a:ea typeface="新細明體" charset="0"/>
                <a:cs typeface="Times New Roman" charset="0"/>
              </a:rPr>
              <a:t>       // stored in ROM[17]</a:t>
            </a:r>
          </a:p>
          <a:p>
            <a:pPr>
              <a:lnSpc>
                <a:spcPct val="90000"/>
              </a:lnSpc>
              <a:spcBef>
                <a:spcPct val="50000"/>
              </a:spcBef>
              <a:buSzPct val="85000"/>
              <a:buFont typeface="Wingdings" charset="2"/>
              <a:buNone/>
              <a:defRPr/>
            </a:pPr>
            <a:r>
              <a:rPr lang="en-US" altLang="zh-TW" sz="1600" b="1" kern="1200" dirty="0">
                <a:solidFill>
                  <a:srgbClr val="000000"/>
                </a:solidFill>
                <a:latin typeface="Asap" panose="020B0604020202020204" charset="0"/>
                <a:ea typeface="新細明體" charset="0"/>
                <a:cs typeface="Times New Roman" charset="0"/>
              </a:rPr>
              <a:t>     </a:t>
            </a:r>
          </a:p>
        </p:txBody>
      </p:sp>
    </p:spTree>
    <p:extLst>
      <p:ext uri="{BB962C8B-B14F-4D97-AF65-F5344CB8AC3E}">
        <p14:creationId xmlns:p14="http://schemas.microsoft.com/office/powerpoint/2010/main" val="14692859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499"/>
                                          </p:stCondLst>
                                        </p:cTn>
                                        <p:tgtEl>
                                          <p:spTgt spid="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499"/>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autoUpdateAnimBg="0"/>
      <p:bldP spid="7" grpId="0" animBg="1" autoUpdateAnimBg="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dirty="0">
                <a:solidFill>
                  <a:srgbClr val="0E746B"/>
                </a:solidFill>
              </a:rPr>
              <a:t>CPU</a:t>
            </a:r>
          </a:p>
        </p:txBody>
      </p:sp>
      <p:pic>
        <p:nvPicPr>
          <p:cNvPr id="5" name="Picture 4">
            <a:extLst>
              <a:ext uri="{FF2B5EF4-FFF2-40B4-BE49-F238E27FC236}">
                <a16:creationId xmlns:a16="http://schemas.microsoft.com/office/drawing/2014/main" id="{0D6242AD-E36E-08E1-6709-9C42872EE832}"/>
              </a:ext>
            </a:extLst>
          </p:cNvPr>
          <p:cNvPicPr>
            <a:picLocks noChangeAspect="1"/>
          </p:cNvPicPr>
          <p:nvPr/>
        </p:nvPicPr>
        <p:blipFill>
          <a:blip r:embed="rId2"/>
          <a:stretch>
            <a:fillRect/>
          </a:stretch>
        </p:blipFill>
        <p:spPr>
          <a:xfrm>
            <a:off x="1191422" y="949293"/>
            <a:ext cx="6761156" cy="3944007"/>
          </a:xfrm>
          <a:prstGeom prst="rect">
            <a:avLst/>
          </a:prstGeom>
        </p:spPr>
      </p:pic>
      <p:pic>
        <p:nvPicPr>
          <p:cNvPr id="3" name="Picture 2">
            <a:extLst>
              <a:ext uri="{FF2B5EF4-FFF2-40B4-BE49-F238E27FC236}">
                <a16:creationId xmlns:a16="http://schemas.microsoft.com/office/drawing/2014/main" id="{F5E72C21-386C-8C1F-05E5-C322F263CB0C}"/>
              </a:ext>
            </a:extLst>
          </p:cNvPr>
          <p:cNvPicPr>
            <a:picLocks noChangeAspect="1"/>
          </p:cNvPicPr>
          <p:nvPr/>
        </p:nvPicPr>
        <p:blipFill>
          <a:blip r:embed="rId3"/>
          <a:stretch>
            <a:fillRect/>
          </a:stretch>
        </p:blipFill>
        <p:spPr>
          <a:xfrm>
            <a:off x="436574" y="569200"/>
            <a:ext cx="347435" cy="347435"/>
          </a:xfrm>
          <a:prstGeom prst="rect">
            <a:avLst/>
          </a:prstGeom>
        </p:spPr>
      </p:pic>
    </p:spTree>
    <p:extLst>
      <p:ext uri="{BB962C8B-B14F-4D97-AF65-F5344CB8AC3E}">
        <p14:creationId xmlns:p14="http://schemas.microsoft.com/office/powerpoint/2010/main" val="3663740937"/>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196"/>
        <p:cNvGrpSpPr/>
        <p:nvPr/>
      </p:nvGrpSpPr>
      <p:grpSpPr>
        <a:xfrm>
          <a:off x="0" y="0"/>
          <a:ext cx="0" cy="0"/>
          <a:chOff x="0" y="0"/>
          <a:chExt cx="0" cy="0"/>
        </a:xfrm>
      </p:grpSpPr>
      <p:sp>
        <p:nvSpPr>
          <p:cNvPr id="5197" name="Google Shape;5197;p47"/>
          <p:cNvSpPr txBox="1">
            <a:spLocks noGrp="1"/>
          </p:cNvSpPr>
          <p:nvPr>
            <p:ph type="title"/>
          </p:nvPr>
        </p:nvSpPr>
        <p:spPr>
          <a:xfrm>
            <a:off x="1109750" y="1744900"/>
            <a:ext cx="3810900" cy="166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ALU</a:t>
            </a:r>
            <a:endParaRPr dirty="0"/>
          </a:p>
        </p:txBody>
      </p:sp>
      <p:grpSp>
        <p:nvGrpSpPr>
          <p:cNvPr id="5198" name="Google Shape;5198;p47"/>
          <p:cNvGrpSpPr/>
          <p:nvPr/>
        </p:nvGrpSpPr>
        <p:grpSpPr>
          <a:xfrm>
            <a:off x="5309625" y="391075"/>
            <a:ext cx="3503100" cy="4383600"/>
            <a:chOff x="5309625" y="391075"/>
            <a:chExt cx="3503100" cy="4383600"/>
          </a:xfrm>
        </p:grpSpPr>
        <p:grpSp>
          <p:nvGrpSpPr>
            <p:cNvPr id="5199" name="Google Shape;5199;p47"/>
            <p:cNvGrpSpPr/>
            <p:nvPr/>
          </p:nvGrpSpPr>
          <p:grpSpPr>
            <a:xfrm>
              <a:off x="5309625" y="391075"/>
              <a:ext cx="3503100" cy="4383600"/>
              <a:chOff x="5309625" y="391075"/>
              <a:chExt cx="3503100" cy="4383600"/>
            </a:xfrm>
          </p:grpSpPr>
          <p:sp>
            <p:nvSpPr>
              <p:cNvPr id="5200" name="Google Shape;5200;p47"/>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1" name="Google Shape;5201;p47"/>
              <p:cNvGrpSpPr/>
              <p:nvPr/>
            </p:nvGrpSpPr>
            <p:grpSpPr>
              <a:xfrm rot="10800000">
                <a:off x="5314549" y="395586"/>
                <a:ext cx="3493047" cy="4375061"/>
                <a:chOff x="697175" y="461850"/>
                <a:chExt cx="1672675" cy="2098250"/>
              </a:xfrm>
            </p:grpSpPr>
            <p:sp>
              <p:nvSpPr>
                <p:cNvPr id="5202" name="Google Shape;5202;p47"/>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47"/>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47"/>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47"/>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47"/>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47"/>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47"/>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47"/>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47"/>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47"/>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47"/>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47"/>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47"/>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47"/>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47"/>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47"/>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47"/>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47"/>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47"/>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47"/>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47"/>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47"/>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47"/>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47"/>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47"/>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47"/>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47"/>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47"/>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47"/>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47"/>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47"/>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47"/>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47"/>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47"/>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47"/>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47"/>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47"/>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47"/>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47"/>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47"/>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47"/>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47"/>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47"/>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47"/>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47"/>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47"/>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47"/>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47"/>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47"/>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47"/>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47"/>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47"/>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47"/>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47"/>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47"/>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47"/>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47"/>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47"/>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47"/>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47"/>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47"/>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47"/>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47"/>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47"/>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47"/>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47"/>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47"/>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47"/>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47"/>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47"/>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47"/>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47"/>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47"/>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47"/>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47"/>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47"/>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47"/>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47"/>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47"/>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47"/>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47"/>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47"/>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47"/>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47"/>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47"/>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47"/>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47"/>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47"/>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47"/>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47"/>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47"/>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47"/>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47"/>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47"/>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47"/>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47"/>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47"/>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47"/>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47"/>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47"/>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47"/>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47"/>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47"/>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47"/>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47"/>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47"/>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47"/>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47"/>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47"/>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47"/>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47"/>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47"/>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47"/>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47"/>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47"/>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47"/>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47"/>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47"/>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47"/>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47"/>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47"/>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47"/>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47"/>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47"/>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47"/>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47"/>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47"/>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47"/>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47"/>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47"/>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47"/>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47"/>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47"/>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47"/>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47"/>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47"/>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47"/>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47"/>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47"/>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47"/>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47"/>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47"/>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47"/>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47"/>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47"/>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47"/>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47"/>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47"/>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47"/>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47"/>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47"/>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47"/>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47"/>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47"/>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47"/>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47"/>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47"/>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47"/>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47"/>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47"/>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47"/>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47"/>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47"/>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47"/>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47"/>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47"/>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47"/>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47"/>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47"/>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47"/>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47"/>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47"/>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47"/>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47"/>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47"/>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47"/>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47"/>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47"/>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47"/>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47"/>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47"/>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47"/>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47"/>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47"/>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47"/>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47"/>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47"/>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47"/>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47"/>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47"/>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47"/>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47"/>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47"/>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47"/>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47"/>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47"/>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47"/>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47"/>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47"/>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47"/>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47"/>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47"/>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47"/>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47"/>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47"/>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47"/>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47"/>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47"/>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47"/>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47"/>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47"/>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47"/>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47"/>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47"/>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47"/>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47"/>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47"/>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47"/>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47"/>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47"/>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47"/>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47"/>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47"/>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47"/>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47"/>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47"/>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47"/>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47"/>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47"/>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47"/>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47"/>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47"/>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47"/>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47"/>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47"/>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47"/>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47"/>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47"/>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47"/>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47"/>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47"/>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47"/>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47"/>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47"/>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47"/>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47"/>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47"/>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47"/>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47"/>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47"/>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47"/>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47"/>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47"/>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47"/>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47"/>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47"/>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47"/>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47"/>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47"/>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47"/>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47"/>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47"/>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47"/>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47"/>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47"/>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47"/>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47"/>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47"/>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47"/>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47"/>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47"/>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47"/>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47"/>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47"/>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47"/>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47"/>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47"/>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47"/>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47"/>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47"/>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47"/>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47"/>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47"/>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47"/>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86" name="Google Shape;5486;p47"/>
            <p:cNvGrpSpPr/>
            <p:nvPr/>
          </p:nvGrpSpPr>
          <p:grpSpPr>
            <a:xfrm>
              <a:off x="7811021" y="3410212"/>
              <a:ext cx="491637" cy="986062"/>
              <a:chOff x="4225370" y="-782119"/>
              <a:chExt cx="299250" cy="600196"/>
            </a:xfrm>
          </p:grpSpPr>
          <p:sp>
            <p:nvSpPr>
              <p:cNvPr id="5487" name="Google Shape;5487;p47"/>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47"/>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47"/>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47"/>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47"/>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47"/>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47"/>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47"/>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47"/>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47"/>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47"/>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47"/>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47"/>
            <p:cNvGrpSpPr/>
            <p:nvPr/>
          </p:nvGrpSpPr>
          <p:grpSpPr>
            <a:xfrm>
              <a:off x="6459400" y="1053677"/>
              <a:ext cx="364101" cy="822618"/>
              <a:chOff x="-4142100" y="577427"/>
              <a:chExt cx="364101" cy="822618"/>
            </a:xfrm>
          </p:grpSpPr>
          <p:sp>
            <p:nvSpPr>
              <p:cNvPr id="5500" name="Google Shape;5500;p47"/>
              <p:cNvSpPr/>
              <p:nvPr/>
            </p:nvSpPr>
            <p:spPr>
              <a:xfrm>
                <a:off x="-4015954" y="1244078"/>
                <a:ext cx="10906" cy="155967"/>
              </a:xfrm>
              <a:custGeom>
                <a:avLst/>
                <a:gdLst/>
                <a:ahLst/>
                <a:cxnLst/>
                <a:rect l="l" t="t" r="r" b="b"/>
                <a:pathLst>
                  <a:path w="143" h="2045" extrusionOk="0">
                    <a:moveTo>
                      <a:pt x="1" y="1"/>
                    </a:moveTo>
                    <a:lnTo>
                      <a:pt x="24" y="1974"/>
                    </a:lnTo>
                    <a:lnTo>
                      <a:pt x="143" y="2045"/>
                    </a:lnTo>
                    <a:lnTo>
                      <a:pt x="143" y="8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47"/>
              <p:cNvSpPr/>
              <p:nvPr/>
            </p:nvSpPr>
            <p:spPr>
              <a:xfrm>
                <a:off x="-4000624" y="1210749"/>
                <a:ext cx="9076" cy="31651"/>
              </a:xfrm>
              <a:custGeom>
                <a:avLst/>
                <a:gdLst/>
                <a:ahLst/>
                <a:cxnLst/>
                <a:rect l="l" t="t" r="r" b="b"/>
                <a:pathLst>
                  <a:path w="119" h="415" extrusionOk="0">
                    <a:moveTo>
                      <a:pt x="1" y="1"/>
                    </a:moveTo>
                    <a:lnTo>
                      <a:pt x="1" y="343"/>
                    </a:lnTo>
                    <a:lnTo>
                      <a:pt x="119" y="414"/>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47"/>
              <p:cNvSpPr/>
              <p:nvPr/>
            </p:nvSpPr>
            <p:spPr>
              <a:xfrm>
                <a:off x="-4015954" y="1219825"/>
                <a:ext cx="10906" cy="30660"/>
              </a:xfrm>
              <a:custGeom>
                <a:avLst/>
                <a:gdLst/>
                <a:ahLst/>
                <a:cxnLst/>
                <a:rect l="l" t="t" r="r" b="b"/>
                <a:pathLst>
                  <a:path w="143" h="402" extrusionOk="0">
                    <a:moveTo>
                      <a:pt x="1" y="0"/>
                    </a:moveTo>
                    <a:lnTo>
                      <a:pt x="1" y="319"/>
                    </a:lnTo>
                    <a:lnTo>
                      <a:pt x="143" y="402"/>
                    </a:lnTo>
                    <a:lnTo>
                      <a:pt x="143"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47"/>
              <p:cNvSpPr/>
              <p:nvPr/>
            </p:nvSpPr>
            <p:spPr>
              <a:xfrm>
                <a:off x="-4005124" y="1216164"/>
                <a:ext cx="14491" cy="183881"/>
              </a:xfrm>
              <a:custGeom>
                <a:avLst/>
                <a:gdLst/>
                <a:ahLst/>
                <a:cxnLst/>
                <a:rect l="l" t="t" r="r" b="b"/>
                <a:pathLst>
                  <a:path w="190" h="2411" extrusionOk="0">
                    <a:moveTo>
                      <a:pt x="178" y="1"/>
                    </a:moveTo>
                    <a:lnTo>
                      <a:pt x="1" y="119"/>
                    </a:lnTo>
                    <a:lnTo>
                      <a:pt x="1" y="450"/>
                    </a:lnTo>
                    <a:lnTo>
                      <a:pt x="1" y="2411"/>
                    </a:lnTo>
                    <a:lnTo>
                      <a:pt x="190" y="2304"/>
                    </a:lnTo>
                    <a:lnTo>
                      <a:pt x="178" y="343"/>
                    </a:lnTo>
                    <a:lnTo>
                      <a:pt x="178"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47"/>
              <p:cNvSpPr/>
              <p:nvPr/>
            </p:nvSpPr>
            <p:spPr>
              <a:xfrm>
                <a:off x="-4015954" y="1210749"/>
                <a:ext cx="24406" cy="14491"/>
              </a:xfrm>
              <a:custGeom>
                <a:avLst/>
                <a:gdLst/>
                <a:ahLst/>
                <a:cxnLst/>
                <a:rect l="l" t="t" r="r" b="b"/>
                <a:pathLst>
                  <a:path w="320" h="190" extrusionOk="0">
                    <a:moveTo>
                      <a:pt x="202" y="1"/>
                    </a:moveTo>
                    <a:lnTo>
                      <a:pt x="1" y="119"/>
                    </a:lnTo>
                    <a:lnTo>
                      <a:pt x="143" y="190"/>
                    </a:lnTo>
                    <a:lnTo>
                      <a:pt x="320" y="72"/>
                    </a:lnTo>
                    <a:lnTo>
                      <a:pt x="202"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47"/>
              <p:cNvSpPr/>
              <p:nvPr/>
            </p:nvSpPr>
            <p:spPr>
              <a:xfrm>
                <a:off x="-4030369" y="1054936"/>
                <a:ext cx="53235" cy="30660"/>
              </a:xfrm>
              <a:custGeom>
                <a:avLst/>
                <a:gdLst/>
                <a:ahLst/>
                <a:cxnLst/>
                <a:rect l="l" t="t" r="r" b="b"/>
                <a:pathLst>
                  <a:path w="698" h="402" extrusionOk="0">
                    <a:moveTo>
                      <a:pt x="568" y="0"/>
                    </a:moveTo>
                    <a:lnTo>
                      <a:pt x="1" y="331"/>
                    </a:lnTo>
                    <a:lnTo>
                      <a:pt x="119" y="402"/>
                    </a:lnTo>
                    <a:lnTo>
                      <a:pt x="698" y="83"/>
                    </a:lnTo>
                    <a:lnTo>
                      <a:pt x="568" y="0"/>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47"/>
              <p:cNvSpPr/>
              <p:nvPr/>
            </p:nvSpPr>
            <p:spPr>
              <a:xfrm>
                <a:off x="-4030369" y="1080104"/>
                <a:ext cx="9991" cy="168627"/>
              </a:xfrm>
              <a:custGeom>
                <a:avLst/>
                <a:gdLst/>
                <a:ahLst/>
                <a:cxnLst/>
                <a:rect l="l" t="t" r="r" b="b"/>
                <a:pathLst>
                  <a:path w="131" h="2211" extrusionOk="0">
                    <a:moveTo>
                      <a:pt x="1" y="1"/>
                    </a:moveTo>
                    <a:lnTo>
                      <a:pt x="1" y="2139"/>
                    </a:lnTo>
                    <a:lnTo>
                      <a:pt x="131" y="2210"/>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47"/>
              <p:cNvSpPr/>
              <p:nvPr/>
            </p:nvSpPr>
            <p:spPr>
              <a:xfrm>
                <a:off x="-4021369" y="1061189"/>
                <a:ext cx="44235" cy="189296"/>
              </a:xfrm>
              <a:custGeom>
                <a:avLst/>
                <a:gdLst/>
                <a:ahLst/>
                <a:cxnLst/>
                <a:rect l="l" t="t" r="r" b="b"/>
                <a:pathLst>
                  <a:path w="580" h="2482" extrusionOk="0">
                    <a:moveTo>
                      <a:pt x="580" y="1"/>
                    </a:moveTo>
                    <a:lnTo>
                      <a:pt x="1" y="320"/>
                    </a:lnTo>
                    <a:lnTo>
                      <a:pt x="13" y="2458"/>
                    </a:lnTo>
                    <a:lnTo>
                      <a:pt x="214" y="2482"/>
                    </a:lnTo>
                    <a:lnTo>
                      <a:pt x="214" y="2151"/>
                    </a:lnTo>
                    <a:lnTo>
                      <a:pt x="391" y="2033"/>
                    </a:lnTo>
                    <a:lnTo>
                      <a:pt x="391" y="2375"/>
                    </a:lnTo>
                    <a:lnTo>
                      <a:pt x="580" y="2139"/>
                    </a:lnTo>
                    <a:lnTo>
                      <a:pt x="58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47"/>
              <p:cNvSpPr/>
              <p:nvPr/>
            </p:nvSpPr>
            <p:spPr>
              <a:xfrm>
                <a:off x="-3915053" y="1187335"/>
                <a:ext cx="9991" cy="155052"/>
              </a:xfrm>
              <a:custGeom>
                <a:avLst/>
                <a:gdLst/>
                <a:ahLst/>
                <a:cxnLst/>
                <a:rect l="l" t="t" r="r" b="b"/>
                <a:pathLst>
                  <a:path w="131" h="2033" extrusionOk="0">
                    <a:moveTo>
                      <a:pt x="1" y="1"/>
                    </a:moveTo>
                    <a:lnTo>
                      <a:pt x="1" y="1962"/>
                    </a:lnTo>
                    <a:lnTo>
                      <a:pt x="131" y="2033"/>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47"/>
              <p:cNvSpPr/>
              <p:nvPr/>
            </p:nvSpPr>
            <p:spPr>
              <a:xfrm>
                <a:off x="-3901477" y="1153091"/>
                <a:ext cx="9991" cy="30736"/>
              </a:xfrm>
              <a:custGeom>
                <a:avLst/>
                <a:gdLst/>
                <a:ahLst/>
                <a:cxnLst/>
                <a:rect l="l" t="t" r="r" b="b"/>
                <a:pathLst>
                  <a:path w="131" h="403" extrusionOk="0">
                    <a:moveTo>
                      <a:pt x="0" y="1"/>
                    </a:moveTo>
                    <a:lnTo>
                      <a:pt x="0" y="332"/>
                    </a:lnTo>
                    <a:lnTo>
                      <a:pt x="130" y="402"/>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47"/>
              <p:cNvSpPr/>
              <p:nvPr/>
            </p:nvSpPr>
            <p:spPr>
              <a:xfrm>
                <a:off x="-3915053" y="1161252"/>
                <a:ext cx="9152" cy="31575"/>
              </a:xfrm>
              <a:custGeom>
                <a:avLst/>
                <a:gdLst/>
                <a:ahLst/>
                <a:cxnLst/>
                <a:rect l="l" t="t" r="r" b="b"/>
                <a:pathLst>
                  <a:path w="120" h="414" extrusionOk="0">
                    <a:moveTo>
                      <a:pt x="1" y="0"/>
                    </a:moveTo>
                    <a:lnTo>
                      <a:pt x="1" y="343"/>
                    </a:lnTo>
                    <a:lnTo>
                      <a:pt x="119" y="414"/>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47"/>
              <p:cNvSpPr/>
              <p:nvPr/>
            </p:nvSpPr>
            <p:spPr>
              <a:xfrm>
                <a:off x="-3905977" y="1158506"/>
                <a:ext cx="14491" cy="183881"/>
              </a:xfrm>
              <a:custGeom>
                <a:avLst/>
                <a:gdLst/>
                <a:ahLst/>
                <a:cxnLst/>
                <a:rect l="l" t="t" r="r" b="b"/>
                <a:pathLst>
                  <a:path w="190" h="2411" extrusionOk="0">
                    <a:moveTo>
                      <a:pt x="189" y="1"/>
                    </a:moveTo>
                    <a:lnTo>
                      <a:pt x="0" y="107"/>
                    </a:lnTo>
                    <a:lnTo>
                      <a:pt x="0" y="450"/>
                    </a:lnTo>
                    <a:lnTo>
                      <a:pt x="12" y="2411"/>
                    </a:lnTo>
                    <a:lnTo>
                      <a:pt x="189" y="2292"/>
                    </a:lnTo>
                    <a:lnTo>
                      <a:pt x="189" y="331"/>
                    </a:lnTo>
                    <a:lnTo>
                      <a:pt x="18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47"/>
              <p:cNvSpPr/>
              <p:nvPr/>
            </p:nvSpPr>
            <p:spPr>
              <a:xfrm>
                <a:off x="-3915053" y="1153091"/>
                <a:ext cx="23567" cy="13652"/>
              </a:xfrm>
              <a:custGeom>
                <a:avLst/>
                <a:gdLst/>
                <a:ahLst/>
                <a:cxnLst/>
                <a:rect l="l" t="t" r="r" b="b"/>
                <a:pathLst>
                  <a:path w="309" h="179" extrusionOk="0">
                    <a:moveTo>
                      <a:pt x="178" y="1"/>
                    </a:moveTo>
                    <a:lnTo>
                      <a:pt x="1" y="107"/>
                    </a:lnTo>
                    <a:lnTo>
                      <a:pt x="119" y="178"/>
                    </a:lnTo>
                    <a:lnTo>
                      <a:pt x="308" y="72"/>
                    </a:lnTo>
                    <a:lnTo>
                      <a:pt x="178"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47"/>
              <p:cNvSpPr/>
              <p:nvPr/>
            </p:nvSpPr>
            <p:spPr>
              <a:xfrm>
                <a:off x="-3931221" y="998117"/>
                <a:ext cx="53235" cy="29821"/>
              </a:xfrm>
              <a:custGeom>
                <a:avLst/>
                <a:gdLst/>
                <a:ahLst/>
                <a:cxnLst/>
                <a:rect l="l" t="t" r="r" b="b"/>
                <a:pathLst>
                  <a:path w="698" h="391" extrusionOk="0">
                    <a:moveTo>
                      <a:pt x="567" y="1"/>
                    </a:moveTo>
                    <a:lnTo>
                      <a:pt x="0" y="320"/>
                    </a:lnTo>
                    <a:lnTo>
                      <a:pt x="130" y="391"/>
                    </a:lnTo>
                    <a:lnTo>
                      <a:pt x="697" y="72"/>
                    </a:lnTo>
                    <a:lnTo>
                      <a:pt x="567"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47"/>
              <p:cNvSpPr/>
              <p:nvPr/>
            </p:nvSpPr>
            <p:spPr>
              <a:xfrm>
                <a:off x="-3931221" y="1022446"/>
                <a:ext cx="9991" cy="167712"/>
              </a:xfrm>
              <a:custGeom>
                <a:avLst/>
                <a:gdLst/>
                <a:ahLst/>
                <a:cxnLst/>
                <a:rect l="l" t="t" r="r" b="b"/>
                <a:pathLst>
                  <a:path w="131" h="2199" extrusionOk="0">
                    <a:moveTo>
                      <a:pt x="0" y="1"/>
                    </a:moveTo>
                    <a:lnTo>
                      <a:pt x="12" y="2127"/>
                    </a:lnTo>
                    <a:lnTo>
                      <a:pt x="130" y="2198"/>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47"/>
              <p:cNvSpPr/>
              <p:nvPr/>
            </p:nvSpPr>
            <p:spPr>
              <a:xfrm>
                <a:off x="-3921307" y="1003532"/>
                <a:ext cx="44235" cy="189296"/>
              </a:xfrm>
              <a:custGeom>
                <a:avLst/>
                <a:gdLst/>
                <a:ahLst/>
                <a:cxnLst/>
                <a:rect l="l" t="t" r="r" b="b"/>
                <a:pathLst>
                  <a:path w="580" h="2482" extrusionOk="0">
                    <a:moveTo>
                      <a:pt x="567" y="1"/>
                    </a:moveTo>
                    <a:lnTo>
                      <a:pt x="0" y="320"/>
                    </a:lnTo>
                    <a:lnTo>
                      <a:pt x="0" y="2446"/>
                    </a:lnTo>
                    <a:lnTo>
                      <a:pt x="201" y="2482"/>
                    </a:lnTo>
                    <a:lnTo>
                      <a:pt x="201" y="2139"/>
                    </a:lnTo>
                    <a:lnTo>
                      <a:pt x="390" y="2033"/>
                    </a:lnTo>
                    <a:lnTo>
                      <a:pt x="390" y="2363"/>
                    </a:lnTo>
                    <a:lnTo>
                      <a:pt x="579" y="2127"/>
                    </a:lnTo>
                    <a:lnTo>
                      <a:pt x="567"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47"/>
              <p:cNvSpPr/>
              <p:nvPr/>
            </p:nvSpPr>
            <p:spPr>
              <a:xfrm>
                <a:off x="-3828566" y="1135092"/>
                <a:ext cx="10906" cy="156882"/>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47"/>
              <p:cNvSpPr/>
              <p:nvPr/>
            </p:nvSpPr>
            <p:spPr>
              <a:xfrm>
                <a:off x="-3814151" y="1102679"/>
                <a:ext cx="9152" cy="30660"/>
              </a:xfrm>
              <a:custGeom>
                <a:avLst/>
                <a:gdLst/>
                <a:ahLst/>
                <a:cxnLst/>
                <a:rect l="l" t="t" r="r" b="b"/>
                <a:pathLst>
                  <a:path w="120" h="402" extrusionOk="0">
                    <a:moveTo>
                      <a:pt x="1" y="0"/>
                    </a:moveTo>
                    <a:lnTo>
                      <a:pt x="1" y="319"/>
                    </a:lnTo>
                    <a:lnTo>
                      <a:pt x="119" y="402"/>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47"/>
              <p:cNvSpPr/>
              <p:nvPr/>
            </p:nvSpPr>
            <p:spPr>
              <a:xfrm>
                <a:off x="-3828566" y="1110763"/>
                <a:ext cx="9991" cy="29821"/>
              </a:xfrm>
              <a:custGeom>
                <a:avLst/>
                <a:gdLst/>
                <a:ahLst/>
                <a:cxnLst/>
                <a:rect l="l" t="t" r="r" b="b"/>
                <a:pathLst>
                  <a:path w="131" h="391" extrusionOk="0">
                    <a:moveTo>
                      <a:pt x="1" y="1"/>
                    </a:moveTo>
                    <a:lnTo>
                      <a:pt x="1" y="320"/>
                    </a:lnTo>
                    <a:lnTo>
                      <a:pt x="131" y="390"/>
                    </a:lnTo>
                    <a:lnTo>
                      <a:pt x="131"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47"/>
              <p:cNvSpPr/>
              <p:nvPr/>
            </p:nvSpPr>
            <p:spPr>
              <a:xfrm>
                <a:off x="-3818651" y="1108094"/>
                <a:ext cx="14491" cy="183881"/>
              </a:xfrm>
              <a:custGeom>
                <a:avLst/>
                <a:gdLst/>
                <a:ahLst/>
                <a:cxnLst/>
                <a:rect l="l" t="t" r="r" b="b"/>
                <a:pathLst>
                  <a:path w="190" h="2411" extrusionOk="0">
                    <a:moveTo>
                      <a:pt x="178" y="0"/>
                    </a:moveTo>
                    <a:lnTo>
                      <a:pt x="1" y="107"/>
                    </a:lnTo>
                    <a:lnTo>
                      <a:pt x="1" y="425"/>
                    </a:lnTo>
                    <a:lnTo>
                      <a:pt x="13" y="2410"/>
                    </a:lnTo>
                    <a:lnTo>
                      <a:pt x="190" y="2292"/>
                    </a:lnTo>
                    <a:lnTo>
                      <a:pt x="178" y="331"/>
                    </a:lnTo>
                    <a:lnTo>
                      <a:pt x="178"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47"/>
              <p:cNvSpPr/>
              <p:nvPr/>
            </p:nvSpPr>
            <p:spPr>
              <a:xfrm>
                <a:off x="-3828566" y="1102679"/>
                <a:ext cx="23567" cy="13576"/>
              </a:xfrm>
              <a:custGeom>
                <a:avLst/>
                <a:gdLst/>
                <a:ahLst/>
                <a:cxnLst/>
                <a:rect l="l" t="t" r="r" b="b"/>
                <a:pathLst>
                  <a:path w="309" h="178" extrusionOk="0">
                    <a:moveTo>
                      <a:pt x="190" y="0"/>
                    </a:moveTo>
                    <a:lnTo>
                      <a:pt x="1" y="107"/>
                    </a:lnTo>
                    <a:lnTo>
                      <a:pt x="131" y="178"/>
                    </a:lnTo>
                    <a:lnTo>
                      <a:pt x="308" y="71"/>
                    </a:lnTo>
                    <a:lnTo>
                      <a:pt x="190"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47"/>
              <p:cNvSpPr/>
              <p:nvPr/>
            </p:nvSpPr>
            <p:spPr>
              <a:xfrm>
                <a:off x="-3842980" y="946789"/>
                <a:ext cx="52396" cy="30736"/>
              </a:xfrm>
              <a:custGeom>
                <a:avLst/>
                <a:gdLst/>
                <a:ahLst/>
                <a:cxnLst/>
                <a:rect l="l" t="t" r="r" b="b"/>
                <a:pathLst>
                  <a:path w="687" h="403" extrusionOk="0">
                    <a:moveTo>
                      <a:pt x="556" y="1"/>
                    </a:moveTo>
                    <a:lnTo>
                      <a:pt x="1" y="331"/>
                    </a:lnTo>
                    <a:lnTo>
                      <a:pt x="131" y="402"/>
                    </a:lnTo>
                    <a:lnTo>
                      <a:pt x="686" y="83"/>
                    </a:lnTo>
                    <a:lnTo>
                      <a:pt x="556"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47"/>
              <p:cNvSpPr/>
              <p:nvPr/>
            </p:nvSpPr>
            <p:spPr>
              <a:xfrm>
                <a:off x="-3842980" y="972033"/>
                <a:ext cx="9991" cy="167636"/>
              </a:xfrm>
              <a:custGeom>
                <a:avLst/>
                <a:gdLst/>
                <a:ahLst/>
                <a:cxnLst/>
                <a:rect l="l" t="t" r="r" b="b"/>
                <a:pathLst>
                  <a:path w="131" h="2198" extrusionOk="0">
                    <a:moveTo>
                      <a:pt x="1" y="0"/>
                    </a:moveTo>
                    <a:lnTo>
                      <a:pt x="1" y="2127"/>
                    </a:lnTo>
                    <a:lnTo>
                      <a:pt x="131" y="2198"/>
                    </a:lnTo>
                    <a:lnTo>
                      <a:pt x="131"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47"/>
              <p:cNvSpPr/>
              <p:nvPr/>
            </p:nvSpPr>
            <p:spPr>
              <a:xfrm>
                <a:off x="-3833066" y="953119"/>
                <a:ext cx="42481" cy="187466"/>
              </a:xfrm>
              <a:custGeom>
                <a:avLst/>
                <a:gdLst/>
                <a:ahLst/>
                <a:cxnLst/>
                <a:rect l="l" t="t" r="r" b="b"/>
                <a:pathLst>
                  <a:path w="557" h="2458" extrusionOk="0">
                    <a:moveTo>
                      <a:pt x="556" y="0"/>
                    </a:moveTo>
                    <a:lnTo>
                      <a:pt x="1" y="319"/>
                    </a:lnTo>
                    <a:lnTo>
                      <a:pt x="1" y="2446"/>
                    </a:lnTo>
                    <a:lnTo>
                      <a:pt x="190" y="2457"/>
                    </a:lnTo>
                    <a:lnTo>
                      <a:pt x="190" y="2139"/>
                    </a:lnTo>
                    <a:lnTo>
                      <a:pt x="367" y="2032"/>
                    </a:lnTo>
                    <a:lnTo>
                      <a:pt x="367" y="2363"/>
                    </a:lnTo>
                    <a:lnTo>
                      <a:pt x="556" y="2127"/>
                    </a:lnTo>
                    <a:lnTo>
                      <a:pt x="556"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47"/>
              <p:cNvSpPr/>
              <p:nvPr/>
            </p:nvSpPr>
            <p:spPr>
              <a:xfrm>
                <a:off x="-4142100" y="829642"/>
                <a:ext cx="85725" cy="368601"/>
              </a:xfrm>
              <a:custGeom>
                <a:avLst/>
                <a:gdLst/>
                <a:ahLst/>
                <a:cxnLst/>
                <a:rect l="l" t="t" r="r" b="b"/>
                <a:pathLst>
                  <a:path w="1124" h="4833" extrusionOk="0">
                    <a:moveTo>
                      <a:pt x="1" y="1"/>
                    </a:moveTo>
                    <a:lnTo>
                      <a:pt x="25" y="4183"/>
                    </a:lnTo>
                    <a:lnTo>
                      <a:pt x="1123" y="4833"/>
                    </a:lnTo>
                    <a:lnTo>
                      <a:pt x="1111" y="639"/>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47"/>
              <p:cNvSpPr/>
              <p:nvPr/>
            </p:nvSpPr>
            <p:spPr>
              <a:xfrm>
                <a:off x="-4110525" y="847718"/>
                <a:ext cx="16321" cy="328027"/>
              </a:xfrm>
              <a:custGeom>
                <a:avLst/>
                <a:gdLst/>
                <a:ahLst/>
                <a:cxnLst/>
                <a:rect l="l" t="t" r="r" b="b"/>
                <a:pathLst>
                  <a:path w="214" h="4301" extrusionOk="0">
                    <a:moveTo>
                      <a:pt x="0" y="0"/>
                    </a:moveTo>
                    <a:lnTo>
                      <a:pt x="0" y="4182"/>
                    </a:lnTo>
                    <a:lnTo>
                      <a:pt x="213" y="4300"/>
                    </a:lnTo>
                    <a:lnTo>
                      <a:pt x="213" y="118"/>
                    </a:lnTo>
                    <a:lnTo>
                      <a:pt x="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47"/>
              <p:cNvSpPr/>
              <p:nvPr/>
            </p:nvSpPr>
            <p:spPr>
              <a:xfrm>
                <a:off x="-4142100" y="669329"/>
                <a:ext cx="363186" cy="209049"/>
              </a:xfrm>
              <a:custGeom>
                <a:avLst/>
                <a:gdLst/>
                <a:ahLst/>
                <a:cxnLst/>
                <a:rect l="l" t="t" r="r" b="b"/>
                <a:pathLst>
                  <a:path w="4762" h="2741" extrusionOk="0">
                    <a:moveTo>
                      <a:pt x="3651" y="0"/>
                    </a:moveTo>
                    <a:lnTo>
                      <a:pt x="1" y="2103"/>
                    </a:lnTo>
                    <a:lnTo>
                      <a:pt x="1111" y="2741"/>
                    </a:lnTo>
                    <a:lnTo>
                      <a:pt x="4762" y="650"/>
                    </a:lnTo>
                    <a:lnTo>
                      <a:pt x="365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47"/>
              <p:cNvSpPr/>
              <p:nvPr/>
            </p:nvSpPr>
            <p:spPr>
              <a:xfrm>
                <a:off x="-4110525" y="688243"/>
                <a:ext cx="294698" cy="168551"/>
              </a:xfrm>
              <a:custGeom>
                <a:avLst/>
                <a:gdLst/>
                <a:ahLst/>
                <a:cxnLst/>
                <a:rect l="l" t="t" r="r" b="b"/>
                <a:pathLst>
                  <a:path w="3864" h="2210" extrusionOk="0">
                    <a:moveTo>
                      <a:pt x="3651" y="0"/>
                    </a:moveTo>
                    <a:lnTo>
                      <a:pt x="0" y="2091"/>
                    </a:lnTo>
                    <a:lnTo>
                      <a:pt x="213" y="2209"/>
                    </a:lnTo>
                    <a:lnTo>
                      <a:pt x="3863" y="107"/>
                    </a:lnTo>
                    <a:lnTo>
                      <a:pt x="365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47"/>
              <p:cNvSpPr/>
              <p:nvPr/>
            </p:nvSpPr>
            <p:spPr>
              <a:xfrm>
                <a:off x="-4057367" y="718826"/>
                <a:ext cx="279368" cy="479418"/>
              </a:xfrm>
              <a:custGeom>
                <a:avLst/>
                <a:gdLst/>
                <a:ahLst/>
                <a:cxnLst/>
                <a:rect l="l" t="t" r="r" b="b"/>
                <a:pathLst>
                  <a:path w="3663" h="6286" extrusionOk="0">
                    <a:moveTo>
                      <a:pt x="3651" y="1"/>
                    </a:moveTo>
                    <a:lnTo>
                      <a:pt x="0" y="2092"/>
                    </a:lnTo>
                    <a:lnTo>
                      <a:pt x="12" y="6286"/>
                    </a:lnTo>
                    <a:lnTo>
                      <a:pt x="3663" y="4171"/>
                    </a:lnTo>
                    <a:lnTo>
                      <a:pt x="365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47"/>
              <p:cNvSpPr/>
              <p:nvPr/>
            </p:nvSpPr>
            <p:spPr>
              <a:xfrm>
                <a:off x="-4049283" y="716157"/>
                <a:ext cx="59565" cy="18991"/>
              </a:xfrm>
              <a:custGeom>
                <a:avLst/>
                <a:gdLst/>
                <a:ahLst/>
                <a:cxnLst/>
                <a:rect l="l" t="t" r="r" b="b"/>
                <a:pathLst>
                  <a:path w="781" h="249" extrusionOk="0">
                    <a:moveTo>
                      <a:pt x="615" y="0"/>
                    </a:moveTo>
                    <a:cubicBezTo>
                      <a:pt x="450" y="95"/>
                      <a:pt x="290" y="142"/>
                      <a:pt x="163" y="142"/>
                    </a:cubicBezTo>
                    <a:cubicBezTo>
                      <a:pt x="99" y="142"/>
                      <a:pt x="44" y="130"/>
                      <a:pt x="1" y="107"/>
                    </a:cubicBezTo>
                    <a:lnTo>
                      <a:pt x="1" y="107"/>
                    </a:lnTo>
                    <a:lnTo>
                      <a:pt x="166" y="213"/>
                    </a:lnTo>
                    <a:cubicBezTo>
                      <a:pt x="209" y="237"/>
                      <a:pt x="263" y="249"/>
                      <a:pt x="325" y="249"/>
                    </a:cubicBezTo>
                    <a:cubicBezTo>
                      <a:pt x="450" y="249"/>
                      <a:pt x="607" y="201"/>
                      <a:pt x="780" y="107"/>
                    </a:cubicBezTo>
                    <a:lnTo>
                      <a:pt x="615" y="0"/>
                    </a:lnTo>
                    <a:close/>
                  </a:path>
                </a:pathLst>
              </a:custGeom>
              <a:solidFill>
                <a:srgbClr val="CDCDCD"/>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47"/>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47"/>
              <p:cNvSpPr/>
              <p:nvPr/>
            </p:nvSpPr>
            <p:spPr>
              <a:xfrm>
                <a:off x="-4142100" y="577427"/>
                <a:ext cx="152382" cy="169466"/>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47"/>
              <p:cNvSpPr/>
              <p:nvPr/>
            </p:nvSpPr>
            <p:spPr>
              <a:xfrm>
                <a:off x="-4142100" y="739571"/>
                <a:ext cx="13652" cy="98309"/>
              </a:xfrm>
              <a:custGeom>
                <a:avLst/>
                <a:gdLst/>
                <a:ahLst/>
                <a:cxnLst/>
                <a:rect l="l" t="t" r="r" b="b"/>
                <a:pathLst>
                  <a:path w="179" h="1289" extrusionOk="0">
                    <a:moveTo>
                      <a:pt x="1" y="1"/>
                    </a:moveTo>
                    <a:lnTo>
                      <a:pt x="25" y="1182"/>
                    </a:lnTo>
                    <a:lnTo>
                      <a:pt x="178" y="1288"/>
                    </a:lnTo>
                    <a:lnTo>
                      <a:pt x="178" y="95"/>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47"/>
              <p:cNvSpPr/>
              <p:nvPr/>
            </p:nvSpPr>
            <p:spPr>
              <a:xfrm>
                <a:off x="-4128524" y="584596"/>
                <a:ext cx="278453" cy="252369"/>
              </a:xfrm>
              <a:custGeom>
                <a:avLst/>
                <a:gdLst/>
                <a:ahLst/>
                <a:cxnLst/>
                <a:rect l="l" t="t" r="r" b="b"/>
                <a:pathLst>
                  <a:path w="3651" h="3309" extrusionOk="0">
                    <a:moveTo>
                      <a:pt x="2276" y="576"/>
                    </a:moveTo>
                    <a:cubicBezTo>
                      <a:pt x="2451" y="576"/>
                      <a:pt x="2564" y="667"/>
                      <a:pt x="2564" y="839"/>
                    </a:cubicBezTo>
                    <a:cubicBezTo>
                      <a:pt x="2564" y="1147"/>
                      <a:pt x="2233" y="1572"/>
                      <a:pt x="1819" y="1820"/>
                    </a:cubicBezTo>
                    <a:cubicBezTo>
                      <a:pt x="1649" y="1920"/>
                      <a:pt x="1491" y="1969"/>
                      <a:pt x="1366" y="1969"/>
                    </a:cubicBezTo>
                    <a:cubicBezTo>
                      <a:pt x="1197" y="1969"/>
                      <a:pt x="1087" y="1879"/>
                      <a:pt x="1087" y="1702"/>
                    </a:cubicBezTo>
                    <a:cubicBezTo>
                      <a:pt x="1087" y="1383"/>
                      <a:pt x="1406" y="958"/>
                      <a:pt x="1819" y="721"/>
                    </a:cubicBezTo>
                    <a:cubicBezTo>
                      <a:pt x="1992" y="623"/>
                      <a:pt x="2150" y="576"/>
                      <a:pt x="2276" y="576"/>
                    </a:cubicBezTo>
                    <a:close/>
                    <a:moveTo>
                      <a:pt x="1819" y="1"/>
                    </a:moveTo>
                    <a:lnTo>
                      <a:pt x="0" y="2115"/>
                    </a:lnTo>
                    <a:lnTo>
                      <a:pt x="0" y="3308"/>
                    </a:lnTo>
                    <a:lnTo>
                      <a:pt x="3650" y="1206"/>
                    </a:lnTo>
                    <a:lnTo>
                      <a:pt x="3650" y="13"/>
                    </a:lnTo>
                    <a:lnTo>
                      <a:pt x="181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47"/>
              <p:cNvSpPr/>
              <p:nvPr/>
            </p:nvSpPr>
            <p:spPr>
              <a:xfrm>
                <a:off x="-4022208" y="778315"/>
                <a:ext cx="209049" cy="149637"/>
              </a:xfrm>
              <a:custGeom>
                <a:avLst/>
                <a:gdLst/>
                <a:ahLst/>
                <a:cxnLst/>
                <a:rect l="l" t="t" r="r" b="b"/>
                <a:pathLst>
                  <a:path w="2741" h="1962" extrusionOk="0">
                    <a:moveTo>
                      <a:pt x="2729" y="1"/>
                    </a:moveTo>
                    <a:lnTo>
                      <a:pt x="0" y="1584"/>
                    </a:lnTo>
                    <a:lnTo>
                      <a:pt x="12" y="1962"/>
                    </a:lnTo>
                    <a:lnTo>
                      <a:pt x="2741" y="379"/>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47"/>
              <p:cNvSpPr/>
              <p:nvPr/>
            </p:nvSpPr>
            <p:spPr>
              <a:xfrm>
                <a:off x="-4022208" y="829642"/>
                <a:ext cx="209049" cy="150552"/>
              </a:xfrm>
              <a:custGeom>
                <a:avLst/>
                <a:gdLst/>
                <a:ahLst/>
                <a:cxnLst/>
                <a:rect l="l" t="t" r="r" b="b"/>
                <a:pathLst>
                  <a:path w="2741" h="1974" extrusionOk="0">
                    <a:moveTo>
                      <a:pt x="2729" y="1"/>
                    </a:moveTo>
                    <a:lnTo>
                      <a:pt x="0" y="1584"/>
                    </a:lnTo>
                    <a:lnTo>
                      <a:pt x="12" y="1974"/>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47"/>
              <p:cNvSpPr/>
              <p:nvPr/>
            </p:nvSpPr>
            <p:spPr>
              <a:xfrm>
                <a:off x="-4022208" y="882801"/>
                <a:ext cx="209049" cy="149637"/>
              </a:xfrm>
              <a:custGeom>
                <a:avLst/>
                <a:gdLst/>
                <a:ahLst/>
                <a:cxnLst/>
                <a:rect l="l" t="t" r="r" b="b"/>
                <a:pathLst>
                  <a:path w="2741" h="1962" extrusionOk="0">
                    <a:moveTo>
                      <a:pt x="2729" y="1"/>
                    </a:moveTo>
                    <a:lnTo>
                      <a:pt x="0" y="1584"/>
                    </a:lnTo>
                    <a:lnTo>
                      <a:pt x="12" y="1962"/>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47"/>
              <p:cNvSpPr/>
              <p:nvPr/>
            </p:nvSpPr>
            <p:spPr>
              <a:xfrm>
                <a:off x="-4015954" y="1244078"/>
                <a:ext cx="10906" cy="155967"/>
              </a:xfrm>
              <a:custGeom>
                <a:avLst/>
                <a:gdLst/>
                <a:ahLst/>
                <a:cxnLst/>
                <a:rect l="l" t="t" r="r" b="b"/>
                <a:pathLst>
                  <a:path w="143" h="2045" extrusionOk="0">
                    <a:moveTo>
                      <a:pt x="1" y="1"/>
                    </a:moveTo>
                    <a:lnTo>
                      <a:pt x="24" y="1974"/>
                    </a:lnTo>
                    <a:lnTo>
                      <a:pt x="143" y="2045"/>
                    </a:lnTo>
                    <a:lnTo>
                      <a:pt x="143" y="84"/>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47"/>
              <p:cNvSpPr/>
              <p:nvPr/>
            </p:nvSpPr>
            <p:spPr>
              <a:xfrm>
                <a:off x="-4030369" y="1080104"/>
                <a:ext cx="9991" cy="168627"/>
              </a:xfrm>
              <a:custGeom>
                <a:avLst/>
                <a:gdLst/>
                <a:ahLst/>
                <a:cxnLst/>
                <a:rect l="l" t="t" r="r" b="b"/>
                <a:pathLst>
                  <a:path w="131" h="2211" extrusionOk="0">
                    <a:moveTo>
                      <a:pt x="1" y="1"/>
                    </a:moveTo>
                    <a:lnTo>
                      <a:pt x="1" y="2139"/>
                    </a:lnTo>
                    <a:lnTo>
                      <a:pt x="131" y="2210"/>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47"/>
              <p:cNvSpPr/>
              <p:nvPr/>
            </p:nvSpPr>
            <p:spPr>
              <a:xfrm>
                <a:off x="-3915053" y="1187335"/>
                <a:ext cx="9991" cy="155052"/>
              </a:xfrm>
              <a:custGeom>
                <a:avLst/>
                <a:gdLst/>
                <a:ahLst/>
                <a:cxnLst/>
                <a:rect l="l" t="t" r="r" b="b"/>
                <a:pathLst>
                  <a:path w="131" h="2033" extrusionOk="0">
                    <a:moveTo>
                      <a:pt x="1" y="1"/>
                    </a:moveTo>
                    <a:lnTo>
                      <a:pt x="1" y="1962"/>
                    </a:lnTo>
                    <a:lnTo>
                      <a:pt x="131" y="2033"/>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47"/>
              <p:cNvSpPr/>
              <p:nvPr/>
            </p:nvSpPr>
            <p:spPr>
              <a:xfrm>
                <a:off x="-3931221" y="1022446"/>
                <a:ext cx="9991" cy="167712"/>
              </a:xfrm>
              <a:custGeom>
                <a:avLst/>
                <a:gdLst/>
                <a:ahLst/>
                <a:cxnLst/>
                <a:rect l="l" t="t" r="r" b="b"/>
                <a:pathLst>
                  <a:path w="131" h="2199" extrusionOk="0">
                    <a:moveTo>
                      <a:pt x="0" y="1"/>
                    </a:moveTo>
                    <a:lnTo>
                      <a:pt x="12" y="2127"/>
                    </a:lnTo>
                    <a:lnTo>
                      <a:pt x="130" y="2198"/>
                    </a:lnTo>
                    <a:lnTo>
                      <a:pt x="130" y="72"/>
                    </a:lnTo>
                    <a:lnTo>
                      <a:pt x="0"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47"/>
              <p:cNvSpPr/>
              <p:nvPr/>
            </p:nvSpPr>
            <p:spPr>
              <a:xfrm>
                <a:off x="-3828566" y="1135092"/>
                <a:ext cx="10906" cy="156882"/>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47"/>
              <p:cNvSpPr/>
              <p:nvPr/>
            </p:nvSpPr>
            <p:spPr>
              <a:xfrm>
                <a:off x="-3842980" y="972033"/>
                <a:ext cx="9991" cy="167636"/>
              </a:xfrm>
              <a:custGeom>
                <a:avLst/>
                <a:gdLst/>
                <a:ahLst/>
                <a:cxnLst/>
                <a:rect l="l" t="t" r="r" b="b"/>
                <a:pathLst>
                  <a:path w="131" h="2198" extrusionOk="0">
                    <a:moveTo>
                      <a:pt x="1" y="0"/>
                    </a:moveTo>
                    <a:lnTo>
                      <a:pt x="1" y="2127"/>
                    </a:lnTo>
                    <a:lnTo>
                      <a:pt x="131" y="2198"/>
                    </a:lnTo>
                    <a:lnTo>
                      <a:pt x="131" y="71"/>
                    </a:lnTo>
                    <a:lnTo>
                      <a:pt x="1"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47"/>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47"/>
              <p:cNvSpPr/>
              <p:nvPr/>
            </p:nvSpPr>
            <p:spPr>
              <a:xfrm>
                <a:off x="-4142100" y="577427"/>
                <a:ext cx="152382" cy="169466"/>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47"/>
            <p:cNvGrpSpPr/>
            <p:nvPr/>
          </p:nvGrpSpPr>
          <p:grpSpPr>
            <a:xfrm>
              <a:off x="6049017" y="3621184"/>
              <a:ext cx="304008" cy="564114"/>
              <a:chOff x="6058230" y="-2567239"/>
              <a:chExt cx="663194" cy="1230616"/>
            </a:xfrm>
          </p:grpSpPr>
          <p:sp>
            <p:nvSpPr>
              <p:cNvPr id="5546" name="Google Shape;5546;p47"/>
              <p:cNvSpPr/>
              <p:nvPr/>
            </p:nvSpPr>
            <p:spPr>
              <a:xfrm>
                <a:off x="6176683" y="-2305973"/>
                <a:ext cx="412195" cy="969350"/>
              </a:xfrm>
              <a:custGeom>
                <a:avLst/>
                <a:gdLst/>
                <a:ahLst/>
                <a:cxnLst/>
                <a:rect l="l" t="t" r="r" b="b"/>
                <a:pathLst>
                  <a:path w="1726" h="4059" extrusionOk="0">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47"/>
              <p:cNvSpPr/>
              <p:nvPr/>
            </p:nvSpPr>
            <p:spPr>
              <a:xfrm>
                <a:off x="6233060" y="-2053544"/>
                <a:ext cx="56599" cy="59465"/>
              </a:xfrm>
              <a:custGeom>
                <a:avLst/>
                <a:gdLst/>
                <a:ahLst/>
                <a:cxnLst/>
                <a:rect l="l" t="t" r="r" b="b"/>
                <a:pathLst>
                  <a:path w="237" h="249" extrusionOk="0">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47"/>
              <p:cNvSpPr/>
              <p:nvPr/>
            </p:nvSpPr>
            <p:spPr>
              <a:xfrm>
                <a:off x="6233044" y="-2053544"/>
                <a:ext cx="56599" cy="59465"/>
              </a:xfrm>
              <a:custGeom>
                <a:avLst/>
                <a:gdLst/>
                <a:ahLst/>
                <a:cxnLst/>
                <a:rect l="l" t="t" r="r" b="b"/>
                <a:pathLst>
                  <a:path w="237" h="249" extrusionOk="0">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47"/>
              <p:cNvSpPr/>
              <p:nvPr/>
            </p:nvSpPr>
            <p:spPr>
              <a:xfrm>
                <a:off x="6250000" y="-2073127"/>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47"/>
              <p:cNvSpPr/>
              <p:nvPr/>
            </p:nvSpPr>
            <p:spPr>
              <a:xfrm>
                <a:off x="6083545" y="-2567239"/>
                <a:ext cx="98869" cy="37255"/>
              </a:xfrm>
              <a:custGeom>
                <a:avLst/>
                <a:gdLst/>
                <a:ahLst/>
                <a:cxnLst/>
                <a:rect l="l" t="t" r="r" b="b"/>
                <a:pathLst>
                  <a:path w="414" h="156" extrusionOk="0">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47"/>
              <p:cNvSpPr/>
              <p:nvPr/>
            </p:nvSpPr>
            <p:spPr>
              <a:xfrm>
                <a:off x="6083545" y="-2567000"/>
                <a:ext cx="56599" cy="31285"/>
              </a:xfrm>
              <a:custGeom>
                <a:avLst/>
                <a:gdLst/>
                <a:ahLst/>
                <a:cxnLst/>
                <a:rect l="l" t="t" r="r" b="b"/>
                <a:pathLst>
                  <a:path w="237" h="131" extrusionOk="0">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47"/>
              <p:cNvSpPr/>
              <p:nvPr/>
            </p:nvSpPr>
            <p:spPr>
              <a:xfrm>
                <a:off x="6100501" y="-2567000"/>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47"/>
              <p:cNvSpPr/>
              <p:nvPr/>
            </p:nvSpPr>
            <p:spPr>
              <a:xfrm>
                <a:off x="6125815" y="-2564135"/>
                <a:ext cx="56599" cy="31285"/>
              </a:xfrm>
              <a:custGeom>
                <a:avLst/>
                <a:gdLst/>
                <a:ahLst/>
                <a:cxnLst/>
                <a:rect l="l" t="t" r="r" b="b"/>
                <a:pathLst>
                  <a:path w="237" h="131" extrusionOk="0">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47"/>
              <p:cNvSpPr/>
              <p:nvPr/>
            </p:nvSpPr>
            <p:spPr>
              <a:xfrm>
                <a:off x="6585777" y="-1847445"/>
                <a:ext cx="56599" cy="59465"/>
              </a:xfrm>
              <a:custGeom>
                <a:avLst/>
                <a:gdLst/>
                <a:ahLst/>
                <a:cxnLst/>
                <a:rect l="l" t="t" r="r" b="b"/>
                <a:pathLst>
                  <a:path w="237" h="249" extrusionOk="0">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47"/>
              <p:cNvSpPr/>
              <p:nvPr/>
            </p:nvSpPr>
            <p:spPr>
              <a:xfrm>
                <a:off x="6585777" y="-1853176"/>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47"/>
              <p:cNvSpPr/>
              <p:nvPr/>
            </p:nvSpPr>
            <p:spPr>
              <a:xfrm>
                <a:off x="6602733" y="-1870132"/>
                <a:ext cx="39643" cy="42509"/>
              </a:xfrm>
              <a:custGeom>
                <a:avLst/>
                <a:gdLst/>
                <a:ahLst/>
                <a:cxnLst/>
                <a:rect l="l" t="t" r="r" b="b"/>
                <a:pathLst>
                  <a:path w="166" h="178" extrusionOk="0">
                    <a:moveTo>
                      <a:pt x="165" y="1"/>
                    </a:moveTo>
                    <a:lnTo>
                      <a:pt x="0" y="95"/>
                    </a:lnTo>
                    <a:lnTo>
                      <a:pt x="0" y="178"/>
                    </a:lnTo>
                    <a:lnTo>
                      <a:pt x="165" y="95"/>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47"/>
              <p:cNvSpPr/>
              <p:nvPr/>
            </p:nvSpPr>
            <p:spPr>
              <a:xfrm>
                <a:off x="6659093" y="-1923627"/>
                <a:ext cx="62331" cy="79287"/>
              </a:xfrm>
              <a:custGeom>
                <a:avLst/>
                <a:gdLst/>
                <a:ahLst/>
                <a:cxnLst/>
                <a:rect l="l" t="t" r="r" b="b"/>
                <a:pathLst>
                  <a:path w="261" h="332" extrusionOk="0">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47"/>
              <p:cNvSpPr/>
              <p:nvPr/>
            </p:nvSpPr>
            <p:spPr>
              <a:xfrm>
                <a:off x="6659093" y="-1923627"/>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47"/>
              <p:cNvSpPr/>
              <p:nvPr/>
            </p:nvSpPr>
            <p:spPr>
              <a:xfrm>
                <a:off x="6585777" y="-1850314"/>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47"/>
              <p:cNvSpPr/>
              <p:nvPr/>
            </p:nvSpPr>
            <p:spPr>
              <a:xfrm>
                <a:off x="6684408" y="-2143817"/>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47"/>
              <p:cNvSpPr/>
              <p:nvPr/>
            </p:nvSpPr>
            <p:spPr>
              <a:xfrm>
                <a:off x="6250000" y="-2070264"/>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47"/>
              <p:cNvSpPr/>
              <p:nvPr/>
            </p:nvSpPr>
            <p:spPr>
              <a:xfrm>
                <a:off x="6142771" y="-2552910"/>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47"/>
              <p:cNvSpPr/>
              <p:nvPr/>
            </p:nvSpPr>
            <p:spPr>
              <a:xfrm>
                <a:off x="6058230" y="-2546940"/>
                <a:ext cx="626412" cy="759432"/>
              </a:xfrm>
              <a:custGeom>
                <a:avLst/>
                <a:gdLst/>
                <a:ahLst/>
                <a:cxnLst/>
                <a:rect l="l" t="t" r="r" b="b"/>
                <a:pathLst>
                  <a:path w="2623" h="3180" extrusionOk="0">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47"/>
              <p:cNvSpPr/>
              <p:nvPr/>
            </p:nvSpPr>
            <p:spPr>
              <a:xfrm>
                <a:off x="6599867" y="-2293316"/>
                <a:ext cx="121557" cy="169559"/>
              </a:xfrm>
              <a:custGeom>
                <a:avLst/>
                <a:gdLst/>
                <a:ahLst/>
                <a:cxnLst/>
                <a:rect l="l" t="t" r="r" b="b"/>
                <a:pathLst>
                  <a:path w="509" h="710" extrusionOk="0">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47"/>
              <p:cNvSpPr/>
              <p:nvPr/>
            </p:nvSpPr>
            <p:spPr>
              <a:xfrm>
                <a:off x="6599867" y="-2293316"/>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47"/>
              <p:cNvSpPr/>
              <p:nvPr/>
            </p:nvSpPr>
            <p:spPr>
              <a:xfrm>
                <a:off x="6670318" y="-2205909"/>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47"/>
              <p:cNvSpPr/>
              <p:nvPr/>
            </p:nvSpPr>
            <p:spPr>
              <a:xfrm>
                <a:off x="6678915" y="-2169131"/>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47"/>
              <p:cNvSpPr/>
              <p:nvPr/>
            </p:nvSpPr>
            <p:spPr>
              <a:xfrm>
                <a:off x="6506728" y="-2211402"/>
                <a:ext cx="239" cy="239"/>
              </a:xfrm>
              <a:custGeom>
                <a:avLst/>
                <a:gdLst/>
                <a:ahLst/>
                <a:cxnLst/>
                <a:rect l="l" t="t" r="r" b="b"/>
                <a:pathLst>
                  <a:path w="1" h="1" extrusionOk="0">
                    <a:moveTo>
                      <a:pt x="0" y="0"/>
                    </a:moveTo>
                    <a:lnTo>
                      <a:pt x="0"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47"/>
              <p:cNvSpPr/>
              <p:nvPr/>
            </p:nvSpPr>
            <p:spPr>
              <a:xfrm>
                <a:off x="6105993" y="-2445681"/>
                <a:ext cx="53972" cy="133020"/>
              </a:xfrm>
              <a:custGeom>
                <a:avLst/>
                <a:gdLst/>
                <a:ahLst/>
                <a:cxnLst/>
                <a:rect l="l" t="t" r="r" b="b"/>
                <a:pathLst>
                  <a:path w="226" h="557" extrusionOk="0">
                    <a:moveTo>
                      <a:pt x="1" y="1"/>
                    </a:moveTo>
                    <a:lnTo>
                      <a:pt x="1" y="402"/>
                    </a:lnTo>
                    <a:lnTo>
                      <a:pt x="225" y="556"/>
                    </a:lnTo>
                    <a:lnTo>
                      <a:pt x="225" y="154"/>
                    </a:lnTo>
                    <a:lnTo>
                      <a:pt x="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47"/>
              <p:cNvSpPr/>
              <p:nvPr/>
            </p:nvSpPr>
            <p:spPr>
              <a:xfrm>
                <a:off x="6182176" y="-2363767"/>
                <a:ext cx="68062" cy="65196"/>
              </a:xfrm>
              <a:custGeom>
                <a:avLst/>
                <a:gdLst/>
                <a:ahLst/>
                <a:cxnLst/>
                <a:rect l="l" t="t" r="r" b="b"/>
                <a:pathLst>
                  <a:path w="285" h="273" extrusionOk="0">
                    <a:moveTo>
                      <a:pt x="1" y="0"/>
                    </a:moveTo>
                    <a:lnTo>
                      <a:pt x="1" y="107"/>
                    </a:lnTo>
                    <a:lnTo>
                      <a:pt x="284" y="272"/>
                    </a:lnTo>
                    <a:lnTo>
                      <a:pt x="284" y="166"/>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47"/>
              <p:cNvSpPr/>
              <p:nvPr/>
            </p:nvSpPr>
            <p:spPr>
              <a:xfrm>
                <a:off x="6269822" y="-2349677"/>
                <a:ext cx="146871" cy="180783"/>
              </a:xfrm>
              <a:custGeom>
                <a:avLst/>
                <a:gdLst/>
                <a:ahLst/>
                <a:cxnLst/>
                <a:rect l="l" t="t" r="r" b="b"/>
                <a:pathLst>
                  <a:path w="615" h="757" extrusionOk="0">
                    <a:moveTo>
                      <a:pt x="0" y="0"/>
                    </a:moveTo>
                    <a:lnTo>
                      <a:pt x="0" y="402"/>
                    </a:lnTo>
                    <a:lnTo>
                      <a:pt x="614" y="757"/>
                    </a:lnTo>
                    <a:lnTo>
                      <a:pt x="614" y="367"/>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47"/>
              <p:cNvSpPr/>
              <p:nvPr/>
            </p:nvSpPr>
            <p:spPr>
              <a:xfrm>
                <a:off x="6105993" y="-2312899"/>
                <a:ext cx="313564" cy="273682"/>
              </a:xfrm>
              <a:custGeom>
                <a:avLst/>
                <a:gdLst/>
                <a:ahLst/>
                <a:cxnLst/>
                <a:rect l="l" t="t" r="r" b="b"/>
                <a:pathLst>
                  <a:path w="1313" h="1146" extrusionOk="0">
                    <a:moveTo>
                      <a:pt x="1" y="0"/>
                    </a:moveTo>
                    <a:lnTo>
                      <a:pt x="1" y="378"/>
                    </a:lnTo>
                    <a:lnTo>
                      <a:pt x="1312" y="1146"/>
                    </a:lnTo>
                    <a:lnTo>
                      <a:pt x="1312" y="744"/>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47"/>
              <p:cNvSpPr/>
              <p:nvPr/>
            </p:nvSpPr>
            <p:spPr>
              <a:xfrm>
                <a:off x="6100501" y="-2564138"/>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47"/>
              <p:cNvSpPr/>
              <p:nvPr/>
            </p:nvSpPr>
            <p:spPr>
              <a:xfrm>
                <a:off x="6659093" y="-1920765"/>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47"/>
              <p:cNvSpPr/>
              <p:nvPr/>
            </p:nvSpPr>
            <p:spPr>
              <a:xfrm>
                <a:off x="6684408" y="-2140954"/>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47"/>
              <p:cNvSpPr/>
              <p:nvPr/>
            </p:nvSpPr>
            <p:spPr>
              <a:xfrm>
                <a:off x="6142771" y="-2550048"/>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47"/>
              <p:cNvSpPr/>
              <p:nvPr/>
            </p:nvSpPr>
            <p:spPr>
              <a:xfrm>
                <a:off x="6599867" y="-2290454"/>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47"/>
              <p:cNvSpPr/>
              <p:nvPr/>
            </p:nvSpPr>
            <p:spPr>
              <a:xfrm>
                <a:off x="6670318" y="-2203047"/>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47"/>
              <p:cNvSpPr/>
              <p:nvPr/>
            </p:nvSpPr>
            <p:spPr>
              <a:xfrm>
                <a:off x="6678915" y="-2166269"/>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0" name="Google Shape;5580;p47"/>
            <p:cNvGrpSpPr/>
            <p:nvPr/>
          </p:nvGrpSpPr>
          <p:grpSpPr>
            <a:xfrm>
              <a:off x="7798664" y="783526"/>
              <a:ext cx="516340" cy="1362905"/>
              <a:chOff x="9791151" y="-1806999"/>
              <a:chExt cx="516340" cy="1362905"/>
            </a:xfrm>
          </p:grpSpPr>
          <p:sp>
            <p:nvSpPr>
              <p:cNvPr id="5581" name="Google Shape;5581;p47"/>
              <p:cNvSpPr/>
              <p:nvPr/>
            </p:nvSpPr>
            <p:spPr>
              <a:xfrm>
                <a:off x="9970536" y="-837882"/>
                <a:ext cx="15684" cy="393788"/>
              </a:xfrm>
              <a:custGeom>
                <a:avLst/>
                <a:gdLst/>
                <a:ahLst/>
                <a:cxnLst/>
                <a:rect l="l" t="t" r="r" b="b"/>
                <a:pathLst>
                  <a:path w="96" h="2410" extrusionOk="0">
                    <a:moveTo>
                      <a:pt x="1" y="0"/>
                    </a:moveTo>
                    <a:lnTo>
                      <a:pt x="25" y="2363"/>
                    </a:lnTo>
                    <a:lnTo>
                      <a:pt x="95" y="2410"/>
                    </a:lnTo>
                    <a:lnTo>
                      <a:pt x="95"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47"/>
              <p:cNvSpPr/>
              <p:nvPr/>
            </p:nvSpPr>
            <p:spPr>
              <a:xfrm>
                <a:off x="9989978" y="-884287"/>
                <a:ext cx="15520" cy="44608"/>
              </a:xfrm>
              <a:custGeom>
                <a:avLst/>
                <a:gdLst/>
                <a:ahLst/>
                <a:cxnLst/>
                <a:rect l="l" t="t" r="r" b="b"/>
                <a:pathLst>
                  <a:path w="95" h="273" extrusionOk="0">
                    <a:moveTo>
                      <a:pt x="0" y="1"/>
                    </a:moveTo>
                    <a:lnTo>
                      <a:pt x="0" y="213"/>
                    </a:lnTo>
                    <a:lnTo>
                      <a:pt x="95" y="272"/>
                    </a:lnTo>
                    <a:lnTo>
                      <a:pt x="95" y="48"/>
                    </a:lnTo>
                    <a:lnTo>
                      <a:pt x="0"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47"/>
              <p:cNvSpPr/>
              <p:nvPr/>
            </p:nvSpPr>
            <p:spPr>
              <a:xfrm>
                <a:off x="9970536" y="-872686"/>
                <a:ext cx="15684" cy="42647"/>
              </a:xfrm>
              <a:custGeom>
                <a:avLst/>
                <a:gdLst/>
                <a:ahLst/>
                <a:cxnLst/>
                <a:rect l="l" t="t" r="r" b="b"/>
                <a:pathLst>
                  <a:path w="96" h="261" extrusionOk="0">
                    <a:moveTo>
                      <a:pt x="1" y="0"/>
                    </a:moveTo>
                    <a:lnTo>
                      <a:pt x="1" y="213"/>
                    </a:lnTo>
                    <a:lnTo>
                      <a:pt x="95" y="260"/>
                    </a:lnTo>
                    <a:lnTo>
                      <a:pt x="95" y="48"/>
                    </a:lnTo>
                    <a:lnTo>
                      <a:pt x="1"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47"/>
              <p:cNvSpPr/>
              <p:nvPr/>
            </p:nvSpPr>
            <p:spPr>
              <a:xfrm>
                <a:off x="9986057" y="-876608"/>
                <a:ext cx="19441" cy="432513"/>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47"/>
              <p:cNvSpPr/>
              <p:nvPr/>
            </p:nvSpPr>
            <p:spPr>
              <a:xfrm>
                <a:off x="9970536" y="-884287"/>
                <a:ext cx="34962" cy="19444"/>
              </a:xfrm>
              <a:custGeom>
                <a:avLst/>
                <a:gdLst/>
                <a:ahLst/>
                <a:cxnLst/>
                <a:rect l="l" t="t" r="r" b="b"/>
                <a:pathLst>
                  <a:path w="214" h="119" extrusionOk="0">
                    <a:moveTo>
                      <a:pt x="119" y="1"/>
                    </a:moveTo>
                    <a:lnTo>
                      <a:pt x="1" y="71"/>
                    </a:lnTo>
                    <a:lnTo>
                      <a:pt x="95" y="119"/>
                    </a:lnTo>
                    <a:lnTo>
                      <a:pt x="214" y="48"/>
                    </a:lnTo>
                    <a:lnTo>
                      <a:pt x="119"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47"/>
              <p:cNvSpPr/>
              <p:nvPr/>
            </p:nvSpPr>
            <p:spPr>
              <a:xfrm>
                <a:off x="9951258" y="-1100464"/>
                <a:ext cx="73518" cy="42647"/>
              </a:xfrm>
              <a:custGeom>
                <a:avLst/>
                <a:gdLst/>
                <a:ahLst/>
                <a:cxnLst/>
                <a:rect l="l" t="t" r="r" b="b"/>
                <a:pathLst>
                  <a:path w="450" h="261" extrusionOk="0">
                    <a:moveTo>
                      <a:pt x="355" y="1"/>
                    </a:moveTo>
                    <a:lnTo>
                      <a:pt x="1" y="213"/>
                    </a:lnTo>
                    <a:lnTo>
                      <a:pt x="83" y="260"/>
                    </a:lnTo>
                    <a:lnTo>
                      <a:pt x="450" y="60"/>
                    </a:lnTo>
                    <a:lnTo>
                      <a:pt x="355" y="1"/>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47"/>
              <p:cNvSpPr/>
              <p:nvPr/>
            </p:nvSpPr>
            <p:spPr>
              <a:xfrm>
                <a:off x="9951258" y="-1065660"/>
                <a:ext cx="15684" cy="235619"/>
              </a:xfrm>
              <a:custGeom>
                <a:avLst/>
                <a:gdLst/>
                <a:ahLst/>
                <a:cxnLst/>
                <a:rect l="l" t="t" r="r" b="b"/>
                <a:pathLst>
                  <a:path w="96" h="1442" extrusionOk="0">
                    <a:moveTo>
                      <a:pt x="1" y="0"/>
                    </a:moveTo>
                    <a:lnTo>
                      <a:pt x="1" y="1382"/>
                    </a:lnTo>
                    <a:lnTo>
                      <a:pt x="95" y="1441"/>
                    </a:lnTo>
                    <a:lnTo>
                      <a:pt x="83" y="47"/>
                    </a:lnTo>
                    <a:lnTo>
                      <a:pt x="1"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47"/>
              <p:cNvSpPr/>
              <p:nvPr/>
            </p:nvSpPr>
            <p:spPr>
              <a:xfrm>
                <a:off x="9964818" y="-1090823"/>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47"/>
              <p:cNvSpPr/>
              <p:nvPr/>
            </p:nvSpPr>
            <p:spPr>
              <a:xfrm>
                <a:off x="10111529" y="-917130"/>
                <a:ext cx="13560" cy="393951"/>
              </a:xfrm>
              <a:custGeom>
                <a:avLst/>
                <a:gdLst/>
                <a:ahLst/>
                <a:cxnLst/>
                <a:rect l="l" t="t" r="r" b="b"/>
                <a:pathLst>
                  <a:path w="83" h="2411" extrusionOk="0">
                    <a:moveTo>
                      <a:pt x="0" y="1"/>
                    </a:moveTo>
                    <a:lnTo>
                      <a:pt x="0" y="2363"/>
                    </a:lnTo>
                    <a:lnTo>
                      <a:pt x="83" y="2411"/>
                    </a:lnTo>
                    <a:lnTo>
                      <a:pt x="71" y="48"/>
                    </a:lnTo>
                    <a:lnTo>
                      <a:pt x="0"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47"/>
              <p:cNvSpPr/>
              <p:nvPr/>
            </p:nvSpPr>
            <p:spPr>
              <a:xfrm>
                <a:off x="10130807" y="-963372"/>
                <a:ext cx="11763" cy="40686"/>
              </a:xfrm>
              <a:custGeom>
                <a:avLst/>
                <a:gdLst/>
                <a:ahLst/>
                <a:cxnLst/>
                <a:rect l="l" t="t" r="r" b="b"/>
                <a:pathLst>
                  <a:path w="72" h="249" extrusionOk="0">
                    <a:moveTo>
                      <a:pt x="0" y="0"/>
                    </a:moveTo>
                    <a:lnTo>
                      <a:pt x="0" y="213"/>
                    </a:lnTo>
                    <a:lnTo>
                      <a:pt x="71" y="248"/>
                    </a:lnTo>
                    <a:lnTo>
                      <a:pt x="71" y="48"/>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47"/>
              <p:cNvSpPr/>
              <p:nvPr/>
            </p:nvSpPr>
            <p:spPr>
              <a:xfrm>
                <a:off x="10111529" y="-953732"/>
                <a:ext cx="11763" cy="44608"/>
              </a:xfrm>
              <a:custGeom>
                <a:avLst/>
                <a:gdLst/>
                <a:ahLst/>
                <a:cxnLst/>
                <a:rect l="l" t="t" r="r" b="b"/>
                <a:pathLst>
                  <a:path w="72" h="273" extrusionOk="0">
                    <a:moveTo>
                      <a:pt x="0" y="0"/>
                    </a:moveTo>
                    <a:lnTo>
                      <a:pt x="0" y="225"/>
                    </a:lnTo>
                    <a:lnTo>
                      <a:pt x="71" y="272"/>
                    </a:lnTo>
                    <a:lnTo>
                      <a:pt x="71" y="59"/>
                    </a:lnTo>
                    <a:lnTo>
                      <a:pt x="0"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47"/>
              <p:cNvSpPr/>
              <p:nvPr/>
            </p:nvSpPr>
            <p:spPr>
              <a:xfrm>
                <a:off x="10123128" y="-955692"/>
                <a:ext cx="21402" cy="432513"/>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47"/>
              <p:cNvSpPr/>
              <p:nvPr/>
            </p:nvSpPr>
            <p:spPr>
              <a:xfrm>
                <a:off x="10111529" y="-963372"/>
                <a:ext cx="31041" cy="19444"/>
              </a:xfrm>
              <a:custGeom>
                <a:avLst/>
                <a:gdLst/>
                <a:ahLst/>
                <a:cxnLst/>
                <a:rect l="l" t="t" r="r" b="b"/>
                <a:pathLst>
                  <a:path w="190" h="119" extrusionOk="0">
                    <a:moveTo>
                      <a:pt x="118" y="0"/>
                    </a:moveTo>
                    <a:lnTo>
                      <a:pt x="0" y="59"/>
                    </a:lnTo>
                    <a:lnTo>
                      <a:pt x="71" y="118"/>
                    </a:lnTo>
                    <a:lnTo>
                      <a:pt x="189" y="48"/>
                    </a:lnTo>
                    <a:lnTo>
                      <a:pt x="118"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47"/>
              <p:cNvSpPr/>
              <p:nvPr/>
            </p:nvSpPr>
            <p:spPr>
              <a:xfrm>
                <a:off x="10090290" y="-1179549"/>
                <a:ext cx="71557" cy="42647"/>
              </a:xfrm>
              <a:custGeom>
                <a:avLst/>
                <a:gdLst/>
                <a:ahLst/>
                <a:cxnLst/>
                <a:rect l="l" t="t" r="r" b="b"/>
                <a:pathLst>
                  <a:path w="438" h="261" extrusionOk="0">
                    <a:moveTo>
                      <a:pt x="367" y="0"/>
                    </a:moveTo>
                    <a:lnTo>
                      <a:pt x="0" y="201"/>
                    </a:lnTo>
                    <a:lnTo>
                      <a:pt x="83" y="260"/>
                    </a:lnTo>
                    <a:lnTo>
                      <a:pt x="437" y="36"/>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47"/>
              <p:cNvSpPr/>
              <p:nvPr/>
            </p:nvSpPr>
            <p:spPr>
              <a:xfrm>
                <a:off x="10090290" y="-1146705"/>
                <a:ext cx="13723" cy="233658"/>
              </a:xfrm>
              <a:custGeom>
                <a:avLst/>
                <a:gdLst/>
                <a:ahLst/>
                <a:cxnLst/>
                <a:rect l="l" t="t" r="r" b="b"/>
                <a:pathLst>
                  <a:path w="84" h="1430" extrusionOk="0">
                    <a:moveTo>
                      <a:pt x="0" y="0"/>
                    </a:moveTo>
                    <a:lnTo>
                      <a:pt x="0" y="1382"/>
                    </a:lnTo>
                    <a:lnTo>
                      <a:pt x="83" y="1429"/>
                    </a:lnTo>
                    <a:lnTo>
                      <a:pt x="83" y="59"/>
                    </a:lnTo>
                    <a:lnTo>
                      <a:pt x="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47"/>
              <p:cNvSpPr/>
              <p:nvPr/>
            </p:nvSpPr>
            <p:spPr>
              <a:xfrm>
                <a:off x="10103850" y="-1173830"/>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47"/>
              <p:cNvSpPr/>
              <p:nvPr/>
            </p:nvSpPr>
            <p:spPr>
              <a:xfrm>
                <a:off x="10231119" y="-986575"/>
                <a:ext cx="15684" cy="391991"/>
              </a:xfrm>
              <a:custGeom>
                <a:avLst/>
                <a:gdLst/>
                <a:ahLst/>
                <a:cxnLst/>
                <a:rect l="l" t="t" r="r" b="b"/>
                <a:pathLst>
                  <a:path w="96" h="2399" extrusionOk="0">
                    <a:moveTo>
                      <a:pt x="1" y="1"/>
                    </a:moveTo>
                    <a:lnTo>
                      <a:pt x="1" y="2340"/>
                    </a:lnTo>
                    <a:lnTo>
                      <a:pt x="95" y="2399"/>
                    </a:lnTo>
                    <a:lnTo>
                      <a:pt x="95"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47"/>
              <p:cNvSpPr/>
              <p:nvPr/>
            </p:nvSpPr>
            <p:spPr>
              <a:xfrm>
                <a:off x="10250397" y="-1034777"/>
                <a:ext cx="15684" cy="42647"/>
              </a:xfrm>
              <a:custGeom>
                <a:avLst/>
                <a:gdLst/>
                <a:ahLst/>
                <a:cxnLst/>
                <a:rect l="l" t="t" r="r" b="b"/>
                <a:pathLst>
                  <a:path w="96" h="261" extrusionOk="0">
                    <a:moveTo>
                      <a:pt x="1" y="0"/>
                    </a:moveTo>
                    <a:lnTo>
                      <a:pt x="1" y="213"/>
                    </a:lnTo>
                    <a:lnTo>
                      <a:pt x="95" y="260"/>
                    </a:lnTo>
                    <a:lnTo>
                      <a:pt x="95" y="59"/>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47"/>
              <p:cNvSpPr/>
              <p:nvPr/>
            </p:nvSpPr>
            <p:spPr>
              <a:xfrm>
                <a:off x="10231119" y="-1023176"/>
                <a:ext cx="15684" cy="42483"/>
              </a:xfrm>
              <a:custGeom>
                <a:avLst/>
                <a:gdLst/>
                <a:ahLst/>
                <a:cxnLst/>
                <a:rect l="l" t="t" r="r" b="b"/>
                <a:pathLst>
                  <a:path w="96" h="260" extrusionOk="0">
                    <a:moveTo>
                      <a:pt x="1" y="0"/>
                    </a:moveTo>
                    <a:lnTo>
                      <a:pt x="1" y="225"/>
                    </a:lnTo>
                    <a:lnTo>
                      <a:pt x="95" y="260"/>
                    </a:lnTo>
                    <a:lnTo>
                      <a:pt x="83" y="35"/>
                    </a:lnTo>
                    <a:lnTo>
                      <a:pt x="1" y="0"/>
                    </a:lnTo>
                    <a:close/>
                  </a:path>
                </a:pathLst>
              </a:custGeom>
              <a:solidFill>
                <a:srgbClr val="E7E8E8"/>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47"/>
              <p:cNvSpPr/>
              <p:nvPr/>
            </p:nvSpPr>
            <p:spPr>
              <a:xfrm>
                <a:off x="10244679" y="-1025137"/>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47"/>
              <p:cNvSpPr/>
              <p:nvPr/>
            </p:nvSpPr>
            <p:spPr>
              <a:xfrm>
                <a:off x="10231119" y="-1034777"/>
                <a:ext cx="34962" cy="17484"/>
              </a:xfrm>
              <a:custGeom>
                <a:avLst/>
                <a:gdLst/>
                <a:ahLst/>
                <a:cxnLst/>
                <a:rect l="l" t="t" r="r" b="b"/>
                <a:pathLst>
                  <a:path w="214" h="107" extrusionOk="0">
                    <a:moveTo>
                      <a:pt x="119" y="0"/>
                    </a:moveTo>
                    <a:lnTo>
                      <a:pt x="1" y="71"/>
                    </a:lnTo>
                    <a:lnTo>
                      <a:pt x="83" y="106"/>
                    </a:lnTo>
                    <a:lnTo>
                      <a:pt x="213" y="59"/>
                    </a:lnTo>
                    <a:lnTo>
                      <a:pt x="119"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47"/>
              <p:cNvSpPr/>
              <p:nvPr/>
            </p:nvSpPr>
            <p:spPr>
              <a:xfrm>
                <a:off x="10209880" y="-1250954"/>
                <a:ext cx="75478" cy="40686"/>
              </a:xfrm>
              <a:custGeom>
                <a:avLst/>
                <a:gdLst/>
                <a:ahLst/>
                <a:cxnLst/>
                <a:rect l="l" t="t" r="r" b="b"/>
                <a:pathLst>
                  <a:path w="462" h="249" extrusionOk="0">
                    <a:moveTo>
                      <a:pt x="367" y="0"/>
                    </a:moveTo>
                    <a:lnTo>
                      <a:pt x="1" y="213"/>
                    </a:lnTo>
                    <a:lnTo>
                      <a:pt x="83" y="248"/>
                    </a:lnTo>
                    <a:lnTo>
                      <a:pt x="461" y="47"/>
                    </a:lnTo>
                    <a:lnTo>
                      <a:pt x="367" y="0"/>
                    </a:lnTo>
                    <a:close/>
                  </a:path>
                </a:pathLst>
              </a:custGeom>
              <a:solidFill>
                <a:srgbClr val="E4E2DF"/>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47"/>
              <p:cNvSpPr/>
              <p:nvPr/>
            </p:nvSpPr>
            <p:spPr>
              <a:xfrm>
                <a:off x="10209880" y="-1216313"/>
                <a:ext cx="13723" cy="233822"/>
              </a:xfrm>
              <a:custGeom>
                <a:avLst/>
                <a:gdLst/>
                <a:ahLst/>
                <a:cxnLst/>
                <a:rect l="l" t="t" r="r" b="b"/>
                <a:pathLst>
                  <a:path w="84" h="1431" extrusionOk="0">
                    <a:moveTo>
                      <a:pt x="1" y="1"/>
                    </a:moveTo>
                    <a:lnTo>
                      <a:pt x="13" y="1383"/>
                    </a:lnTo>
                    <a:lnTo>
                      <a:pt x="83" y="1430"/>
                    </a:lnTo>
                    <a:lnTo>
                      <a:pt x="83" y="36"/>
                    </a:lnTo>
                    <a:lnTo>
                      <a:pt x="1"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47"/>
              <p:cNvSpPr/>
              <p:nvPr/>
            </p:nvSpPr>
            <p:spPr>
              <a:xfrm>
                <a:off x="10223440" y="-1243274"/>
                <a:ext cx="61918" cy="262580"/>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47"/>
              <p:cNvSpPr/>
              <p:nvPr/>
            </p:nvSpPr>
            <p:spPr>
              <a:xfrm>
                <a:off x="9980176" y="-1625463"/>
                <a:ext cx="222187"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47"/>
              <p:cNvSpPr/>
              <p:nvPr/>
            </p:nvSpPr>
            <p:spPr>
              <a:xfrm>
                <a:off x="9920380" y="-1418928"/>
                <a:ext cx="198988"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47"/>
              <p:cNvSpPr/>
              <p:nvPr/>
            </p:nvSpPr>
            <p:spPr>
              <a:xfrm>
                <a:off x="9791151" y="-1588862"/>
                <a:ext cx="139030" cy="664211"/>
              </a:xfrm>
              <a:custGeom>
                <a:avLst/>
                <a:gdLst/>
                <a:ahLst/>
                <a:cxnLst/>
                <a:rect l="l" t="t" r="r" b="b"/>
                <a:pathLst>
                  <a:path w="851" h="4065" extrusionOk="0">
                    <a:moveTo>
                      <a:pt x="0" y="1"/>
                    </a:moveTo>
                    <a:lnTo>
                      <a:pt x="12" y="3580"/>
                    </a:lnTo>
                    <a:lnTo>
                      <a:pt x="851" y="4065"/>
                    </a:lnTo>
                    <a:lnTo>
                      <a:pt x="839" y="497"/>
                    </a:lnTo>
                    <a:lnTo>
                      <a:pt x="0"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47"/>
              <p:cNvSpPr/>
              <p:nvPr/>
            </p:nvSpPr>
            <p:spPr>
              <a:xfrm>
                <a:off x="9791151" y="-1806999"/>
                <a:ext cx="515440"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9" name="Google Shape;5609;p47"/>
              <p:cNvGrpSpPr/>
              <p:nvPr/>
            </p:nvGrpSpPr>
            <p:grpSpPr>
              <a:xfrm>
                <a:off x="9965802" y="-1243283"/>
                <a:ext cx="320540" cy="799180"/>
                <a:chOff x="10289127" y="-1243283"/>
                <a:chExt cx="320540" cy="799180"/>
              </a:xfrm>
            </p:grpSpPr>
            <p:sp>
              <p:nvSpPr>
                <p:cNvPr id="5610" name="Google Shape;5610;p47"/>
                <p:cNvSpPr/>
                <p:nvPr/>
              </p:nvSpPr>
              <p:spPr>
                <a:xfrm>
                  <a:off x="10310365" y="-876616"/>
                  <a:ext cx="19441" cy="432513"/>
                </a:xfrm>
                <a:custGeom>
                  <a:avLst/>
                  <a:gdLst/>
                  <a:ahLst/>
                  <a:cxnLst/>
                  <a:rect l="l" t="t" r="r" b="b"/>
                  <a:pathLst>
                    <a:path w="119" h="2647" extrusionOk="0">
                      <a:moveTo>
                        <a:pt x="119" y="1"/>
                      </a:moveTo>
                      <a:lnTo>
                        <a:pt x="0" y="72"/>
                      </a:lnTo>
                      <a:lnTo>
                        <a:pt x="0" y="284"/>
                      </a:lnTo>
                      <a:lnTo>
                        <a:pt x="0" y="2647"/>
                      </a:lnTo>
                      <a:lnTo>
                        <a:pt x="119" y="2588"/>
                      </a:lnTo>
                      <a:lnTo>
                        <a:pt x="119" y="225"/>
                      </a:lnTo>
                      <a:lnTo>
                        <a:pt x="11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47"/>
                <p:cNvSpPr/>
                <p:nvPr/>
              </p:nvSpPr>
              <p:spPr>
                <a:xfrm>
                  <a:off x="10289127" y="-1090832"/>
                  <a:ext cx="59958" cy="260782"/>
                </a:xfrm>
                <a:custGeom>
                  <a:avLst/>
                  <a:gdLst/>
                  <a:ahLst/>
                  <a:cxnLst/>
                  <a:rect l="l" t="t" r="r" b="b"/>
                  <a:pathLst>
                    <a:path w="367" h="1596" extrusionOk="0">
                      <a:moveTo>
                        <a:pt x="367" y="1"/>
                      </a:moveTo>
                      <a:lnTo>
                        <a:pt x="0" y="201"/>
                      </a:lnTo>
                      <a:lnTo>
                        <a:pt x="12" y="1595"/>
                      </a:lnTo>
                      <a:lnTo>
                        <a:pt x="130" y="1595"/>
                      </a:lnTo>
                      <a:lnTo>
                        <a:pt x="130" y="1383"/>
                      </a:lnTo>
                      <a:lnTo>
                        <a:pt x="249" y="1312"/>
                      </a:lnTo>
                      <a:lnTo>
                        <a:pt x="249" y="1536"/>
                      </a:lnTo>
                      <a:lnTo>
                        <a:pt x="367" y="1371"/>
                      </a:lnTo>
                      <a:lnTo>
                        <a:pt x="367"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47"/>
                <p:cNvSpPr/>
                <p:nvPr/>
              </p:nvSpPr>
              <p:spPr>
                <a:xfrm>
                  <a:off x="10447437" y="-955701"/>
                  <a:ext cx="21402" cy="432513"/>
                </a:xfrm>
                <a:custGeom>
                  <a:avLst/>
                  <a:gdLst/>
                  <a:ahLst/>
                  <a:cxnLst/>
                  <a:rect l="l" t="t" r="r" b="b"/>
                  <a:pathLst>
                    <a:path w="131" h="2647" extrusionOk="0">
                      <a:moveTo>
                        <a:pt x="118" y="1"/>
                      </a:moveTo>
                      <a:lnTo>
                        <a:pt x="0" y="71"/>
                      </a:lnTo>
                      <a:lnTo>
                        <a:pt x="0" y="284"/>
                      </a:lnTo>
                      <a:lnTo>
                        <a:pt x="12" y="2647"/>
                      </a:lnTo>
                      <a:lnTo>
                        <a:pt x="130" y="2564"/>
                      </a:lnTo>
                      <a:lnTo>
                        <a:pt x="118" y="201"/>
                      </a:lnTo>
                      <a:lnTo>
                        <a:pt x="118"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47"/>
                <p:cNvSpPr/>
                <p:nvPr/>
              </p:nvSpPr>
              <p:spPr>
                <a:xfrm>
                  <a:off x="10428159" y="-1173838"/>
                  <a:ext cx="59958" cy="264704"/>
                </a:xfrm>
                <a:custGeom>
                  <a:avLst/>
                  <a:gdLst/>
                  <a:ahLst/>
                  <a:cxnLst/>
                  <a:rect l="l" t="t" r="r" b="b"/>
                  <a:pathLst>
                    <a:path w="367" h="1620" extrusionOk="0">
                      <a:moveTo>
                        <a:pt x="354" y="1"/>
                      </a:moveTo>
                      <a:lnTo>
                        <a:pt x="0" y="225"/>
                      </a:lnTo>
                      <a:lnTo>
                        <a:pt x="0" y="1595"/>
                      </a:lnTo>
                      <a:lnTo>
                        <a:pt x="118" y="1619"/>
                      </a:lnTo>
                      <a:lnTo>
                        <a:pt x="118" y="1406"/>
                      </a:lnTo>
                      <a:lnTo>
                        <a:pt x="236" y="1336"/>
                      </a:lnTo>
                      <a:lnTo>
                        <a:pt x="236" y="1536"/>
                      </a:lnTo>
                      <a:lnTo>
                        <a:pt x="366" y="1395"/>
                      </a:lnTo>
                      <a:lnTo>
                        <a:pt x="3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47"/>
                <p:cNvSpPr/>
                <p:nvPr/>
              </p:nvSpPr>
              <p:spPr>
                <a:xfrm>
                  <a:off x="10568988" y="-1025145"/>
                  <a:ext cx="21402" cy="430552"/>
                </a:xfrm>
                <a:custGeom>
                  <a:avLst/>
                  <a:gdLst/>
                  <a:ahLst/>
                  <a:cxnLst/>
                  <a:rect l="l" t="t" r="r" b="b"/>
                  <a:pathLst>
                    <a:path w="131" h="2635" extrusionOk="0">
                      <a:moveTo>
                        <a:pt x="130" y="0"/>
                      </a:moveTo>
                      <a:lnTo>
                        <a:pt x="0" y="47"/>
                      </a:lnTo>
                      <a:lnTo>
                        <a:pt x="12" y="272"/>
                      </a:lnTo>
                      <a:lnTo>
                        <a:pt x="12" y="2635"/>
                      </a:lnTo>
                      <a:lnTo>
                        <a:pt x="130" y="2564"/>
                      </a:lnTo>
                      <a:lnTo>
                        <a:pt x="130" y="201"/>
                      </a:lnTo>
                      <a:lnTo>
                        <a:pt x="130"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47"/>
                <p:cNvSpPr/>
                <p:nvPr/>
              </p:nvSpPr>
              <p:spPr>
                <a:xfrm>
                  <a:off x="10547749" y="-1243283"/>
                  <a:ext cx="61918" cy="262580"/>
                </a:xfrm>
                <a:custGeom>
                  <a:avLst/>
                  <a:gdLst/>
                  <a:ahLst/>
                  <a:cxnLst/>
                  <a:rect l="l" t="t" r="r" b="b"/>
                  <a:pathLst>
                    <a:path w="379" h="1607" extrusionOk="0">
                      <a:moveTo>
                        <a:pt x="378" y="0"/>
                      </a:moveTo>
                      <a:lnTo>
                        <a:pt x="0" y="201"/>
                      </a:lnTo>
                      <a:lnTo>
                        <a:pt x="0" y="1595"/>
                      </a:lnTo>
                      <a:lnTo>
                        <a:pt x="142" y="1607"/>
                      </a:lnTo>
                      <a:lnTo>
                        <a:pt x="130" y="1382"/>
                      </a:lnTo>
                      <a:lnTo>
                        <a:pt x="260" y="1335"/>
                      </a:lnTo>
                      <a:lnTo>
                        <a:pt x="260" y="1536"/>
                      </a:lnTo>
                      <a:lnTo>
                        <a:pt x="378" y="1382"/>
                      </a:lnTo>
                      <a:lnTo>
                        <a:pt x="378"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6" name="Google Shape;5616;p47"/>
              <p:cNvSpPr/>
              <p:nvPr/>
            </p:nvSpPr>
            <p:spPr>
              <a:xfrm>
                <a:off x="9988009" y="-1632074"/>
                <a:ext cx="222187" cy="283821"/>
              </a:xfrm>
              <a:custGeom>
                <a:avLst/>
                <a:gdLst/>
                <a:ahLst/>
                <a:cxnLst/>
                <a:rect l="l" t="t" r="r" b="b"/>
                <a:pathLst>
                  <a:path w="1360" h="1737" extrusionOk="0">
                    <a:moveTo>
                      <a:pt x="379" y="0"/>
                    </a:moveTo>
                    <a:cubicBezTo>
                      <a:pt x="462" y="59"/>
                      <a:pt x="521" y="178"/>
                      <a:pt x="521" y="343"/>
                    </a:cubicBezTo>
                    <a:cubicBezTo>
                      <a:pt x="521" y="686"/>
                      <a:pt x="284" y="1087"/>
                      <a:pt x="1" y="1241"/>
                    </a:cubicBezTo>
                    <a:lnTo>
                      <a:pt x="852" y="1737"/>
                    </a:lnTo>
                    <a:cubicBezTo>
                      <a:pt x="1123" y="1572"/>
                      <a:pt x="1360" y="1170"/>
                      <a:pt x="1360" y="827"/>
                    </a:cubicBezTo>
                    <a:cubicBezTo>
                      <a:pt x="1360" y="650"/>
                      <a:pt x="1300" y="556"/>
                      <a:pt x="1218" y="497"/>
                    </a:cubicBezTo>
                    <a:lnTo>
                      <a:pt x="37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47"/>
              <p:cNvSpPr/>
              <p:nvPr/>
            </p:nvSpPr>
            <p:spPr>
              <a:xfrm>
                <a:off x="9928213" y="-1425539"/>
                <a:ext cx="198988" cy="90522"/>
              </a:xfrm>
              <a:custGeom>
                <a:avLst/>
                <a:gdLst/>
                <a:ahLst/>
                <a:cxnLst/>
                <a:rect l="l" t="t" r="r" b="b"/>
                <a:pathLst>
                  <a:path w="1218" h="554" extrusionOk="0">
                    <a:moveTo>
                      <a:pt x="1" y="24"/>
                    </a:moveTo>
                    <a:cubicBezTo>
                      <a:pt x="4" y="26"/>
                      <a:pt x="7" y="28"/>
                      <a:pt x="11" y="30"/>
                    </a:cubicBezTo>
                    <a:lnTo>
                      <a:pt x="11" y="30"/>
                    </a:lnTo>
                    <a:lnTo>
                      <a:pt x="1" y="24"/>
                    </a:lnTo>
                    <a:close/>
                    <a:moveTo>
                      <a:pt x="367" y="0"/>
                    </a:moveTo>
                    <a:cubicBezTo>
                      <a:pt x="286" y="41"/>
                      <a:pt x="210" y="62"/>
                      <a:pt x="141" y="62"/>
                    </a:cubicBezTo>
                    <a:cubicBezTo>
                      <a:pt x="93" y="62"/>
                      <a:pt x="49" y="51"/>
                      <a:pt x="11" y="30"/>
                    </a:cubicBezTo>
                    <a:lnTo>
                      <a:pt x="11" y="30"/>
                    </a:lnTo>
                    <a:lnTo>
                      <a:pt x="840" y="520"/>
                    </a:lnTo>
                    <a:cubicBezTo>
                      <a:pt x="876" y="543"/>
                      <a:pt x="919" y="554"/>
                      <a:pt x="965" y="554"/>
                    </a:cubicBezTo>
                    <a:cubicBezTo>
                      <a:pt x="1039" y="554"/>
                      <a:pt x="1124" y="528"/>
                      <a:pt x="1218" y="485"/>
                    </a:cubicBezTo>
                    <a:lnTo>
                      <a:pt x="367"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47"/>
              <p:cNvSpPr/>
              <p:nvPr/>
            </p:nvSpPr>
            <p:spPr>
              <a:xfrm>
                <a:off x="9791151" y="-1806999"/>
                <a:ext cx="515440" cy="299344"/>
              </a:xfrm>
              <a:custGeom>
                <a:avLst/>
                <a:gdLst/>
                <a:ahLst/>
                <a:cxnLst/>
                <a:rect l="l" t="t" r="r" b="b"/>
                <a:pathLst>
                  <a:path w="3155" h="1832" extrusionOk="0">
                    <a:moveTo>
                      <a:pt x="2316" y="1"/>
                    </a:moveTo>
                    <a:lnTo>
                      <a:pt x="0" y="1336"/>
                    </a:lnTo>
                    <a:lnTo>
                      <a:pt x="839" y="1832"/>
                    </a:lnTo>
                    <a:lnTo>
                      <a:pt x="3154" y="485"/>
                    </a:lnTo>
                    <a:lnTo>
                      <a:pt x="231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47"/>
              <p:cNvSpPr/>
              <p:nvPr/>
            </p:nvSpPr>
            <p:spPr>
              <a:xfrm>
                <a:off x="9929120" y="-1725782"/>
                <a:ext cx="378371" cy="803099"/>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47"/>
              <p:cNvSpPr/>
              <p:nvPr/>
            </p:nvSpPr>
            <p:spPr>
              <a:xfrm>
                <a:off x="9928222" y="-1725790"/>
                <a:ext cx="378371" cy="803099"/>
              </a:xfrm>
              <a:custGeom>
                <a:avLst/>
                <a:gdLst/>
                <a:ahLst/>
                <a:cxnLst/>
                <a:rect l="l" t="t" r="r" b="b"/>
                <a:pathLst>
                  <a:path w="2316" h="4915" extrusionOk="0">
                    <a:moveTo>
                      <a:pt x="1388" y="1082"/>
                    </a:moveTo>
                    <a:cubicBezTo>
                      <a:pt x="1556" y="1082"/>
                      <a:pt x="1678" y="1213"/>
                      <a:pt x="1678" y="1441"/>
                    </a:cubicBezTo>
                    <a:cubicBezTo>
                      <a:pt x="1678" y="1784"/>
                      <a:pt x="1441" y="2186"/>
                      <a:pt x="1170" y="2351"/>
                    </a:cubicBezTo>
                    <a:cubicBezTo>
                      <a:pt x="1080" y="2404"/>
                      <a:pt x="995" y="2430"/>
                      <a:pt x="921" y="2430"/>
                    </a:cubicBezTo>
                    <a:cubicBezTo>
                      <a:pt x="749" y="2430"/>
                      <a:pt x="633" y="2294"/>
                      <a:pt x="650" y="2056"/>
                    </a:cubicBezTo>
                    <a:cubicBezTo>
                      <a:pt x="650" y="1713"/>
                      <a:pt x="886" y="1311"/>
                      <a:pt x="1170" y="1146"/>
                    </a:cubicBezTo>
                    <a:cubicBezTo>
                      <a:pt x="1247" y="1102"/>
                      <a:pt x="1321" y="1082"/>
                      <a:pt x="1388" y="1082"/>
                    </a:cubicBezTo>
                    <a:close/>
                    <a:moveTo>
                      <a:pt x="2304" y="0"/>
                    </a:moveTo>
                    <a:lnTo>
                      <a:pt x="0" y="1335"/>
                    </a:lnTo>
                    <a:lnTo>
                      <a:pt x="12" y="4914"/>
                    </a:lnTo>
                    <a:lnTo>
                      <a:pt x="2315" y="3591"/>
                    </a:lnTo>
                    <a:lnTo>
                      <a:pt x="2304"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47"/>
              <p:cNvSpPr/>
              <p:nvPr/>
            </p:nvSpPr>
            <p:spPr>
              <a:xfrm>
                <a:off x="9970536" y="-1183470"/>
                <a:ext cx="90998" cy="116012"/>
              </a:xfrm>
              <a:custGeom>
                <a:avLst/>
                <a:gdLst/>
                <a:ahLst/>
                <a:cxnLst/>
                <a:rect l="l" t="t" r="r" b="b"/>
                <a:pathLst>
                  <a:path w="557" h="710" extrusionOk="0">
                    <a:moveTo>
                      <a:pt x="556" y="1"/>
                    </a:moveTo>
                    <a:lnTo>
                      <a:pt x="1" y="320"/>
                    </a:lnTo>
                    <a:lnTo>
                      <a:pt x="1" y="709"/>
                    </a:lnTo>
                    <a:lnTo>
                      <a:pt x="556" y="390"/>
                    </a:lnTo>
                    <a:lnTo>
                      <a:pt x="55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47"/>
              <p:cNvSpPr/>
              <p:nvPr/>
            </p:nvSpPr>
            <p:spPr>
              <a:xfrm>
                <a:off x="10096008" y="-1254875"/>
                <a:ext cx="90835" cy="116012"/>
              </a:xfrm>
              <a:custGeom>
                <a:avLst/>
                <a:gdLst/>
                <a:ahLst/>
                <a:cxnLst/>
                <a:rect l="l" t="t" r="r" b="b"/>
                <a:pathLst>
                  <a:path w="556" h="710" extrusionOk="0">
                    <a:moveTo>
                      <a:pt x="556" y="0"/>
                    </a:moveTo>
                    <a:lnTo>
                      <a:pt x="1" y="308"/>
                    </a:lnTo>
                    <a:lnTo>
                      <a:pt x="1" y="709"/>
                    </a:lnTo>
                    <a:lnTo>
                      <a:pt x="556" y="378"/>
                    </a:lnTo>
                    <a:lnTo>
                      <a:pt x="55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47"/>
              <p:cNvSpPr/>
              <p:nvPr/>
            </p:nvSpPr>
            <p:spPr>
              <a:xfrm>
                <a:off x="9970536" y="-1167947"/>
                <a:ext cx="218266" cy="187254"/>
              </a:xfrm>
              <a:custGeom>
                <a:avLst/>
                <a:gdLst/>
                <a:ahLst/>
                <a:cxnLst/>
                <a:rect l="l" t="t" r="r" b="b"/>
                <a:pathLst>
                  <a:path w="1336" h="1146" extrusionOk="0">
                    <a:moveTo>
                      <a:pt x="1336" y="0"/>
                    </a:moveTo>
                    <a:lnTo>
                      <a:pt x="1" y="756"/>
                    </a:lnTo>
                    <a:lnTo>
                      <a:pt x="1" y="1146"/>
                    </a:lnTo>
                    <a:lnTo>
                      <a:pt x="1336" y="378"/>
                    </a:lnTo>
                    <a:lnTo>
                      <a:pt x="1336"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4" name="Google Shape;5624;p47"/>
            <p:cNvGrpSpPr/>
            <p:nvPr/>
          </p:nvGrpSpPr>
          <p:grpSpPr>
            <a:xfrm>
              <a:off x="5539048" y="1488900"/>
              <a:ext cx="301969" cy="562336"/>
              <a:chOff x="7686885" y="2546950"/>
              <a:chExt cx="301969" cy="562336"/>
            </a:xfrm>
          </p:grpSpPr>
          <p:sp>
            <p:nvSpPr>
              <p:cNvPr id="5625" name="Google Shape;5625;p47"/>
              <p:cNvSpPr/>
              <p:nvPr/>
            </p:nvSpPr>
            <p:spPr>
              <a:xfrm>
                <a:off x="7912479" y="2581851"/>
                <a:ext cx="46408" cy="419949"/>
              </a:xfrm>
              <a:custGeom>
                <a:avLst/>
                <a:gdLst/>
                <a:ahLst/>
                <a:cxnLst/>
                <a:rect l="l" t="t" r="r" b="b"/>
                <a:pathLst>
                  <a:path w="367" h="3321" extrusionOk="0">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47"/>
              <p:cNvSpPr/>
              <p:nvPr/>
            </p:nvSpPr>
            <p:spPr>
              <a:xfrm>
                <a:off x="7751124" y="2687946"/>
                <a:ext cx="47925" cy="421340"/>
              </a:xfrm>
              <a:custGeom>
                <a:avLst/>
                <a:gdLst/>
                <a:ahLst/>
                <a:cxnLst/>
                <a:rect l="l" t="t" r="r" b="b"/>
                <a:pathLst>
                  <a:path w="379" h="3332" extrusionOk="0">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47"/>
              <p:cNvSpPr/>
              <p:nvPr/>
            </p:nvSpPr>
            <p:spPr>
              <a:xfrm>
                <a:off x="7758585" y="2546950"/>
                <a:ext cx="209279" cy="102300"/>
              </a:xfrm>
              <a:custGeom>
                <a:avLst/>
                <a:gdLst/>
                <a:ahLst/>
                <a:cxnLst/>
                <a:rect l="l" t="t" r="r" b="b"/>
                <a:pathLst>
                  <a:path w="1655" h="809" extrusionOk="0">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47"/>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47"/>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47"/>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47"/>
              <p:cNvSpPr/>
              <p:nvPr/>
            </p:nvSpPr>
            <p:spPr>
              <a:xfrm>
                <a:off x="7772115" y="2664046"/>
                <a:ext cx="56904" cy="74733"/>
              </a:xfrm>
              <a:custGeom>
                <a:avLst/>
                <a:gdLst/>
                <a:ahLst/>
                <a:cxnLst/>
                <a:rect l="l" t="t" r="r" b="b"/>
                <a:pathLst>
                  <a:path w="450" h="591" extrusionOk="0">
                    <a:moveTo>
                      <a:pt x="449" y="0"/>
                    </a:moveTo>
                    <a:lnTo>
                      <a:pt x="0" y="272"/>
                    </a:lnTo>
                    <a:lnTo>
                      <a:pt x="0" y="591"/>
                    </a:lnTo>
                    <a:lnTo>
                      <a:pt x="449" y="331"/>
                    </a:lnTo>
                    <a:lnTo>
                      <a:pt x="44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47"/>
              <p:cNvSpPr/>
              <p:nvPr/>
            </p:nvSpPr>
            <p:spPr>
              <a:xfrm>
                <a:off x="7772115" y="2673024"/>
                <a:ext cx="136063" cy="122532"/>
              </a:xfrm>
              <a:custGeom>
                <a:avLst/>
                <a:gdLst/>
                <a:ahLst/>
                <a:cxnLst/>
                <a:rect l="l" t="t" r="r" b="b"/>
                <a:pathLst>
                  <a:path w="1076" h="969" extrusionOk="0">
                    <a:moveTo>
                      <a:pt x="1075" y="0"/>
                    </a:moveTo>
                    <a:lnTo>
                      <a:pt x="0" y="638"/>
                    </a:lnTo>
                    <a:lnTo>
                      <a:pt x="0" y="969"/>
                    </a:lnTo>
                    <a:lnTo>
                      <a:pt x="1075" y="331"/>
                    </a:lnTo>
                    <a:lnTo>
                      <a:pt x="107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47"/>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47"/>
            <p:cNvGrpSpPr/>
            <p:nvPr/>
          </p:nvGrpSpPr>
          <p:grpSpPr>
            <a:xfrm>
              <a:off x="6049022" y="2051232"/>
              <a:ext cx="2024473" cy="1195059"/>
              <a:chOff x="9812585" y="6334891"/>
              <a:chExt cx="3062279" cy="1807682"/>
            </a:xfrm>
          </p:grpSpPr>
          <p:sp>
            <p:nvSpPr>
              <p:cNvPr id="5635" name="Google Shape;5635;p47"/>
              <p:cNvSpPr/>
              <p:nvPr/>
            </p:nvSpPr>
            <p:spPr>
              <a:xfrm flipH="1">
                <a:off x="11342560" y="7218955"/>
                <a:ext cx="1532304" cy="923607"/>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chemeClr val="accen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47"/>
              <p:cNvSpPr/>
              <p:nvPr/>
            </p:nvSpPr>
            <p:spPr>
              <a:xfrm flipH="1">
                <a:off x="9817984" y="6334891"/>
                <a:ext cx="3056880" cy="1769678"/>
              </a:xfrm>
              <a:custGeom>
                <a:avLst/>
                <a:gdLst/>
                <a:ahLst/>
                <a:cxnLst/>
                <a:rect l="l" t="t" r="r" b="b"/>
                <a:pathLst>
                  <a:path w="23734" h="13740" extrusionOk="0">
                    <a:moveTo>
                      <a:pt x="11826" y="1"/>
                    </a:moveTo>
                    <a:lnTo>
                      <a:pt x="8849" y="1725"/>
                    </a:lnTo>
                    <a:lnTo>
                      <a:pt x="8589" y="1867"/>
                    </a:lnTo>
                    <a:lnTo>
                      <a:pt x="8140" y="2139"/>
                    </a:lnTo>
                    <a:lnTo>
                      <a:pt x="7880" y="2281"/>
                    </a:lnTo>
                    <a:lnTo>
                      <a:pt x="6144" y="3297"/>
                    </a:lnTo>
                    <a:lnTo>
                      <a:pt x="5778" y="3509"/>
                    </a:lnTo>
                    <a:lnTo>
                      <a:pt x="5506" y="3663"/>
                    </a:lnTo>
                    <a:lnTo>
                      <a:pt x="5151" y="3864"/>
                    </a:lnTo>
                    <a:lnTo>
                      <a:pt x="4017" y="4525"/>
                    </a:lnTo>
                    <a:lnTo>
                      <a:pt x="3651" y="4738"/>
                    </a:lnTo>
                    <a:lnTo>
                      <a:pt x="3250" y="4974"/>
                    </a:lnTo>
                    <a:lnTo>
                      <a:pt x="2895" y="5175"/>
                    </a:lnTo>
                    <a:lnTo>
                      <a:pt x="1" y="6864"/>
                    </a:lnTo>
                    <a:lnTo>
                      <a:pt x="792" y="7325"/>
                    </a:lnTo>
                    <a:lnTo>
                      <a:pt x="1052" y="7467"/>
                    </a:lnTo>
                    <a:lnTo>
                      <a:pt x="2387" y="8246"/>
                    </a:lnTo>
                    <a:lnTo>
                      <a:pt x="2659" y="8400"/>
                    </a:lnTo>
                    <a:lnTo>
                      <a:pt x="3545" y="8896"/>
                    </a:lnTo>
                    <a:lnTo>
                      <a:pt x="3793" y="9061"/>
                    </a:lnTo>
                    <a:lnTo>
                      <a:pt x="6345" y="10526"/>
                    </a:lnTo>
                    <a:lnTo>
                      <a:pt x="6616" y="10692"/>
                    </a:lnTo>
                    <a:lnTo>
                      <a:pt x="7089" y="10951"/>
                    </a:lnTo>
                    <a:lnTo>
                      <a:pt x="7337" y="11105"/>
                    </a:lnTo>
                    <a:lnTo>
                      <a:pt x="7526" y="11211"/>
                    </a:lnTo>
                    <a:lnTo>
                      <a:pt x="7798" y="11365"/>
                    </a:lnTo>
                    <a:lnTo>
                      <a:pt x="10538" y="12948"/>
                    </a:lnTo>
                    <a:lnTo>
                      <a:pt x="10810" y="13113"/>
                    </a:lnTo>
                    <a:lnTo>
                      <a:pt x="11897" y="13739"/>
                    </a:lnTo>
                    <a:lnTo>
                      <a:pt x="20284" y="8872"/>
                    </a:lnTo>
                    <a:lnTo>
                      <a:pt x="20757" y="8589"/>
                    </a:lnTo>
                    <a:lnTo>
                      <a:pt x="21017" y="8447"/>
                    </a:lnTo>
                    <a:lnTo>
                      <a:pt x="22576" y="7526"/>
                    </a:lnTo>
                    <a:lnTo>
                      <a:pt x="22848" y="7384"/>
                    </a:lnTo>
                    <a:lnTo>
                      <a:pt x="23084" y="7242"/>
                    </a:lnTo>
                    <a:lnTo>
                      <a:pt x="23344" y="7089"/>
                    </a:lnTo>
                    <a:lnTo>
                      <a:pt x="23734" y="6864"/>
                    </a:lnTo>
                    <a:lnTo>
                      <a:pt x="19977" y="4690"/>
                    </a:lnTo>
                    <a:lnTo>
                      <a:pt x="19717" y="4549"/>
                    </a:lnTo>
                    <a:lnTo>
                      <a:pt x="18949" y="4100"/>
                    </a:lnTo>
                    <a:lnTo>
                      <a:pt x="18689" y="3958"/>
                    </a:lnTo>
                    <a:lnTo>
                      <a:pt x="18146" y="3639"/>
                    </a:lnTo>
                    <a:lnTo>
                      <a:pt x="17898" y="3497"/>
                    </a:lnTo>
                    <a:lnTo>
                      <a:pt x="17095" y="3037"/>
                    </a:lnTo>
                    <a:lnTo>
                      <a:pt x="16847" y="2895"/>
                    </a:lnTo>
                    <a:lnTo>
                      <a:pt x="15665" y="2210"/>
                    </a:lnTo>
                    <a:lnTo>
                      <a:pt x="15405" y="2068"/>
                    </a:lnTo>
                    <a:lnTo>
                      <a:pt x="14933" y="1784"/>
                    </a:lnTo>
                    <a:lnTo>
                      <a:pt x="14673" y="1631"/>
                    </a:lnTo>
                    <a:lnTo>
                      <a:pt x="13043" y="686"/>
                    </a:lnTo>
                    <a:lnTo>
                      <a:pt x="12783" y="544"/>
                    </a:lnTo>
                    <a:lnTo>
                      <a:pt x="11932" y="60"/>
                    </a:lnTo>
                    <a:lnTo>
                      <a:pt x="11826" y="1"/>
                    </a:ln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7" name="Google Shape;5637;p47"/>
              <p:cNvGrpSpPr/>
              <p:nvPr/>
            </p:nvGrpSpPr>
            <p:grpSpPr>
              <a:xfrm flipH="1">
                <a:off x="9868210" y="6334891"/>
                <a:ext cx="2794954" cy="1689049"/>
                <a:chOff x="6218052" y="-5825649"/>
                <a:chExt cx="6097194" cy="3684662"/>
              </a:xfrm>
            </p:grpSpPr>
            <p:sp>
              <p:nvSpPr>
                <p:cNvPr id="5638" name="Google Shape;5638;p47"/>
                <p:cNvSpPr/>
                <p:nvPr/>
              </p:nvSpPr>
              <p:spPr>
                <a:xfrm>
                  <a:off x="6706194" y="-4312884"/>
                  <a:ext cx="1055323" cy="299474"/>
                </a:xfrm>
                <a:custGeom>
                  <a:avLst/>
                  <a:gdLst/>
                  <a:ahLst/>
                  <a:cxnLst/>
                  <a:rect l="l" t="t" r="r" b="b"/>
                  <a:pathLst>
                    <a:path w="4419" h="1254" extrusionOk="0">
                      <a:moveTo>
                        <a:pt x="366" y="1"/>
                      </a:moveTo>
                      <a:lnTo>
                        <a:pt x="0" y="202"/>
                      </a:lnTo>
                      <a:lnTo>
                        <a:pt x="2363" y="202"/>
                      </a:lnTo>
                      <a:lnTo>
                        <a:pt x="4158" y="1253"/>
                      </a:lnTo>
                      <a:lnTo>
                        <a:pt x="4418" y="1088"/>
                      </a:lnTo>
                      <a:lnTo>
                        <a:pt x="2504"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47"/>
                <p:cNvSpPr/>
                <p:nvPr/>
              </p:nvSpPr>
              <p:spPr>
                <a:xfrm>
                  <a:off x="6218052" y="-4098426"/>
                  <a:ext cx="1252823" cy="381149"/>
                </a:xfrm>
                <a:custGeom>
                  <a:avLst/>
                  <a:gdLst/>
                  <a:ahLst/>
                  <a:cxnLst/>
                  <a:rect l="l" t="t" r="r" b="b"/>
                  <a:pathLst>
                    <a:path w="5246" h="1596" extrusionOk="0">
                      <a:moveTo>
                        <a:pt x="2505" y="1"/>
                      </a:moveTo>
                      <a:lnTo>
                        <a:pt x="0" y="1454"/>
                      </a:lnTo>
                      <a:lnTo>
                        <a:pt x="260" y="1596"/>
                      </a:lnTo>
                      <a:lnTo>
                        <a:pt x="2647" y="225"/>
                      </a:lnTo>
                      <a:lnTo>
                        <a:pt x="3757" y="225"/>
                      </a:lnTo>
                      <a:lnTo>
                        <a:pt x="4927" y="887"/>
                      </a:lnTo>
                      <a:lnTo>
                        <a:pt x="4997" y="934"/>
                      </a:lnTo>
                      <a:lnTo>
                        <a:pt x="5245" y="780"/>
                      </a:lnTo>
                      <a:lnTo>
                        <a:pt x="5175" y="745"/>
                      </a:lnTo>
                      <a:lnTo>
                        <a:pt x="389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0" name="Google Shape;5640;p47"/>
                <p:cNvGrpSpPr/>
                <p:nvPr/>
              </p:nvGrpSpPr>
              <p:grpSpPr>
                <a:xfrm>
                  <a:off x="6751994" y="-5825649"/>
                  <a:ext cx="5563252" cy="3684662"/>
                  <a:chOff x="6751994" y="-5825649"/>
                  <a:chExt cx="5563252" cy="3684662"/>
                </a:xfrm>
              </p:grpSpPr>
              <p:sp>
                <p:nvSpPr>
                  <p:cNvPr id="5641" name="Google Shape;5641;p47"/>
                  <p:cNvSpPr/>
                  <p:nvPr/>
                </p:nvSpPr>
                <p:spPr>
                  <a:xfrm>
                    <a:off x="7329673" y="-4912773"/>
                    <a:ext cx="3528453" cy="2031431"/>
                  </a:xfrm>
                  <a:custGeom>
                    <a:avLst/>
                    <a:gdLst/>
                    <a:ahLst/>
                    <a:cxnLst/>
                    <a:rect l="l" t="t" r="r" b="b"/>
                    <a:pathLst>
                      <a:path w="12558" h="7230" extrusionOk="0">
                        <a:moveTo>
                          <a:pt x="6226" y="390"/>
                        </a:moveTo>
                        <a:lnTo>
                          <a:pt x="11814" y="3615"/>
                        </a:lnTo>
                        <a:lnTo>
                          <a:pt x="6226" y="6852"/>
                        </a:lnTo>
                        <a:lnTo>
                          <a:pt x="650" y="3627"/>
                        </a:lnTo>
                        <a:lnTo>
                          <a:pt x="6226" y="390"/>
                        </a:lnTo>
                        <a:close/>
                        <a:moveTo>
                          <a:pt x="6261" y="0"/>
                        </a:moveTo>
                        <a:lnTo>
                          <a:pt x="6084" y="95"/>
                        </a:lnTo>
                        <a:lnTo>
                          <a:pt x="5824" y="248"/>
                        </a:lnTo>
                        <a:lnTo>
                          <a:pt x="5588" y="378"/>
                        </a:lnTo>
                        <a:lnTo>
                          <a:pt x="5340" y="532"/>
                        </a:lnTo>
                        <a:lnTo>
                          <a:pt x="4997" y="721"/>
                        </a:lnTo>
                        <a:lnTo>
                          <a:pt x="4749" y="863"/>
                        </a:lnTo>
                        <a:lnTo>
                          <a:pt x="4289" y="1134"/>
                        </a:lnTo>
                        <a:lnTo>
                          <a:pt x="4040" y="1276"/>
                        </a:lnTo>
                        <a:lnTo>
                          <a:pt x="3603" y="1536"/>
                        </a:lnTo>
                        <a:lnTo>
                          <a:pt x="3344" y="1678"/>
                        </a:lnTo>
                        <a:lnTo>
                          <a:pt x="3095" y="1831"/>
                        </a:lnTo>
                        <a:lnTo>
                          <a:pt x="2836" y="1973"/>
                        </a:lnTo>
                        <a:lnTo>
                          <a:pt x="2068" y="2422"/>
                        </a:lnTo>
                        <a:lnTo>
                          <a:pt x="1808" y="2564"/>
                        </a:lnTo>
                        <a:lnTo>
                          <a:pt x="1548" y="2717"/>
                        </a:lnTo>
                        <a:lnTo>
                          <a:pt x="1276" y="2859"/>
                        </a:lnTo>
                        <a:lnTo>
                          <a:pt x="426" y="3343"/>
                        </a:lnTo>
                        <a:lnTo>
                          <a:pt x="178" y="3497"/>
                        </a:lnTo>
                        <a:lnTo>
                          <a:pt x="0" y="3603"/>
                        </a:lnTo>
                        <a:lnTo>
                          <a:pt x="733" y="4029"/>
                        </a:lnTo>
                        <a:lnTo>
                          <a:pt x="981" y="4170"/>
                        </a:lnTo>
                        <a:lnTo>
                          <a:pt x="1607" y="4525"/>
                        </a:lnTo>
                        <a:lnTo>
                          <a:pt x="1855" y="4678"/>
                        </a:lnTo>
                        <a:lnTo>
                          <a:pt x="2576" y="5092"/>
                        </a:lnTo>
                        <a:lnTo>
                          <a:pt x="2836" y="5234"/>
                        </a:lnTo>
                        <a:lnTo>
                          <a:pt x="3403" y="5564"/>
                        </a:lnTo>
                        <a:lnTo>
                          <a:pt x="3662" y="5706"/>
                        </a:lnTo>
                        <a:lnTo>
                          <a:pt x="5316" y="6675"/>
                        </a:lnTo>
                        <a:lnTo>
                          <a:pt x="5564" y="6816"/>
                        </a:lnTo>
                        <a:lnTo>
                          <a:pt x="6273" y="7230"/>
                        </a:lnTo>
                        <a:lnTo>
                          <a:pt x="6616" y="7041"/>
                        </a:lnTo>
                        <a:lnTo>
                          <a:pt x="6876" y="6887"/>
                        </a:lnTo>
                        <a:lnTo>
                          <a:pt x="7714" y="6403"/>
                        </a:lnTo>
                        <a:lnTo>
                          <a:pt x="7974" y="6261"/>
                        </a:lnTo>
                        <a:lnTo>
                          <a:pt x="8423" y="5990"/>
                        </a:lnTo>
                        <a:lnTo>
                          <a:pt x="8683" y="5848"/>
                        </a:lnTo>
                        <a:lnTo>
                          <a:pt x="9061" y="5623"/>
                        </a:lnTo>
                        <a:lnTo>
                          <a:pt x="9309" y="5470"/>
                        </a:lnTo>
                        <a:lnTo>
                          <a:pt x="9581" y="5328"/>
                        </a:lnTo>
                        <a:lnTo>
                          <a:pt x="9829" y="5174"/>
                        </a:lnTo>
                        <a:lnTo>
                          <a:pt x="10821" y="4607"/>
                        </a:lnTo>
                        <a:lnTo>
                          <a:pt x="11069" y="4454"/>
                        </a:lnTo>
                        <a:lnTo>
                          <a:pt x="11542" y="4170"/>
                        </a:lnTo>
                        <a:lnTo>
                          <a:pt x="11814" y="4029"/>
                        </a:lnTo>
                        <a:lnTo>
                          <a:pt x="12558" y="3603"/>
                        </a:lnTo>
                        <a:lnTo>
                          <a:pt x="12180" y="3426"/>
                        </a:lnTo>
                        <a:lnTo>
                          <a:pt x="11932" y="3273"/>
                        </a:lnTo>
                        <a:lnTo>
                          <a:pt x="8707" y="1418"/>
                        </a:lnTo>
                        <a:lnTo>
                          <a:pt x="8459" y="1264"/>
                        </a:lnTo>
                        <a:lnTo>
                          <a:pt x="8270" y="1146"/>
                        </a:lnTo>
                        <a:lnTo>
                          <a:pt x="8010" y="1004"/>
                        </a:lnTo>
                        <a:lnTo>
                          <a:pt x="7443" y="674"/>
                        </a:lnTo>
                        <a:lnTo>
                          <a:pt x="7183" y="532"/>
                        </a:lnTo>
                        <a:lnTo>
                          <a:pt x="626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47"/>
                  <p:cNvSpPr/>
                  <p:nvPr/>
                </p:nvSpPr>
                <p:spPr>
                  <a:xfrm>
                    <a:off x="6768572" y="-4554254"/>
                    <a:ext cx="1145525" cy="375098"/>
                  </a:xfrm>
                  <a:custGeom>
                    <a:avLst/>
                    <a:gdLst/>
                    <a:ahLst/>
                    <a:cxnLst/>
                    <a:rect l="l" t="t" r="r" b="b"/>
                    <a:pathLst>
                      <a:path w="4077" h="1335" extrusionOk="0">
                        <a:moveTo>
                          <a:pt x="367" y="0"/>
                        </a:moveTo>
                        <a:lnTo>
                          <a:pt x="1" y="213"/>
                        </a:lnTo>
                        <a:lnTo>
                          <a:pt x="1879" y="213"/>
                        </a:lnTo>
                        <a:lnTo>
                          <a:pt x="3805" y="1335"/>
                        </a:lnTo>
                        <a:lnTo>
                          <a:pt x="4077" y="1181"/>
                        </a:lnTo>
                        <a:lnTo>
                          <a:pt x="202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47"/>
                  <p:cNvSpPr/>
                  <p:nvPr/>
                </p:nvSpPr>
                <p:spPr>
                  <a:xfrm>
                    <a:off x="7190311" y="-4796732"/>
                    <a:ext cx="1022459" cy="458266"/>
                  </a:xfrm>
                  <a:custGeom>
                    <a:avLst/>
                    <a:gdLst/>
                    <a:ahLst/>
                    <a:cxnLst/>
                    <a:rect l="l" t="t" r="r" b="b"/>
                    <a:pathLst>
                      <a:path w="3639" h="1631" extrusionOk="0">
                        <a:moveTo>
                          <a:pt x="378" y="1"/>
                        </a:moveTo>
                        <a:lnTo>
                          <a:pt x="0" y="202"/>
                        </a:lnTo>
                        <a:lnTo>
                          <a:pt x="922" y="202"/>
                        </a:lnTo>
                        <a:lnTo>
                          <a:pt x="3391" y="1631"/>
                        </a:lnTo>
                        <a:lnTo>
                          <a:pt x="3639" y="1477"/>
                        </a:lnTo>
                        <a:lnTo>
                          <a:pt x="1063"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47"/>
                  <p:cNvSpPr/>
                  <p:nvPr/>
                </p:nvSpPr>
                <p:spPr>
                  <a:xfrm>
                    <a:off x="7369571" y="-4902939"/>
                    <a:ext cx="996048" cy="488330"/>
                  </a:xfrm>
                  <a:custGeom>
                    <a:avLst/>
                    <a:gdLst/>
                    <a:ahLst/>
                    <a:cxnLst/>
                    <a:rect l="l" t="t" r="r" b="b"/>
                    <a:pathLst>
                      <a:path w="3545" h="1738" extrusionOk="0">
                        <a:moveTo>
                          <a:pt x="355" y="1"/>
                        </a:moveTo>
                        <a:lnTo>
                          <a:pt x="0" y="225"/>
                        </a:lnTo>
                        <a:lnTo>
                          <a:pt x="662" y="225"/>
                        </a:lnTo>
                        <a:lnTo>
                          <a:pt x="3284" y="1737"/>
                        </a:lnTo>
                        <a:lnTo>
                          <a:pt x="3544" y="1584"/>
                        </a:lnTo>
                        <a:lnTo>
                          <a:pt x="815" y="13"/>
                        </a:lnTo>
                        <a:lnTo>
                          <a:pt x="355"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47"/>
                  <p:cNvSpPr/>
                  <p:nvPr/>
                </p:nvSpPr>
                <p:spPr>
                  <a:xfrm>
                    <a:off x="7966918" y="-5224932"/>
                    <a:ext cx="601000" cy="700745"/>
                  </a:xfrm>
                  <a:custGeom>
                    <a:avLst/>
                    <a:gdLst/>
                    <a:ahLst/>
                    <a:cxnLst/>
                    <a:rect l="l" t="t" r="r" b="b"/>
                    <a:pathLst>
                      <a:path w="2139" h="2494" extrusionOk="0">
                        <a:moveTo>
                          <a:pt x="249" y="1"/>
                        </a:moveTo>
                        <a:lnTo>
                          <a:pt x="1" y="143"/>
                        </a:lnTo>
                        <a:lnTo>
                          <a:pt x="272" y="296"/>
                        </a:lnTo>
                        <a:lnTo>
                          <a:pt x="272" y="1548"/>
                        </a:lnTo>
                        <a:lnTo>
                          <a:pt x="1879" y="2493"/>
                        </a:lnTo>
                        <a:lnTo>
                          <a:pt x="2139" y="2352"/>
                        </a:lnTo>
                        <a:lnTo>
                          <a:pt x="627" y="1477"/>
                        </a:lnTo>
                        <a:lnTo>
                          <a:pt x="627" y="202"/>
                        </a:lnTo>
                        <a:lnTo>
                          <a:pt x="24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47"/>
                  <p:cNvSpPr/>
                  <p:nvPr/>
                </p:nvSpPr>
                <p:spPr>
                  <a:xfrm>
                    <a:off x="8166128" y="-5344345"/>
                    <a:ext cx="601000" cy="703836"/>
                  </a:xfrm>
                  <a:custGeom>
                    <a:avLst/>
                    <a:gdLst/>
                    <a:ahLst/>
                    <a:cxnLst/>
                    <a:rect l="l" t="t" r="r" b="b"/>
                    <a:pathLst>
                      <a:path w="2139" h="2505" extrusionOk="0">
                        <a:moveTo>
                          <a:pt x="272" y="1"/>
                        </a:moveTo>
                        <a:lnTo>
                          <a:pt x="0" y="142"/>
                        </a:lnTo>
                        <a:lnTo>
                          <a:pt x="272" y="308"/>
                        </a:lnTo>
                        <a:lnTo>
                          <a:pt x="272" y="1560"/>
                        </a:lnTo>
                        <a:lnTo>
                          <a:pt x="1890" y="2505"/>
                        </a:lnTo>
                        <a:lnTo>
                          <a:pt x="2139" y="2363"/>
                        </a:lnTo>
                        <a:lnTo>
                          <a:pt x="638" y="1477"/>
                        </a:lnTo>
                        <a:lnTo>
                          <a:pt x="638" y="213"/>
                        </a:lnTo>
                        <a:lnTo>
                          <a:pt x="272"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47"/>
                  <p:cNvSpPr/>
                  <p:nvPr/>
                </p:nvSpPr>
                <p:spPr>
                  <a:xfrm>
                    <a:off x="8418441" y="-5825649"/>
                    <a:ext cx="690630" cy="1085678"/>
                  </a:xfrm>
                  <a:custGeom>
                    <a:avLst/>
                    <a:gdLst/>
                    <a:ahLst/>
                    <a:cxnLst/>
                    <a:rect l="l" t="t" r="r" b="b"/>
                    <a:pathLst>
                      <a:path w="2458" h="3864" extrusionOk="0">
                        <a:moveTo>
                          <a:pt x="2351" y="1"/>
                        </a:moveTo>
                        <a:lnTo>
                          <a:pt x="2103" y="142"/>
                        </a:lnTo>
                        <a:lnTo>
                          <a:pt x="2103" y="426"/>
                        </a:lnTo>
                        <a:lnTo>
                          <a:pt x="0" y="1631"/>
                        </a:lnTo>
                        <a:lnTo>
                          <a:pt x="0" y="2954"/>
                        </a:lnTo>
                        <a:lnTo>
                          <a:pt x="1595" y="3864"/>
                        </a:lnTo>
                        <a:lnTo>
                          <a:pt x="1855" y="3722"/>
                        </a:lnTo>
                        <a:lnTo>
                          <a:pt x="378" y="2859"/>
                        </a:lnTo>
                        <a:lnTo>
                          <a:pt x="378" y="1725"/>
                        </a:lnTo>
                        <a:lnTo>
                          <a:pt x="2457" y="509"/>
                        </a:lnTo>
                        <a:lnTo>
                          <a:pt x="2457" y="60"/>
                        </a:lnTo>
                        <a:lnTo>
                          <a:pt x="235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47"/>
                  <p:cNvSpPr/>
                  <p:nvPr/>
                </p:nvSpPr>
                <p:spPr>
                  <a:xfrm>
                    <a:off x="8577752" y="-5672801"/>
                    <a:ext cx="846570" cy="853313"/>
                  </a:xfrm>
                  <a:custGeom>
                    <a:avLst/>
                    <a:gdLst/>
                    <a:ahLst/>
                    <a:cxnLst/>
                    <a:rect l="l" t="t" r="r" b="b"/>
                    <a:pathLst>
                      <a:path w="3013" h="3037" extrusionOk="0">
                        <a:moveTo>
                          <a:pt x="2741" y="0"/>
                        </a:moveTo>
                        <a:lnTo>
                          <a:pt x="0" y="1571"/>
                        </a:lnTo>
                        <a:lnTo>
                          <a:pt x="0" y="2150"/>
                        </a:lnTo>
                        <a:lnTo>
                          <a:pt x="1524" y="3036"/>
                        </a:lnTo>
                        <a:lnTo>
                          <a:pt x="1784" y="2894"/>
                        </a:lnTo>
                        <a:lnTo>
                          <a:pt x="366" y="2067"/>
                        </a:lnTo>
                        <a:lnTo>
                          <a:pt x="366" y="1666"/>
                        </a:lnTo>
                        <a:lnTo>
                          <a:pt x="3013" y="142"/>
                        </a:lnTo>
                        <a:lnTo>
                          <a:pt x="274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47"/>
                  <p:cNvSpPr/>
                  <p:nvPr/>
                </p:nvSpPr>
                <p:spPr>
                  <a:xfrm>
                    <a:off x="9799138" y="-3402552"/>
                    <a:ext cx="727157" cy="667310"/>
                  </a:xfrm>
                  <a:custGeom>
                    <a:avLst/>
                    <a:gdLst/>
                    <a:ahLst/>
                    <a:cxnLst/>
                    <a:rect l="l" t="t" r="r" b="b"/>
                    <a:pathLst>
                      <a:path w="2588" h="2375" extrusionOk="0">
                        <a:moveTo>
                          <a:pt x="260" y="0"/>
                        </a:moveTo>
                        <a:lnTo>
                          <a:pt x="0" y="142"/>
                        </a:lnTo>
                        <a:lnTo>
                          <a:pt x="2221" y="1430"/>
                        </a:lnTo>
                        <a:lnTo>
                          <a:pt x="2221" y="2375"/>
                        </a:lnTo>
                        <a:lnTo>
                          <a:pt x="2588" y="2162"/>
                        </a:lnTo>
                        <a:lnTo>
                          <a:pt x="2588" y="1335"/>
                        </a:lnTo>
                        <a:lnTo>
                          <a:pt x="26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47"/>
                  <p:cNvSpPr/>
                  <p:nvPr/>
                </p:nvSpPr>
                <p:spPr>
                  <a:xfrm>
                    <a:off x="9945244" y="-3492182"/>
                    <a:ext cx="796838" cy="630783"/>
                  </a:xfrm>
                  <a:custGeom>
                    <a:avLst/>
                    <a:gdLst/>
                    <a:ahLst/>
                    <a:cxnLst/>
                    <a:rect l="l" t="t" r="r" b="b"/>
                    <a:pathLst>
                      <a:path w="2836" h="2245" extrusionOk="0">
                        <a:moveTo>
                          <a:pt x="272" y="0"/>
                        </a:moveTo>
                        <a:lnTo>
                          <a:pt x="0" y="154"/>
                        </a:lnTo>
                        <a:lnTo>
                          <a:pt x="2469" y="1583"/>
                        </a:lnTo>
                        <a:lnTo>
                          <a:pt x="2469" y="2245"/>
                        </a:lnTo>
                        <a:lnTo>
                          <a:pt x="2835" y="2044"/>
                        </a:lnTo>
                        <a:lnTo>
                          <a:pt x="2835" y="1501"/>
                        </a:lnTo>
                        <a:lnTo>
                          <a:pt x="272"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47"/>
                  <p:cNvSpPr/>
                  <p:nvPr/>
                </p:nvSpPr>
                <p:spPr>
                  <a:xfrm>
                    <a:off x="9606672" y="-3312922"/>
                    <a:ext cx="634155" cy="727157"/>
                  </a:xfrm>
                  <a:custGeom>
                    <a:avLst/>
                    <a:gdLst/>
                    <a:ahLst/>
                    <a:cxnLst/>
                    <a:rect l="l" t="t" r="r" b="b"/>
                    <a:pathLst>
                      <a:path w="2257" h="2588" extrusionOk="0">
                        <a:moveTo>
                          <a:pt x="248" y="0"/>
                        </a:moveTo>
                        <a:lnTo>
                          <a:pt x="0" y="166"/>
                        </a:lnTo>
                        <a:lnTo>
                          <a:pt x="1501" y="1040"/>
                        </a:lnTo>
                        <a:lnTo>
                          <a:pt x="1501" y="2292"/>
                        </a:lnTo>
                        <a:lnTo>
                          <a:pt x="2008" y="2587"/>
                        </a:lnTo>
                        <a:lnTo>
                          <a:pt x="2257" y="2434"/>
                        </a:lnTo>
                        <a:lnTo>
                          <a:pt x="1867" y="2197"/>
                        </a:lnTo>
                        <a:lnTo>
                          <a:pt x="1867" y="945"/>
                        </a:lnTo>
                        <a:lnTo>
                          <a:pt x="248"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47"/>
                  <p:cNvSpPr/>
                  <p:nvPr/>
                </p:nvSpPr>
                <p:spPr>
                  <a:xfrm>
                    <a:off x="9404091" y="-3193509"/>
                    <a:ext cx="637527" cy="723785"/>
                  </a:xfrm>
                  <a:custGeom>
                    <a:avLst/>
                    <a:gdLst/>
                    <a:ahLst/>
                    <a:cxnLst/>
                    <a:rect l="l" t="t" r="r" b="b"/>
                    <a:pathLst>
                      <a:path w="2269" h="2576" extrusionOk="0">
                        <a:moveTo>
                          <a:pt x="249" y="0"/>
                        </a:moveTo>
                        <a:lnTo>
                          <a:pt x="1" y="154"/>
                        </a:lnTo>
                        <a:lnTo>
                          <a:pt x="1501" y="1028"/>
                        </a:lnTo>
                        <a:lnTo>
                          <a:pt x="1501" y="2280"/>
                        </a:lnTo>
                        <a:lnTo>
                          <a:pt x="1997" y="2576"/>
                        </a:lnTo>
                        <a:lnTo>
                          <a:pt x="2269" y="2422"/>
                        </a:lnTo>
                        <a:lnTo>
                          <a:pt x="1867" y="2186"/>
                        </a:lnTo>
                        <a:lnTo>
                          <a:pt x="1867" y="934"/>
                        </a:lnTo>
                        <a:lnTo>
                          <a:pt x="24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47"/>
                  <p:cNvSpPr/>
                  <p:nvPr/>
                </p:nvSpPr>
                <p:spPr>
                  <a:xfrm>
                    <a:off x="8717114" y="-3017621"/>
                    <a:ext cx="876353" cy="876634"/>
                  </a:xfrm>
                  <a:custGeom>
                    <a:avLst/>
                    <a:gdLst/>
                    <a:ahLst/>
                    <a:cxnLst/>
                    <a:rect l="l" t="t" r="r" b="b"/>
                    <a:pathLst>
                      <a:path w="3119" h="3120" extrusionOk="0">
                        <a:moveTo>
                          <a:pt x="1595" y="1"/>
                        </a:moveTo>
                        <a:lnTo>
                          <a:pt x="1347" y="142"/>
                        </a:lnTo>
                        <a:lnTo>
                          <a:pt x="1631" y="320"/>
                        </a:lnTo>
                        <a:lnTo>
                          <a:pt x="2765" y="969"/>
                        </a:lnTo>
                        <a:lnTo>
                          <a:pt x="2765" y="1371"/>
                        </a:lnTo>
                        <a:lnTo>
                          <a:pt x="0" y="2954"/>
                        </a:lnTo>
                        <a:lnTo>
                          <a:pt x="272" y="3119"/>
                        </a:lnTo>
                        <a:lnTo>
                          <a:pt x="3119" y="1465"/>
                        </a:lnTo>
                        <a:lnTo>
                          <a:pt x="3119" y="887"/>
                        </a:lnTo>
                        <a:lnTo>
                          <a:pt x="1890" y="166"/>
                        </a:lnTo>
                        <a:lnTo>
                          <a:pt x="1595"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47"/>
                  <p:cNvSpPr/>
                  <p:nvPr/>
                </p:nvSpPr>
                <p:spPr>
                  <a:xfrm>
                    <a:off x="9257986" y="-5367666"/>
                    <a:ext cx="697374" cy="690911"/>
                  </a:xfrm>
                  <a:custGeom>
                    <a:avLst/>
                    <a:gdLst/>
                    <a:ahLst/>
                    <a:cxnLst/>
                    <a:rect l="l" t="t" r="r" b="b"/>
                    <a:pathLst>
                      <a:path w="2482" h="2459" extrusionOk="0">
                        <a:moveTo>
                          <a:pt x="2210" y="1"/>
                        </a:moveTo>
                        <a:lnTo>
                          <a:pt x="1383" y="473"/>
                        </a:lnTo>
                        <a:lnTo>
                          <a:pt x="1383" y="1501"/>
                        </a:lnTo>
                        <a:lnTo>
                          <a:pt x="1" y="2304"/>
                        </a:lnTo>
                        <a:lnTo>
                          <a:pt x="261" y="2458"/>
                        </a:lnTo>
                        <a:lnTo>
                          <a:pt x="1761" y="1584"/>
                        </a:lnTo>
                        <a:lnTo>
                          <a:pt x="1761" y="568"/>
                        </a:lnTo>
                        <a:lnTo>
                          <a:pt x="2482" y="154"/>
                        </a:lnTo>
                        <a:lnTo>
                          <a:pt x="2210"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47"/>
                  <p:cNvSpPr/>
                  <p:nvPr/>
                </p:nvSpPr>
                <p:spPr>
                  <a:xfrm>
                    <a:off x="9520414" y="-5284498"/>
                    <a:ext cx="694002" cy="727157"/>
                  </a:xfrm>
                  <a:custGeom>
                    <a:avLst/>
                    <a:gdLst/>
                    <a:ahLst/>
                    <a:cxnLst/>
                    <a:rect l="l" t="t" r="r" b="b"/>
                    <a:pathLst>
                      <a:path w="2470" h="2588" extrusionOk="0">
                        <a:moveTo>
                          <a:pt x="2209" y="0"/>
                        </a:moveTo>
                        <a:lnTo>
                          <a:pt x="1382" y="485"/>
                        </a:lnTo>
                        <a:lnTo>
                          <a:pt x="1382" y="1630"/>
                        </a:lnTo>
                        <a:lnTo>
                          <a:pt x="0" y="2422"/>
                        </a:lnTo>
                        <a:lnTo>
                          <a:pt x="260" y="2587"/>
                        </a:lnTo>
                        <a:lnTo>
                          <a:pt x="1748" y="1713"/>
                        </a:lnTo>
                        <a:lnTo>
                          <a:pt x="1748" y="579"/>
                        </a:lnTo>
                        <a:lnTo>
                          <a:pt x="2469" y="154"/>
                        </a:lnTo>
                        <a:lnTo>
                          <a:pt x="220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47"/>
                  <p:cNvSpPr/>
                  <p:nvPr/>
                </p:nvSpPr>
                <p:spPr>
                  <a:xfrm>
                    <a:off x="9835665" y="-4843092"/>
                    <a:ext cx="1019368" cy="401791"/>
                  </a:xfrm>
                  <a:custGeom>
                    <a:avLst/>
                    <a:gdLst/>
                    <a:ahLst/>
                    <a:cxnLst/>
                    <a:rect l="l" t="t" r="r" b="b"/>
                    <a:pathLst>
                      <a:path w="3628" h="1430" extrusionOk="0">
                        <a:moveTo>
                          <a:pt x="3379" y="0"/>
                        </a:moveTo>
                        <a:lnTo>
                          <a:pt x="2552" y="473"/>
                        </a:lnTo>
                        <a:lnTo>
                          <a:pt x="1418" y="473"/>
                        </a:lnTo>
                        <a:lnTo>
                          <a:pt x="0" y="1288"/>
                        </a:lnTo>
                        <a:lnTo>
                          <a:pt x="248" y="1430"/>
                        </a:lnTo>
                        <a:lnTo>
                          <a:pt x="1560" y="674"/>
                        </a:lnTo>
                        <a:lnTo>
                          <a:pt x="2694" y="674"/>
                        </a:lnTo>
                        <a:lnTo>
                          <a:pt x="3627" y="142"/>
                        </a:lnTo>
                        <a:lnTo>
                          <a:pt x="337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47"/>
                  <p:cNvSpPr/>
                  <p:nvPr/>
                </p:nvSpPr>
                <p:spPr>
                  <a:xfrm>
                    <a:off x="9653033" y="-5018980"/>
                    <a:ext cx="913161" cy="531319"/>
                  </a:xfrm>
                  <a:custGeom>
                    <a:avLst/>
                    <a:gdLst/>
                    <a:ahLst/>
                    <a:cxnLst/>
                    <a:rect l="l" t="t" r="r" b="b"/>
                    <a:pathLst>
                      <a:path w="3250" h="1891" extrusionOk="0">
                        <a:moveTo>
                          <a:pt x="2978" y="0"/>
                        </a:moveTo>
                        <a:lnTo>
                          <a:pt x="1" y="1737"/>
                        </a:lnTo>
                        <a:lnTo>
                          <a:pt x="249" y="1890"/>
                        </a:lnTo>
                        <a:lnTo>
                          <a:pt x="3249" y="154"/>
                        </a:lnTo>
                        <a:lnTo>
                          <a:pt x="2978"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47"/>
                  <p:cNvSpPr/>
                  <p:nvPr/>
                </p:nvSpPr>
                <p:spPr>
                  <a:xfrm>
                    <a:off x="10061285" y="-4713564"/>
                    <a:ext cx="1022740" cy="405162"/>
                  </a:xfrm>
                  <a:custGeom>
                    <a:avLst/>
                    <a:gdLst/>
                    <a:ahLst/>
                    <a:cxnLst/>
                    <a:rect l="l" t="t" r="r" b="b"/>
                    <a:pathLst>
                      <a:path w="3640" h="1442" extrusionOk="0">
                        <a:moveTo>
                          <a:pt x="3367" y="0"/>
                        </a:moveTo>
                        <a:lnTo>
                          <a:pt x="2481" y="508"/>
                        </a:lnTo>
                        <a:lnTo>
                          <a:pt x="1347" y="508"/>
                        </a:lnTo>
                        <a:lnTo>
                          <a:pt x="1" y="1276"/>
                        </a:lnTo>
                        <a:lnTo>
                          <a:pt x="249" y="1441"/>
                        </a:lnTo>
                        <a:lnTo>
                          <a:pt x="1501" y="721"/>
                        </a:lnTo>
                        <a:lnTo>
                          <a:pt x="2635" y="721"/>
                        </a:lnTo>
                        <a:lnTo>
                          <a:pt x="3639" y="142"/>
                        </a:lnTo>
                        <a:lnTo>
                          <a:pt x="3367"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47"/>
                  <p:cNvSpPr/>
                  <p:nvPr/>
                </p:nvSpPr>
                <p:spPr>
                  <a:xfrm>
                    <a:off x="10270329" y="-4547791"/>
                    <a:ext cx="1099164" cy="358802"/>
                  </a:xfrm>
                  <a:custGeom>
                    <a:avLst/>
                    <a:gdLst/>
                    <a:ahLst/>
                    <a:cxnLst/>
                    <a:rect l="l" t="t" r="r" b="b"/>
                    <a:pathLst>
                      <a:path w="3912" h="1277" extrusionOk="0">
                        <a:moveTo>
                          <a:pt x="3651" y="1"/>
                        </a:moveTo>
                        <a:lnTo>
                          <a:pt x="3084" y="320"/>
                        </a:lnTo>
                        <a:lnTo>
                          <a:pt x="1407" y="320"/>
                        </a:lnTo>
                        <a:lnTo>
                          <a:pt x="1" y="1135"/>
                        </a:lnTo>
                        <a:lnTo>
                          <a:pt x="261" y="1277"/>
                        </a:lnTo>
                        <a:lnTo>
                          <a:pt x="1548" y="544"/>
                        </a:lnTo>
                        <a:lnTo>
                          <a:pt x="3238" y="544"/>
                        </a:lnTo>
                        <a:lnTo>
                          <a:pt x="3911" y="142"/>
                        </a:lnTo>
                        <a:lnTo>
                          <a:pt x="365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47"/>
                  <p:cNvSpPr/>
                  <p:nvPr/>
                </p:nvSpPr>
                <p:spPr>
                  <a:xfrm>
                    <a:off x="10482744" y="-4348583"/>
                    <a:ext cx="1832503" cy="558011"/>
                  </a:xfrm>
                  <a:custGeom>
                    <a:avLst/>
                    <a:gdLst/>
                    <a:ahLst/>
                    <a:cxnLst/>
                    <a:rect l="l" t="t" r="r" b="b"/>
                    <a:pathLst>
                      <a:path w="6522" h="1986" extrusionOk="0">
                        <a:moveTo>
                          <a:pt x="1478" y="1"/>
                        </a:moveTo>
                        <a:lnTo>
                          <a:pt x="1" y="851"/>
                        </a:lnTo>
                        <a:lnTo>
                          <a:pt x="249" y="1005"/>
                        </a:lnTo>
                        <a:lnTo>
                          <a:pt x="1619" y="201"/>
                        </a:lnTo>
                        <a:lnTo>
                          <a:pt x="3191" y="201"/>
                        </a:lnTo>
                        <a:lnTo>
                          <a:pt x="6274" y="1985"/>
                        </a:lnTo>
                        <a:lnTo>
                          <a:pt x="6522" y="1843"/>
                        </a:lnTo>
                        <a:lnTo>
                          <a:pt x="3332"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47"/>
                  <p:cNvSpPr/>
                  <p:nvPr/>
                </p:nvSpPr>
                <p:spPr>
                  <a:xfrm>
                    <a:off x="10652170" y="-4209221"/>
                    <a:ext cx="1523714" cy="501536"/>
                  </a:xfrm>
                  <a:custGeom>
                    <a:avLst/>
                    <a:gdLst/>
                    <a:ahLst/>
                    <a:cxnLst/>
                    <a:rect l="l" t="t" r="r" b="b"/>
                    <a:pathLst>
                      <a:path w="5423" h="1785" extrusionOk="0">
                        <a:moveTo>
                          <a:pt x="1394" y="1"/>
                        </a:moveTo>
                        <a:lnTo>
                          <a:pt x="0" y="816"/>
                        </a:lnTo>
                        <a:lnTo>
                          <a:pt x="260" y="958"/>
                        </a:lnTo>
                        <a:lnTo>
                          <a:pt x="1560" y="213"/>
                        </a:lnTo>
                        <a:lnTo>
                          <a:pt x="2446" y="213"/>
                        </a:lnTo>
                        <a:lnTo>
                          <a:pt x="5163" y="1784"/>
                        </a:lnTo>
                        <a:lnTo>
                          <a:pt x="5423" y="1631"/>
                        </a:lnTo>
                        <a:lnTo>
                          <a:pt x="2599"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47"/>
                  <p:cNvSpPr/>
                  <p:nvPr/>
                </p:nvSpPr>
                <p:spPr>
                  <a:xfrm>
                    <a:off x="10303764" y="-3691391"/>
                    <a:ext cx="1151987" cy="398700"/>
                  </a:xfrm>
                  <a:custGeom>
                    <a:avLst/>
                    <a:gdLst/>
                    <a:ahLst/>
                    <a:cxnLst/>
                    <a:rect l="l" t="t" r="r" b="b"/>
                    <a:pathLst>
                      <a:path w="4100" h="1419" extrusionOk="0">
                        <a:moveTo>
                          <a:pt x="248" y="1"/>
                        </a:moveTo>
                        <a:lnTo>
                          <a:pt x="0" y="154"/>
                        </a:lnTo>
                        <a:lnTo>
                          <a:pt x="1240" y="875"/>
                        </a:lnTo>
                        <a:lnTo>
                          <a:pt x="2906" y="875"/>
                        </a:lnTo>
                        <a:lnTo>
                          <a:pt x="3839" y="1418"/>
                        </a:lnTo>
                        <a:lnTo>
                          <a:pt x="4099" y="1276"/>
                        </a:lnTo>
                        <a:lnTo>
                          <a:pt x="3060" y="674"/>
                        </a:lnTo>
                        <a:lnTo>
                          <a:pt x="1406" y="674"/>
                        </a:lnTo>
                        <a:lnTo>
                          <a:pt x="248"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47"/>
                  <p:cNvSpPr/>
                  <p:nvPr/>
                </p:nvSpPr>
                <p:spPr>
                  <a:xfrm>
                    <a:off x="10486115" y="-3817547"/>
                    <a:ext cx="1178680" cy="405162"/>
                  </a:xfrm>
                  <a:custGeom>
                    <a:avLst/>
                    <a:gdLst/>
                    <a:ahLst/>
                    <a:cxnLst/>
                    <a:rect l="l" t="t" r="r" b="b"/>
                    <a:pathLst>
                      <a:path w="4195" h="1442" extrusionOk="0">
                        <a:moveTo>
                          <a:pt x="261" y="1"/>
                        </a:moveTo>
                        <a:lnTo>
                          <a:pt x="1" y="142"/>
                        </a:lnTo>
                        <a:lnTo>
                          <a:pt x="1253" y="851"/>
                        </a:lnTo>
                        <a:lnTo>
                          <a:pt x="2919" y="851"/>
                        </a:lnTo>
                        <a:lnTo>
                          <a:pt x="3923" y="1442"/>
                        </a:lnTo>
                        <a:lnTo>
                          <a:pt x="4194" y="1300"/>
                        </a:lnTo>
                        <a:lnTo>
                          <a:pt x="3072" y="650"/>
                        </a:lnTo>
                        <a:lnTo>
                          <a:pt x="1395" y="650"/>
                        </a:lnTo>
                        <a:lnTo>
                          <a:pt x="26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47"/>
                  <p:cNvSpPr/>
                  <p:nvPr/>
                </p:nvSpPr>
                <p:spPr>
                  <a:xfrm>
                    <a:off x="7747760" y="-3362654"/>
                    <a:ext cx="637527" cy="657476"/>
                  </a:xfrm>
                  <a:custGeom>
                    <a:avLst/>
                    <a:gdLst/>
                    <a:ahLst/>
                    <a:cxnLst/>
                    <a:rect l="l" t="t" r="r" b="b"/>
                    <a:pathLst>
                      <a:path w="2269" h="2340" extrusionOk="0">
                        <a:moveTo>
                          <a:pt x="2009" y="0"/>
                        </a:moveTo>
                        <a:lnTo>
                          <a:pt x="1879" y="71"/>
                        </a:lnTo>
                        <a:lnTo>
                          <a:pt x="521" y="862"/>
                        </a:lnTo>
                        <a:lnTo>
                          <a:pt x="521" y="1878"/>
                        </a:lnTo>
                        <a:lnTo>
                          <a:pt x="1" y="2185"/>
                        </a:lnTo>
                        <a:lnTo>
                          <a:pt x="249" y="2339"/>
                        </a:lnTo>
                        <a:lnTo>
                          <a:pt x="887" y="1961"/>
                        </a:lnTo>
                        <a:lnTo>
                          <a:pt x="887" y="945"/>
                        </a:lnTo>
                        <a:lnTo>
                          <a:pt x="2127" y="224"/>
                        </a:lnTo>
                        <a:lnTo>
                          <a:pt x="2269" y="154"/>
                        </a:lnTo>
                        <a:lnTo>
                          <a:pt x="2009"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47"/>
                  <p:cNvSpPr/>
                  <p:nvPr/>
                </p:nvSpPr>
                <p:spPr>
                  <a:xfrm>
                    <a:off x="7538717" y="-3498925"/>
                    <a:ext cx="611115" cy="677425"/>
                  </a:xfrm>
                  <a:custGeom>
                    <a:avLst/>
                    <a:gdLst/>
                    <a:ahLst/>
                    <a:cxnLst/>
                    <a:rect l="l" t="t" r="r" b="b"/>
                    <a:pathLst>
                      <a:path w="2175" h="2411" extrusionOk="0">
                        <a:moveTo>
                          <a:pt x="1926" y="1"/>
                        </a:moveTo>
                        <a:lnTo>
                          <a:pt x="1773" y="83"/>
                        </a:lnTo>
                        <a:lnTo>
                          <a:pt x="438" y="875"/>
                        </a:lnTo>
                        <a:lnTo>
                          <a:pt x="438" y="2009"/>
                        </a:lnTo>
                        <a:lnTo>
                          <a:pt x="1" y="2245"/>
                        </a:lnTo>
                        <a:lnTo>
                          <a:pt x="272" y="2411"/>
                        </a:lnTo>
                        <a:lnTo>
                          <a:pt x="804" y="2092"/>
                        </a:lnTo>
                        <a:lnTo>
                          <a:pt x="804" y="958"/>
                        </a:lnTo>
                        <a:lnTo>
                          <a:pt x="2044" y="237"/>
                        </a:lnTo>
                        <a:lnTo>
                          <a:pt x="2174" y="142"/>
                        </a:lnTo>
                        <a:lnTo>
                          <a:pt x="192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47"/>
                  <p:cNvSpPr/>
                  <p:nvPr/>
                </p:nvSpPr>
                <p:spPr>
                  <a:xfrm>
                    <a:off x="7870545" y="-3037570"/>
                    <a:ext cx="1026112" cy="405162"/>
                  </a:xfrm>
                  <a:custGeom>
                    <a:avLst/>
                    <a:gdLst/>
                    <a:ahLst/>
                    <a:cxnLst/>
                    <a:rect l="l" t="t" r="r" b="b"/>
                    <a:pathLst>
                      <a:path w="3652" h="1442" extrusionOk="0">
                        <a:moveTo>
                          <a:pt x="3403" y="1"/>
                        </a:moveTo>
                        <a:lnTo>
                          <a:pt x="3344" y="24"/>
                        </a:lnTo>
                        <a:lnTo>
                          <a:pt x="2092" y="745"/>
                        </a:lnTo>
                        <a:lnTo>
                          <a:pt x="946" y="745"/>
                        </a:lnTo>
                        <a:lnTo>
                          <a:pt x="1" y="1288"/>
                        </a:lnTo>
                        <a:lnTo>
                          <a:pt x="273" y="1442"/>
                        </a:lnTo>
                        <a:lnTo>
                          <a:pt x="1100" y="958"/>
                        </a:lnTo>
                        <a:lnTo>
                          <a:pt x="2234" y="958"/>
                        </a:lnTo>
                        <a:lnTo>
                          <a:pt x="3592" y="178"/>
                        </a:lnTo>
                        <a:lnTo>
                          <a:pt x="3651" y="142"/>
                        </a:lnTo>
                        <a:lnTo>
                          <a:pt x="3403"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47"/>
                  <p:cNvSpPr/>
                  <p:nvPr/>
                </p:nvSpPr>
                <p:spPr>
                  <a:xfrm>
                    <a:off x="6751994" y="-3661608"/>
                    <a:ext cx="1128948" cy="382123"/>
                  </a:xfrm>
                  <a:custGeom>
                    <a:avLst/>
                    <a:gdLst/>
                    <a:ahLst/>
                    <a:cxnLst/>
                    <a:rect l="l" t="t" r="r" b="b"/>
                    <a:pathLst>
                      <a:path w="4018" h="1360" extrusionOk="0">
                        <a:moveTo>
                          <a:pt x="3746" y="1"/>
                        </a:moveTo>
                        <a:lnTo>
                          <a:pt x="3604" y="95"/>
                        </a:lnTo>
                        <a:lnTo>
                          <a:pt x="2470" y="757"/>
                        </a:lnTo>
                        <a:lnTo>
                          <a:pt x="781" y="757"/>
                        </a:lnTo>
                        <a:lnTo>
                          <a:pt x="1" y="1194"/>
                        </a:lnTo>
                        <a:lnTo>
                          <a:pt x="249" y="1359"/>
                        </a:lnTo>
                        <a:lnTo>
                          <a:pt x="934" y="958"/>
                        </a:lnTo>
                        <a:lnTo>
                          <a:pt x="2612" y="958"/>
                        </a:lnTo>
                        <a:lnTo>
                          <a:pt x="3852" y="237"/>
                        </a:lnTo>
                        <a:lnTo>
                          <a:pt x="4017" y="154"/>
                        </a:lnTo>
                        <a:lnTo>
                          <a:pt x="374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8" name="Google Shape;5668;p47"/>
                <p:cNvSpPr/>
                <p:nvPr/>
              </p:nvSpPr>
              <p:spPr>
                <a:xfrm>
                  <a:off x="6598965" y="-3776740"/>
                  <a:ext cx="1021412" cy="282279"/>
                </a:xfrm>
                <a:custGeom>
                  <a:avLst/>
                  <a:gdLst/>
                  <a:ahLst/>
                  <a:cxnLst/>
                  <a:rect l="l" t="t" r="r" b="b"/>
                  <a:pathLst>
                    <a:path w="4277" h="1182" extrusionOk="0">
                      <a:moveTo>
                        <a:pt x="4017" y="0"/>
                      </a:moveTo>
                      <a:lnTo>
                        <a:pt x="3887" y="71"/>
                      </a:lnTo>
                      <a:lnTo>
                        <a:pt x="2516" y="875"/>
                      </a:lnTo>
                      <a:lnTo>
                        <a:pt x="284" y="875"/>
                      </a:lnTo>
                      <a:lnTo>
                        <a:pt x="0" y="1028"/>
                      </a:lnTo>
                      <a:lnTo>
                        <a:pt x="272" y="1182"/>
                      </a:lnTo>
                      <a:lnTo>
                        <a:pt x="437" y="1075"/>
                      </a:lnTo>
                      <a:lnTo>
                        <a:pt x="2658" y="1075"/>
                      </a:lnTo>
                      <a:lnTo>
                        <a:pt x="4135" y="225"/>
                      </a:lnTo>
                      <a:lnTo>
                        <a:pt x="4277" y="142"/>
                      </a:lnTo>
                      <a:lnTo>
                        <a:pt x="4017"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9" name="Google Shape;5669;p47"/>
              <p:cNvSpPr/>
              <p:nvPr/>
            </p:nvSpPr>
            <p:spPr>
              <a:xfrm flipH="1">
                <a:off x="9817982" y="7218955"/>
                <a:ext cx="1524705" cy="923607"/>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chemeClr val="accen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47"/>
              <p:cNvSpPr/>
              <p:nvPr/>
            </p:nvSpPr>
            <p:spPr>
              <a:xfrm flipH="1">
                <a:off x="11341013" y="7218966"/>
                <a:ext cx="1532304" cy="923607"/>
              </a:xfrm>
              <a:custGeom>
                <a:avLst/>
                <a:gdLst/>
                <a:ahLst/>
                <a:cxnLst/>
                <a:rect l="l" t="t" r="r" b="b"/>
                <a:pathLst>
                  <a:path w="11897" h="7171" extrusionOk="0">
                    <a:moveTo>
                      <a:pt x="1" y="0"/>
                    </a:moveTo>
                    <a:lnTo>
                      <a:pt x="1" y="307"/>
                    </a:lnTo>
                    <a:lnTo>
                      <a:pt x="11897" y="7171"/>
                    </a:lnTo>
                    <a:lnTo>
                      <a:pt x="11897" y="6875"/>
                    </a:lnTo>
                    <a:lnTo>
                      <a:pt x="1"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47"/>
              <p:cNvSpPr/>
              <p:nvPr/>
            </p:nvSpPr>
            <p:spPr>
              <a:xfrm flipH="1">
                <a:off x="9812585" y="7218966"/>
                <a:ext cx="1524705" cy="923607"/>
              </a:xfrm>
              <a:custGeom>
                <a:avLst/>
                <a:gdLst/>
                <a:ahLst/>
                <a:cxnLst/>
                <a:rect l="l" t="t" r="r" b="b"/>
                <a:pathLst>
                  <a:path w="11838" h="7171" extrusionOk="0">
                    <a:moveTo>
                      <a:pt x="11838" y="0"/>
                    </a:moveTo>
                    <a:lnTo>
                      <a:pt x="1" y="6875"/>
                    </a:lnTo>
                    <a:lnTo>
                      <a:pt x="1" y="7171"/>
                    </a:lnTo>
                    <a:lnTo>
                      <a:pt x="11838" y="307"/>
                    </a:lnTo>
                    <a:lnTo>
                      <a:pt x="11838"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2" name="Google Shape;5672;p47"/>
              <p:cNvGrpSpPr/>
              <p:nvPr/>
            </p:nvGrpSpPr>
            <p:grpSpPr>
              <a:xfrm>
                <a:off x="10884983" y="6879817"/>
                <a:ext cx="922893" cy="599206"/>
                <a:chOff x="-4004340" y="2465518"/>
                <a:chExt cx="1791330" cy="1162830"/>
              </a:xfrm>
            </p:grpSpPr>
            <p:sp>
              <p:nvSpPr>
                <p:cNvPr id="5673" name="Google Shape;5673;p47"/>
                <p:cNvSpPr/>
                <p:nvPr/>
              </p:nvSpPr>
              <p:spPr>
                <a:xfrm>
                  <a:off x="-3238869" y="3540443"/>
                  <a:ext cx="296388" cy="76122"/>
                </a:xfrm>
                <a:custGeom>
                  <a:avLst/>
                  <a:gdLst/>
                  <a:ahLst/>
                  <a:cxnLst/>
                  <a:rect l="l" t="t" r="r" b="b"/>
                  <a:pathLst>
                    <a:path w="2671" h="686" extrusionOk="0">
                      <a:moveTo>
                        <a:pt x="1" y="0"/>
                      </a:moveTo>
                      <a:lnTo>
                        <a:pt x="1" y="685"/>
                      </a:lnTo>
                      <a:lnTo>
                        <a:pt x="2671" y="685"/>
                      </a:lnTo>
                      <a:lnTo>
                        <a:pt x="267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47"/>
                <p:cNvSpPr/>
                <p:nvPr/>
              </p:nvSpPr>
              <p:spPr>
                <a:xfrm>
                  <a:off x="-2741963" y="2725067"/>
                  <a:ext cx="14536" cy="14536"/>
                </a:xfrm>
                <a:custGeom>
                  <a:avLst/>
                  <a:gdLst/>
                  <a:ahLst/>
                  <a:cxnLst/>
                  <a:rect l="l" t="t" r="r" b="b"/>
                  <a:pathLst>
                    <a:path w="131" h="131" extrusionOk="0">
                      <a:moveTo>
                        <a:pt x="0" y="0"/>
                      </a:moveTo>
                      <a:lnTo>
                        <a:pt x="0" y="60"/>
                      </a:lnTo>
                      <a:lnTo>
                        <a:pt x="130" y="130"/>
                      </a:lnTo>
                      <a:lnTo>
                        <a:pt x="130" y="83"/>
                      </a:lnTo>
                      <a:lnTo>
                        <a:pt x="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47"/>
                <p:cNvSpPr/>
                <p:nvPr/>
              </p:nvSpPr>
              <p:spPr>
                <a:xfrm>
                  <a:off x="-3461689" y="2727730"/>
                  <a:ext cx="14536" cy="15757"/>
                </a:xfrm>
                <a:custGeom>
                  <a:avLst/>
                  <a:gdLst/>
                  <a:ahLst/>
                  <a:cxnLst/>
                  <a:rect l="l" t="t" r="r" b="b"/>
                  <a:pathLst>
                    <a:path w="131" h="142" extrusionOk="0">
                      <a:moveTo>
                        <a:pt x="131" y="0"/>
                      </a:moveTo>
                      <a:lnTo>
                        <a:pt x="1" y="83"/>
                      </a:lnTo>
                      <a:lnTo>
                        <a:pt x="1" y="142"/>
                      </a:lnTo>
                      <a:lnTo>
                        <a:pt x="131" y="47"/>
                      </a:lnTo>
                      <a:lnTo>
                        <a:pt x="13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47"/>
                <p:cNvSpPr/>
                <p:nvPr/>
              </p:nvSpPr>
              <p:spPr>
                <a:xfrm>
                  <a:off x="-2942590" y="3124876"/>
                  <a:ext cx="714504" cy="491686"/>
                </a:xfrm>
                <a:custGeom>
                  <a:avLst/>
                  <a:gdLst/>
                  <a:ahLst/>
                  <a:cxnLst/>
                  <a:rect l="l" t="t" r="r" b="b"/>
                  <a:pathLst>
                    <a:path w="6439" h="4431" extrusionOk="0">
                      <a:moveTo>
                        <a:pt x="6439" y="0"/>
                      </a:moveTo>
                      <a:lnTo>
                        <a:pt x="1" y="3745"/>
                      </a:lnTo>
                      <a:lnTo>
                        <a:pt x="1" y="4430"/>
                      </a:lnTo>
                      <a:lnTo>
                        <a:pt x="6439" y="697"/>
                      </a:lnTo>
                      <a:lnTo>
                        <a:pt x="643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47"/>
                <p:cNvSpPr/>
                <p:nvPr/>
              </p:nvSpPr>
              <p:spPr>
                <a:xfrm>
                  <a:off x="-3958484" y="3126208"/>
                  <a:ext cx="719719" cy="490354"/>
                </a:xfrm>
                <a:custGeom>
                  <a:avLst/>
                  <a:gdLst/>
                  <a:ahLst/>
                  <a:cxnLst/>
                  <a:rect l="l" t="t" r="r" b="b"/>
                  <a:pathLst>
                    <a:path w="6486" h="4419" extrusionOk="0">
                      <a:moveTo>
                        <a:pt x="1" y="0"/>
                      </a:moveTo>
                      <a:lnTo>
                        <a:pt x="1" y="685"/>
                      </a:lnTo>
                      <a:lnTo>
                        <a:pt x="6486" y="4418"/>
                      </a:lnTo>
                      <a:lnTo>
                        <a:pt x="6486" y="3733"/>
                      </a:lnTo>
                      <a:lnTo>
                        <a:pt x="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47"/>
                <p:cNvSpPr/>
                <p:nvPr/>
              </p:nvSpPr>
              <p:spPr>
                <a:xfrm>
                  <a:off x="-3958484" y="2537645"/>
                  <a:ext cx="1730388" cy="1002902"/>
                </a:xfrm>
                <a:custGeom>
                  <a:avLst/>
                  <a:gdLst/>
                  <a:ahLst/>
                  <a:cxnLst/>
                  <a:rect l="l" t="t" r="r" b="b"/>
                  <a:pathLst>
                    <a:path w="15594" h="9038" extrusionOk="0">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47"/>
                <p:cNvSpPr/>
                <p:nvPr/>
              </p:nvSpPr>
              <p:spPr>
                <a:xfrm>
                  <a:off x="-2709228" y="2744708"/>
                  <a:ext cx="15868" cy="14536"/>
                </a:xfrm>
                <a:custGeom>
                  <a:avLst/>
                  <a:gdLst/>
                  <a:ahLst/>
                  <a:cxnLst/>
                  <a:rect l="l" t="t" r="r" b="b"/>
                  <a:pathLst>
                    <a:path w="143" h="131" extrusionOk="0">
                      <a:moveTo>
                        <a:pt x="1" y="1"/>
                      </a:moveTo>
                      <a:lnTo>
                        <a:pt x="12" y="60"/>
                      </a:lnTo>
                      <a:lnTo>
                        <a:pt x="142" y="131"/>
                      </a:lnTo>
                      <a:lnTo>
                        <a:pt x="142" y="83"/>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47"/>
                <p:cNvSpPr/>
                <p:nvPr/>
              </p:nvSpPr>
              <p:spPr>
                <a:xfrm>
                  <a:off x="-2709228" y="2725067"/>
                  <a:ext cx="48603" cy="28962"/>
                </a:xfrm>
                <a:custGeom>
                  <a:avLst/>
                  <a:gdLst/>
                  <a:ahLst/>
                  <a:cxnLst/>
                  <a:rect l="l" t="t" r="r" b="b"/>
                  <a:pathLst>
                    <a:path w="438" h="261" extrusionOk="0">
                      <a:moveTo>
                        <a:pt x="308" y="0"/>
                      </a:moveTo>
                      <a:lnTo>
                        <a:pt x="1" y="178"/>
                      </a:lnTo>
                      <a:lnTo>
                        <a:pt x="142" y="260"/>
                      </a:lnTo>
                      <a:lnTo>
                        <a:pt x="438" y="83"/>
                      </a:lnTo>
                      <a:lnTo>
                        <a:pt x="3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47"/>
                <p:cNvSpPr/>
                <p:nvPr/>
              </p:nvSpPr>
              <p:spPr>
                <a:xfrm>
                  <a:off x="-3495755" y="2747371"/>
                  <a:ext cx="15868" cy="15868"/>
                </a:xfrm>
                <a:custGeom>
                  <a:avLst/>
                  <a:gdLst/>
                  <a:ahLst/>
                  <a:cxnLst/>
                  <a:rect l="l" t="t" r="r" b="b"/>
                  <a:pathLst>
                    <a:path w="143" h="143" extrusionOk="0">
                      <a:moveTo>
                        <a:pt x="142" y="0"/>
                      </a:moveTo>
                      <a:lnTo>
                        <a:pt x="1" y="83"/>
                      </a:lnTo>
                      <a:lnTo>
                        <a:pt x="1" y="142"/>
                      </a:lnTo>
                      <a:lnTo>
                        <a:pt x="142" y="48"/>
                      </a:lnTo>
                      <a:lnTo>
                        <a:pt x="142"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47"/>
                <p:cNvSpPr/>
                <p:nvPr/>
              </p:nvSpPr>
              <p:spPr>
                <a:xfrm>
                  <a:off x="-3528490" y="2727730"/>
                  <a:ext cx="48603" cy="28851"/>
                </a:xfrm>
                <a:custGeom>
                  <a:avLst/>
                  <a:gdLst/>
                  <a:ahLst/>
                  <a:cxnLst/>
                  <a:rect l="l" t="t" r="r" b="b"/>
                  <a:pathLst>
                    <a:path w="438" h="260" extrusionOk="0">
                      <a:moveTo>
                        <a:pt x="130" y="0"/>
                      </a:moveTo>
                      <a:lnTo>
                        <a:pt x="0" y="83"/>
                      </a:lnTo>
                      <a:lnTo>
                        <a:pt x="296" y="260"/>
                      </a:lnTo>
                      <a:lnTo>
                        <a:pt x="437" y="177"/>
                      </a:lnTo>
                      <a:lnTo>
                        <a:pt x="13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47"/>
                <p:cNvSpPr/>
                <p:nvPr/>
              </p:nvSpPr>
              <p:spPr>
                <a:xfrm>
                  <a:off x="-2942590" y="3054080"/>
                  <a:ext cx="714504" cy="462835"/>
                </a:xfrm>
                <a:custGeom>
                  <a:avLst/>
                  <a:gdLst/>
                  <a:ahLst/>
                  <a:cxnLst/>
                  <a:rect l="l" t="t" r="r" b="b"/>
                  <a:pathLst>
                    <a:path w="6439" h="4171" extrusionOk="0">
                      <a:moveTo>
                        <a:pt x="6439" y="1"/>
                      </a:moveTo>
                      <a:lnTo>
                        <a:pt x="1" y="3734"/>
                      </a:lnTo>
                      <a:lnTo>
                        <a:pt x="1" y="4171"/>
                      </a:lnTo>
                      <a:lnTo>
                        <a:pt x="6439" y="414"/>
                      </a:lnTo>
                      <a:lnTo>
                        <a:pt x="6439"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47"/>
                <p:cNvSpPr/>
                <p:nvPr/>
              </p:nvSpPr>
              <p:spPr>
                <a:xfrm>
                  <a:off x="-3958484" y="3054080"/>
                  <a:ext cx="719719" cy="462835"/>
                </a:xfrm>
                <a:custGeom>
                  <a:avLst/>
                  <a:gdLst/>
                  <a:ahLst/>
                  <a:cxnLst/>
                  <a:rect l="l" t="t" r="r" b="b"/>
                  <a:pathLst>
                    <a:path w="6486" h="4171" extrusionOk="0">
                      <a:moveTo>
                        <a:pt x="1" y="1"/>
                      </a:moveTo>
                      <a:lnTo>
                        <a:pt x="1" y="414"/>
                      </a:lnTo>
                      <a:lnTo>
                        <a:pt x="6486" y="4171"/>
                      </a:lnTo>
                      <a:lnTo>
                        <a:pt x="6486" y="373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47"/>
                <p:cNvSpPr/>
                <p:nvPr/>
              </p:nvSpPr>
              <p:spPr>
                <a:xfrm>
                  <a:off x="-3238869" y="3468316"/>
                  <a:ext cx="296388" cy="48603"/>
                </a:xfrm>
                <a:custGeom>
                  <a:avLst/>
                  <a:gdLst/>
                  <a:ahLst/>
                  <a:cxnLst/>
                  <a:rect l="l" t="t" r="r" b="b"/>
                  <a:pathLst>
                    <a:path w="2671" h="438" extrusionOk="0">
                      <a:moveTo>
                        <a:pt x="1" y="1"/>
                      </a:moveTo>
                      <a:lnTo>
                        <a:pt x="1" y="438"/>
                      </a:lnTo>
                      <a:lnTo>
                        <a:pt x="2671" y="438"/>
                      </a:lnTo>
                      <a:lnTo>
                        <a:pt x="2671"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47"/>
                <p:cNvSpPr/>
                <p:nvPr/>
              </p:nvSpPr>
              <p:spPr>
                <a:xfrm>
                  <a:off x="-3958484" y="2465518"/>
                  <a:ext cx="1730388" cy="1002902"/>
                </a:xfrm>
                <a:custGeom>
                  <a:avLst/>
                  <a:gdLst/>
                  <a:ahLst/>
                  <a:cxnLst/>
                  <a:rect l="l" t="t" r="r" b="b"/>
                  <a:pathLst>
                    <a:path w="15594" h="9038" extrusionOk="0">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47"/>
                <p:cNvSpPr/>
                <p:nvPr/>
              </p:nvSpPr>
              <p:spPr>
                <a:xfrm>
                  <a:off x="-3904776" y="2516673"/>
                  <a:ext cx="1625637" cy="899371"/>
                </a:xfrm>
                <a:custGeom>
                  <a:avLst/>
                  <a:gdLst/>
                  <a:ahLst/>
                  <a:cxnLst/>
                  <a:rect l="l" t="t" r="r" b="b"/>
                  <a:pathLst>
                    <a:path w="14650" h="8105" extrusionOk="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47"/>
                <p:cNvSpPr/>
                <p:nvPr/>
              </p:nvSpPr>
              <p:spPr>
                <a:xfrm>
                  <a:off x="-3722570" y="2675243"/>
                  <a:ext cx="668675" cy="385492"/>
                </a:xfrm>
                <a:custGeom>
                  <a:avLst/>
                  <a:gdLst/>
                  <a:ahLst/>
                  <a:cxnLst/>
                  <a:rect l="l" t="t" r="r" b="b"/>
                  <a:pathLst>
                    <a:path w="6026" h="3474" extrusionOk="0">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47"/>
                <p:cNvSpPr/>
                <p:nvPr/>
              </p:nvSpPr>
              <p:spPr>
                <a:xfrm>
                  <a:off x="-3537701" y="2688337"/>
                  <a:ext cx="778752" cy="449741"/>
                </a:xfrm>
                <a:custGeom>
                  <a:avLst/>
                  <a:gdLst/>
                  <a:ahLst/>
                  <a:cxnLst/>
                  <a:rect l="l" t="t" r="r" b="b"/>
                  <a:pathLst>
                    <a:path w="7018" h="4053" extrusionOk="0">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47"/>
                <p:cNvSpPr/>
                <p:nvPr/>
              </p:nvSpPr>
              <p:spPr>
                <a:xfrm>
                  <a:off x="-3402655" y="2832593"/>
                  <a:ext cx="624067" cy="360525"/>
                </a:xfrm>
                <a:custGeom>
                  <a:avLst/>
                  <a:gdLst/>
                  <a:ahLst/>
                  <a:cxnLst/>
                  <a:rect l="l" t="t" r="r" b="b"/>
                  <a:pathLst>
                    <a:path w="5624" h="3249" extrusionOk="0">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47"/>
                <p:cNvSpPr/>
                <p:nvPr/>
              </p:nvSpPr>
              <p:spPr>
                <a:xfrm>
                  <a:off x="-3210018" y="2946554"/>
                  <a:ext cx="626730" cy="360636"/>
                </a:xfrm>
                <a:custGeom>
                  <a:avLst/>
                  <a:gdLst/>
                  <a:ahLst/>
                  <a:cxnLst/>
                  <a:rect l="l" t="t" r="r" b="b"/>
                  <a:pathLst>
                    <a:path w="5648" h="3250" extrusionOk="0">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47"/>
                <p:cNvSpPr/>
                <p:nvPr/>
              </p:nvSpPr>
              <p:spPr>
                <a:xfrm>
                  <a:off x="-3305671" y="3060627"/>
                  <a:ext cx="329122" cy="188862"/>
                </a:xfrm>
                <a:custGeom>
                  <a:avLst/>
                  <a:gdLst/>
                  <a:ahLst/>
                  <a:cxnLst/>
                  <a:rect l="l" t="t" r="r" b="b"/>
                  <a:pathLst>
                    <a:path w="2966" h="1702" extrusionOk="0">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47"/>
                <p:cNvSpPr/>
                <p:nvPr/>
              </p:nvSpPr>
              <p:spPr>
                <a:xfrm>
                  <a:off x="-3009391" y="2888963"/>
                  <a:ext cx="327791" cy="190194"/>
                </a:xfrm>
                <a:custGeom>
                  <a:avLst/>
                  <a:gdLst/>
                  <a:ahLst/>
                  <a:cxnLst/>
                  <a:rect l="l" t="t" r="r" b="b"/>
                  <a:pathLst>
                    <a:path w="2954" h="1714" extrusionOk="0">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4" name="Google Shape;5694;p47"/>
                <p:cNvGrpSpPr/>
                <p:nvPr/>
              </p:nvGrpSpPr>
              <p:grpSpPr>
                <a:xfrm>
                  <a:off x="-4004340" y="3104789"/>
                  <a:ext cx="1791330" cy="523558"/>
                  <a:chOff x="-4004340" y="3104789"/>
                  <a:chExt cx="1791330" cy="523558"/>
                </a:xfrm>
              </p:grpSpPr>
              <p:grpSp>
                <p:nvGrpSpPr>
                  <p:cNvPr id="5695" name="Google Shape;5695;p47"/>
                  <p:cNvGrpSpPr/>
                  <p:nvPr/>
                </p:nvGrpSpPr>
                <p:grpSpPr>
                  <a:xfrm>
                    <a:off x="-2940565" y="3136014"/>
                    <a:ext cx="727555" cy="492333"/>
                    <a:chOff x="-2940565" y="3136014"/>
                    <a:chExt cx="727555" cy="492333"/>
                  </a:xfrm>
                </p:grpSpPr>
                <p:grpSp>
                  <p:nvGrpSpPr>
                    <p:cNvPr id="5696" name="Google Shape;5696;p47"/>
                    <p:cNvGrpSpPr/>
                    <p:nvPr/>
                  </p:nvGrpSpPr>
                  <p:grpSpPr>
                    <a:xfrm>
                      <a:off x="-2940565" y="3490627"/>
                      <a:ext cx="107580" cy="137721"/>
                      <a:chOff x="-1475840" y="2934777"/>
                      <a:chExt cx="107580" cy="137721"/>
                    </a:xfrm>
                  </p:grpSpPr>
                  <p:sp>
                    <p:nvSpPr>
                      <p:cNvPr id="5697" name="Google Shape;569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47"/>
                    <p:cNvGrpSpPr/>
                    <p:nvPr/>
                  </p:nvGrpSpPr>
                  <p:grpSpPr>
                    <a:xfrm>
                      <a:off x="-2901816" y="3468463"/>
                      <a:ext cx="107580" cy="137721"/>
                      <a:chOff x="-1475840" y="2934777"/>
                      <a:chExt cx="107580" cy="137721"/>
                    </a:xfrm>
                  </p:grpSpPr>
                  <p:sp>
                    <p:nvSpPr>
                      <p:cNvPr id="5707" name="Google Shape;570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6" name="Google Shape;5716;p47"/>
                    <p:cNvGrpSpPr/>
                    <p:nvPr/>
                  </p:nvGrpSpPr>
                  <p:grpSpPr>
                    <a:xfrm>
                      <a:off x="-2863068" y="3446300"/>
                      <a:ext cx="107580" cy="137721"/>
                      <a:chOff x="-1475840" y="2934777"/>
                      <a:chExt cx="107580" cy="137721"/>
                    </a:xfrm>
                  </p:grpSpPr>
                  <p:sp>
                    <p:nvSpPr>
                      <p:cNvPr id="5717" name="Google Shape;571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47"/>
                    <p:cNvGrpSpPr/>
                    <p:nvPr/>
                  </p:nvGrpSpPr>
                  <p:grpSpPr>
                    <a:xfrm>
                      <a:off x="-2824319" y="3424137"/>
                      <a:ext cx="107580" cy="137721"/>
                      <a:chOff x="-1475840" y="2934777"/>
                      <a:chExt cx="107580" cy="137721"/>
                    </a:xfrm>
                  </p:grpSpPr>
                  <p:sp>
                    <p:nvSpPr>
                      <p:cNvPr id="5727" name="Google Shape;572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47"/>
                    <p:cNvGrpSpPr/>
                    <p:nvPr/>
                  </p:nvGrpSpPr>
                  <p:grpSpPr>
                    <a:xfrm>
                      <a:off x="-2785571" y="3401973"/>
                      <a:ext cx="107580" cy="137721"/>
                      <a:chOff x="-1475840" y="2934777"/>
                      <a:chExt cx="107580" cy="137721"/>
                    </a:xfrm>
                  </p:grpSpPr>
                  <p:sp>
                    <p:nvSpPr>
                      <p:cNvPr id="5737" name="Google Shape;573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6" name="Google Shape;5746;p47"/>
                    <p:cNvGrpSpPr/>
                    <p:nvPr/>
                  </p:nvGrpSpPr>
                  <p:grpSpPr>
                    <a:xfrm>
                      <a:off x="-2746822" y="3379810"/>
                      <a:ext cx="107580" cy="137721"/>
                      <a:chOff x="-1475840" y="2934777"/>
                      <a:chExt cx="107580" cy="137721"/>
                    </a:xfrm>
                  </p:grpSpPr>
                  <p:sp>
                    <p:nvSpPr>
                      <p:cNvPr id="5747" name="Google Shape;574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6" name="Google Shape;5756;p47"/>
                    <p:cNvGrpSpPr/>
                    <p:nvPr/>
                  </p:nvGrpSpPr>
                  <p:grpSpPr>
                    <a:xfrm>
                      <a:off x="-2708074" y="3357647"/>
                      <a:ext cx="107580" cy="137721"/>
                      <a:chOff x="-1475840" y="2934777"/>
                      <a:chExt cx="107580" cy="137721"/>
                    </a:xfrm>
                  </p:grpSpPr>
                  <p:sp>
                    <p:nvSpPr>
                      <p:cNvPr id="5757" name="Google Shape;575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47"/>
                    <p:cNvGrpSpPr/>
                    <p:nvPr/>
                  </p:nvGrpSpPr>
                  <p:grpSpPr>
                    <a:xfrm>
                      <a:off x="-2669325" y="3335484"/>
                      <a:ext cx="107580" cy="137721"/>
                      <a:chOff x="-1475840" y="2934777"/>
                      <a:chExt cx="107580" cy="137721"/>
                    </a:xfrm>
                  </p:grpSpPr>
                  <p:sp>
                    <p:nvSpPr>
                      <p:cNvPr id="5767" name="Google Shape;576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47"/>
                    <p:cNvGrpSpPr/>
                    <p:nvPr/>
                  </p:nvGrpSpPr>
                  <p:grpSpPr>
                    <a:xfrm>
                      <a:off x="-2630577" y="3313320"/>
                      <a:ext cx="107580" cy="137721"/>
                      <a:chOff x="-1475840" y="2934777"/>
                      <a:chExt cx="107580" cy="137721"/>
                    </a:xfrm>
                  </p:grpSpPr>
                  <p:sp>
                    <p:nvSpPr>
                      <p:cNvPr id="5777" name="Google Shape;577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6" name="Google Shape;5786;p47"/>
                    <p:cNvGrpSpPr/>
                    <p:nvPr/>
                  </p:nvGrpSpPr>
                  <p:grpSpPr>
                    <a:xfrm>
                      <a:off x="-2591829" y="3291157"/>
                      <a:ext cx="107580" cy="137721"/>
                      <a:chOff x="-1475840" y="2934777"/>
                      <a:chExt cx="107580" cy="137721"/>
                    </a:xfrm>
                  </p:grpSpPr>
                  <p:sp>
                    <p:nvSpPr>
                      <p:cNvPr id="5787" name="Google Shape;578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47"/>
                    <p:cNvGrpSpPr/>
                    <p:nvPr/>
                  </p:nvGrpSpPr>
                  <p:grpSpPr>
                    <a:xfrm>
                      <a:off x="-2553080" y="3268994"/>
                      <a:ext cx="107580" cy="137721"/>
                      <a:chOff x="-1475840" y="2934777"/>
                      <a:chExt cx="107580" cy="137721"/>
                    </a:xfrm>
                  </p:grpSpPr>
                  <p:sp>
                    <p:nvSpPr>
                      <p:cNvPr id="5797" name="Google Shape;579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47"/>
                    <p:cNvGrpSpPr/>
                    <p:nvPr/>
                  </p:nvGrpSpPr>
                  <p:grpSpPr>
                    <a:xfrm>
                      <a:off x="-2514332" y="3246830"/>
                      <a:ext cx="107580" cy="137721"/>
                      <a:chOff x="-1475840" y="2934777"/>
                      <a:chExt cx="107580" cy="137721"/>
                    </a:xfrm>
                  </p:grpSpPr>
                  <p:sp>
                    <p:nvSpPr>
                      <p:cNvPr id="5807" name="Google Shape;580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6" name="Google Shape;5816;p47"/>
                    <p:cNvGrpSpPr/>
                    <p:nvPr/>
                  </p:nvGrpSpPr>
                  <p:grpSpPr>
                    <a:xfrm>
                      <a:off x="-2475583" y="3224667"/>
                      <a:ext cx="107580" cy="137721"/>
                      <a:chOff x="-1475840" y="2934777"/>
                      <a:chExt cx="107580" cy="137721"/>
                    </a:xfrm>
                  </p:grpSpPr>
                  <p:sp>
                    <p:nvSpPr>
                      <p:cNvPr id="5817" name="Google Shape;581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47"/>
                    <p:cNvGrpSpPr/>
                    <p:nvPr/>
                  </p:nvGrpSpPr>
                  <p:grpSpPr>
                    <a:xfrm>
                      <a:off x="-2436835" y="3202504"/>
                      <a:ext cx="107580" cy="137721"/>
                      <a:chOff x="-1475840" y="2934777"/>
                      <a:chExt cx="107580" cy="137721"/>
                    </a:xfrm>
                  </p:grpSpPr>
                  <p:sp>
                    <p:nvSpPr>
                      <p:cNvPr id="5827" name="Google Shape;582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47"/>
                    <p:cNvGrpSpPr/>
                    <p:nvPr/>
                  </p:nvGrpSpPr>
                  <p:grpSpPr>
                    <a:xfrm>
                      <a:off x="-2398086" y="3180341"/>
                      <a:ext cx="107580" cy="137721"/>
                      <a:chOff x="-1475840" y="2934777"/>
                      <a:chExt cx="107580" cy="137721"/>
                    </a:xfrm>
                  </p:grpSpPr>
                  <p:sp>
                    <p:nvSpPr>
                      <p:cNvPr id="5837" name="Google Shape;583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47"/>
                    <p:cNvGrpSpPr/>
                    <p:nvPr/>
                  </p:nvGrpSpPr>
                  <p:grpSpPr>
                    <a:xfrm>
                      <a:off x="-2359338" y="3158177"/>
                      <a:ext cx="107580" cy="137721"/>
                      <a:chOff x="-1475840" y="2934777"/>
                      <a:chExt cx="107580" cy="137721"/>
                    </a:xfrm>
                  </p:grpSpPr>
                  <p:sp>
                    <p:nvSpPr>
                      <p:cNvPr id="5847" name="Google Shape;584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6" name="Google Shape;5856;p47"/>
                    <p:cNvGrpSpPr/>
                    <p:nvPr/>
                  </p:nvGrpSpPr>
                  <p:grpSpPr>
                    <a:xfrm>
                      <a:off x="-2320590" y="3136014"/>
                      <a:ext cx="107580" cy="137721"/>
                      <a:chOff x="-1475840" y="2934777"/>
                      <a:chExt cx="107580" cy="137721"/>
                    </a:xfrm>
                  </p:grpSpPr>
                  <p:sp>
                    <p:nvSpPr>
                      <p:cNvPr id="5857" name="Google Shape;5857;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66" name="Google Shape;5866;p47"/>
                  <p:cNvGrpSpPr/>
                  <p:nvPr/>
                </p:nvGrpSpPr>
                <p:grpSpPr>
                  <a:xfrm flipH="1">
                    <a:off x="-4004340" y="3104789"/>
                    <a:ext cx="727555" cy="492333"/>
                    <a:chOff x="-2940565" y="3136014"/>
                    <a:chExt cx="727555" cy="492333"/>
                  </a:xfrm>
                </p:grpSpPr>
                <p:grpSp>
                  <p:nvGrpSpPr>
                    <p:cNvPr id="5867" name="Google Shape;5867;p47"/>
                    <p:cNvGrpSpPr/>
                    <p:nvPr/>
                  </p:nvGrpSpPr>
                  <p:grpSpPr>
                    <a:xfrm>
                      <a:off x="-2940565" y="3490627"/>
                      <a:ext cx="107580" cy="137721"/>
                      <a:chOff x="-1475840" y="2934777"/>
                      <a:chExt cx="107580" cy="137721"/>
                    </a:xfrm>
                  </p:grpSpPr>
                  <p:sp>
                    <p:nvSpPr>
                      <p:cNvPr id="5868" name="Google Shape;586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47"/>
                    <p:cNvGrpSpPr/>
                    <p:nvPr/>
                  </p:nvGrpSpPr>
                  <p:grpSpPr>
                    <a:xfrm>
                      <a:off x="-2901816" y="3468463"/>
                      <a:ext cx="107580" cy="137721"/>
                      <a:chOff x="-1475840" y="2934777"/>
                      <a:chExt cx="107580" cy="137721"/>
                    </a:xfrm>
                  </p:grpSpPr>
                  <p:sp>
                    <p:nvSpPr>
                      <p:cNvPr id="5878" name="Google Shape;587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47"/>
                    <p:cNvGrpSpPr/>
                    <p:nvPr/>
                  </p:nvGrpSpPr>
                  <p:grpSpPr>
                    <a:xfrm>
                      <a:off x="-2863068" y="3446300"/>
                      <a:ext cx="107580" cy="137721"/>
                      <a:chOff x="-1475840" y="2934777"/>
                      <a:chExt cx="107580" cy="137721"/>
                    </a:xfrm>
                  </p:grpSpPr>
                  <p:sp>
                    <p:nvSpPr>
                      <p:cNvPr id="5888" name="Google Shape;588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7" name="Google Shape;5897;p47"/>
                    <p:cNvGrpSpPr/>
                    <p:nvPr/>
                  </p:nvGrpSpPr>
                  <p:grpSpPr>
                    <a:xfrm>
                      <a:off x="-2824319" y="3424137"/>
                      <a:ext cx="107580" cy="137721"/>
                      <a:chOff x="-1475840" y="2934777"/>
                      <a:chExt cx="107580" cy="137721"/>
                    </a:xfrm>
                  </p:grpSpPr>
                  <p:sp>
                    <p:nvSpPr>
                      <p:cNvPr id="5898" name="Google Shape;589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47"/>
                    <p:cNvGrpSpPr/>
                    <p:nvPr/>
                  </p:nvGrpSpPr>
                  <p:grpSpPr>
                    <a:xfrm>
                      <a:off x="-2785571" y="3401973"/>
                      <a:ext cx="107580" cy="137721"/>
                      <a:chOff x="-1475840" y="2934777"/>
                      <a:chExt cx="107580" cy="137721"/>
                    </a:xfrm>
                  </p:grpSpPr>
                  <p:sp>
                    <p:nvSpPr>
                      <p:cNvPr id="5908" name="Google Shape;590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7" name="Google Shape;5917;p47"/>
                    <p:cNvGrpSpPr/>
                    <p:nvPr/>
                  </p:nvGrpSpPr>
                  <p:grpSpPr>
                    <a:xfrm>
                      <a:off x="-2746822" y="3379810"/>
                      <a:ext cx="107580" cy="137721"/>
                      <a:chOff x="-1475840" y="2934777"/>
                      <a:chExt cx="107580" cy="137721"/>
                    </a:xfrm>
                  </p:grpSpPr>
                  <p:sp>
                    <p:nvSpPr>
                      <p:cNvPr id="5918" name="Google Shape;591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7" name="Google Shape;5927;p47"/>
                    <p:cNvGrpSpPr/>
                    <p:nvPr/>
                  </p:nvGrpSpPr>
                  <p:grpSpPr>
                    <a:xfrm>
                      <a:off x="-2708074" y="3357647"/>
                      <a:ext cx="107580" cy="137721"/>
                      <a:chOff x="-1475840" y="2934777"/>
                      <a:chExt cx="107580" cy="137721"/>
                    </a:xfrm>
                  </p:grpSpPr>
                  <p:sp>
                    <p:nvSpPr>
                      <p:cNvPr id="5928" name="Google Shape;592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47"/>
                    <p:cNvGrpSpPr/>
                    <p:nvPr/>
                  </p:nvGrpSpPr>
                  <p:grpSpPr>
                    <a:xfrm>
                      <a:off x="-2669325" y="3335484"/>
                      <a:ext cx="107580" cy="137721"/>
                      <a:chOff x="-1475840" y="2934777"/>
                      <a:chExt cx="107580" cy="137721"/>
                    </a:xfrm>
                  </p:grpSpPr>
                  <p:sp>
                    <p:nvSpPr>
                      <p:cNvPr id="5938" name="Google Shape;593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47"/>
                    <p:cNvGrpSpPr/>
                    <p:nvPr/>
                  </p:nvGrpSpPr>
                  <p:grpSpPr>
                    <a:xfrm>
                      <a:off x="-2630577" y="3313320"/>
                      <a:ext cx="107580" cy="137721"/>
                      <a:chOff x="-1475840" y="2934777"/>
                      <a:chExt cx="107580" cy="137721"/>
                    </a:xfrm>
                  </p:grpSpPr>
                  <p:sp>
                    <p:nvSpPr>
                      <p:cNvPr id="5948" name="Google Shape;594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7" name="Google Shape;5957;p47"/>
                    <p:cNvGrpSpPr/>
                    <p:nvPr/>
                  </p:nvGrpSpPr>
                  <p:grpSpPr>
                    <a:xfrm>
                      <a:off x="-2591829" y="3291157"/>
                      <a:ext cx="107580" cy="137721"/>
                      <a:chOff x="-1475840" y="2934777"/>
                      <a:chExt cx="107580" cy="137721"/>
                    </a:xfrm>
                  </p:grpSpPr>
                  <p:sp>
                    <p:nvSpPr>
                      <p:cNvPr id="5958" name="Google Shape;595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47"/>
                    <p:cNvGrpSpPr/>
                    <p:nvPr/>
                  </p:nvGrpSpPr>
                  <p:grpSpPr>
                    <a:xfrm>
                      <a:off x="-2553080" y="3268994"/>
                      <a:ext cx="107580" cy="137721"/>
                      <a:chOff x="-1475840" y="2934777"/>
                      <a:chExt cx="107580" cy="137721"/>
                    </a:xfrm>
                  </p:grpSpPr>
                  <p:sp>
                    <p:nvSpPr>
                      <p:cNvPr id="5968" name="Google Shape;596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7" name="Google Shape;5977;p47"/>
                    <p:cNvGrpSpPr/>
                    <p:nvPr/>
                  </p:nvGrpSpPr>
                  <p:grpSpPr>
                    <a:xfrm>
                      <a:off x="-2514332" y="3246830"/>
                      <a:ext cx="107580" cy="137721"/>
                      <a:chOff x="-1475840" y="2934777"/>
                      <a:chExt cx="107580" cy="137721"/>
                    </a:xfrm>
                  </p:grpSpPr>
                  <p:sp>
                    <p:nvSpPr>
                      <p:cNvPr id="5978" name="Google Shape;597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47"/>
                    <p:cNvGrpSpPr/>
                    <p:nvPr/>
                  </p:nvGrpSpPr>
                  <p:grpSpPr>
                    <a:xfrm>
                      <a:off x="-2475583" y="3224667"/>
                      <a:ext cx="107580" cy="137721"/>
                      <a:chOff x="-1475840" y="2934777"/>
                      <a:chExt cx="107580" cy="137721"/>
                    </a:xfrm>
                  </p:grpSpPr>
                  <p:sp>
                    <p:nvSpPr>
                      <p:cNvPr id="5988" name="Google Shape;598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7" name="Google Shape;5997;p47"/>
                    <p:cNvGrpSpPr/>
                    <p:nvPr/>
                  </p:nvGrpSpPr>
                  <p:grpSpPr>
                    <a:xfrm>
                      <a:off x="-2436835" y="3202504"/>
                      <a:ext cx="107580" cy="137721"/>
                      <a:chOff x="-1475840" y="2934777"/>
                      <a:chExt cx="107580" cy="137721"/>
                    </a:xfrm>
                  </p:grpSpPr>
                  <p:sp>
                    <p:nvSpPr>
                      <p:cNvPr id="5998" name="Google Shape;599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7" name="Google Shape;6007;p47"/>
                    <p:cNvGrpSpPr/>
                    <p:nvPr/>
                  </p:nvGrpSpPr>
                  <p:grpSpPr>
                    <a:xfrm>
                      <a:off x="-2398086" y="3180341"/>
                      <a:ext cx="107580" cy="137721"/>
                      <a:chOff x="-1475840" y="2934777"/>
                      <a:chExt cx="107580" cy="137721"/>
                    </a:xfrm>
                  </p:grpSpPr>
                  <p:sp>
                    <p:nvSpPr>
                      <p:cNvPr id="6008" name="Google Shape;600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7" name="Google Shape;6017;p47"/>
                    <p:cNvGrpSpPr/>
                    <p:nvPr/>
                  </p:nvGrpSpPr>
                  <p:grpSpPr>
                    <a:xfrm>
                      <a:off x="-2359338" y="3158177"/>
                      <a:ext cx="107580" cy="137721"/>
                      <a:chOff x="-1475840" y="2934777"/>
                      <a:chExt cx="107580" cy="137721"/>
                    </a:xfrm>
                  </p:grpSpPr>
                  <p:sp>
                    <p:nvSpPr>
                      <p:cNvPr id="6018" name="Google Shape;601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47"/>
                    <p:cNvGrpSpPr/>
                    <p:nvPr/>
                  </p:nvGrpSpPr>
                  <p:grpSpPr>
                    <a:xfrm>
                      <a:off x="-2320590" y="3136014"/>
                      <a:ext cx="107580" cy="137721"/>
                      <a:chOff x="-1475840" y="2934777"/>
                      <a:chExt cx="107580" cy="137721"/>
                    </a:xfrm>
                  </p:grpSpPr>
                  <p:sp>
                    <p:nvSpPr>
                      <p:cNvPr id="6028" name="Google Shape;6028;p47"/>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47"/>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47"/>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47"/>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47"/>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47"/>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47"/>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spTree>
    <p:extLst>
      <p:ext uri="{BB962C8B-B14F-4D97-AF65-F5344CB8AC3E}">
        <p14:creationId xmlns:p14="http://schemas.microsoft.com/office/powerpoint/2010/main" val="401564033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59FEA57-B498-E5E0-AAC4-70CC47D3CDA5}"/>
              </a:ext>
            </a:extLst>
          </p:cNvPr>
          <p:cNvPicPr>
            <a:picLocks noChangeAspect="1"/>
          </p:cNvPicPr>
          <p:nvPr/>
        </p:nvPicPr>
        <p:blipFill>
          <a:blip r:embed="rId2"/>
          <a:stretch>
            <a:fillRect/>
          </a:stretch>
        </p:blipFill>
        <p:spPr>
          <a:xfrm>
            <a:off x="757244" y="1479507"/>
            <a:ext cx="3363196" cy="2443816"/>
          </a:xfrm>
          <a:prstGeom prst="rect">
            <a:avLst/>
          </a:prstGeom>
        </p:spPr>
      </p:pic>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The Hack ALU</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a:extLst>
              <a:ext uri="{FF2B5EF4-FFF2-40B4-BE49-F238E27FC236}">
                <a16:creationId xmlns:a16="http://schemas.microsoft.com/office/drawing/2014/main" id="{7DEE9E37-579C-334B-3219-807F0967EADB}"/>
              </a:ext>
            </a:extLst>
          </p:cNvPr>
          <p:cNvPicPr>
            <a:picLocks noChangeAspect="1"/>
          </p:cNvPicPr>
          <p:nvPr/>
        </p:nvPicPr>
        <p:blipFill>
          <a:blip r:embed="rId3"/>
          <a:stretch>
            <a:fillRect/>
          </a:stretch>
        </p:blipFill>
        <p:spPr>
          <a:xfrm>
            <a:off x="6549293" y="1011544"/>
            <a:ext cx="1979640" cy="3665837"/>
          </a:xfrm>
          <a:prstGeom prst="rect">
            <a:avLst/>
          </a:prstGeom>
        </p:spPr>
      </p:pic>
      <p:sp>
        <p:nvSpPr>
          <p:cNvPr id="6" name="Title 14">
            <a:extLst>
              <a:ext uri="{FF2B5EF4-FFF2-40B4-BE49-F238E27FC236}">
                <a16:creationId xmlns:a16="http://schemas.microsoft.com/office/drawing/2014/main" id="{611AB078-9EF3-460F-CC23-91626A3E3564}"/>
              </a:ext>
            </a:extLst>
          </p:cNvPr>
          <p:cNvSpPr txBox="1">
            <a:spLocks/>
          </p:cNvSpPr>
          <p:nvPr/>
        </p:nvSpPr>
        <p:spPr>
          <a:xfrm>
            <a:off x="2777113" y="3547847"/>
            <a:ext cx="3772180" cy="11880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200" b="0" i="0" dirty="0">
                <a:solidFill>
                  <a:srgbClr val="0E746B"/>
                </a:solidFill>
                <a:effectLst/>
                <a:latin typeface="Asap" panose="020B0604020202020204" charset="0"/>
                <a:cs typeface="Bakbak One" panose="020B0604020202020204" charset="0"/>
              </a:rPr>
              <a:t>if (out == 0) then zr = 1, else zr = 0</a:t>
            </a:r>
          </a:p>
          <a:p>
            <a:r>
              <a:rPr lang="en-US" sz="1200" b="0" i="0" dirty="0">
                <a:solidFill>
                  <a:srgbClr val="0E746B"/>
                </a:solidFill>
                <a:effectLst/>
                <a:latin typeface="Asap" panose="020B0604020202020204" charset="0"/>
                <a:cs typeface="Bakbak One" panose="020B0604020202020204" charset="0"/>
              </a:rPr>
              <a:t>if (out &lt; 0)  then ng = 1, else ng = 0</a:t>
            </a:r>
            <a:br>
              <a:rPr lang="en-US" sz="1200" b="0" i="0" dirty="0">
                <a:solidFill>
                  <a:srgbClr val="0E746B"/>
                </a:solidFill>
                <a:effectLst/>
                <a:latin typeface="Asap" panose="020B0604020202020204" charset="0"/>
                <a:cs typeface="Bakbak One" panose="020B0604020202020204" charset="0"/>
              </a:rPr>
            </a:br>
            <a:endParaRPr lang="en-US" sz="1200" b="0" i="0" dirty="0">
              <a:solidFill>
                <a:srgbClr val="0E746B"/>
              </a:solidFill>
              <a:effectLst/>
              <a:latin typeface="Asap" panose="020B0604020202020204" charset="0"/>
              <a:cs typeface="Bakbak One" panose="020B0604020202020204" charset="0"/>
            </a:endParaRPr>
          </a:p>
          <a:p>
            <a:r>
              <a:rPr lang="en-US" sz="1200" b="0" i="0" dirty="0">
                <a:solidFill>
                  <a:srgbClr val="0E746B"/>
                </a:solidFill>
                <a:effectLst/>
                <a:latin typeface="Asap" panose="020B0604020202020204" charset="0"/>
                <a:cs typeface="Bakbak One" panose="020B0604020202020204" charset="0"/>
              </a:rPr>
              <a:t>These two control bits will come into play when we build the complete computer’s architecture.</a:t>
            </a:r>
          </a:p>
        </p:txBody>
      </p:sp>
    </p:spTree>
    <p:extLst>
      <p:ext uri="{BB962C8B-B14F-4D97-AF65-F5344CB8AC3E}">
        <p14:creationId xmlns:p14="http://schemas.microsoft.com/office/powerpoint/2010/main" val="16919091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F5F5D-9D01-ACB7-954C-787C732A0ECD}"/>
              </a:ext>
            </a:extLst>
          </p:cNvPr>
          <p:cNvSpPr>
            <a:spLocks noGrp="1"/>
          </p:cNvSpPr>
          <p:nvPr>
            <p:ph type="title"/>
          </p:nvPr>
        </p:nvSpPr>
        <p:spPr>
          <a:xfrm>
            <a:off x="713225" y="2031775"/>
            <a:ext cx="3712200" cy="895780"/>
          </a:xfrm>
        </p:spPr>
        <p:txBody>
          <a:bodyPr/>
          <a:lstStyle/>
          <a:p>
            <a:r>
              <a:rPr lang="en-US" dirty="0"/>
              <a:t>Design</a:t>
            </a:r>
          </a:p>
        </p:txBody>
      </p:sp>
      <p:sp>
        <p:nvSpPr>
          <p:cNvPr id="3" name="Subtitle 2">
            <a:extLst>
              <a:ext uri="{FF2B5EF4-FFF2-40B4-BE49-F238E27FC236}">
                <a16:creationId xmlns:a16="http://schemas.microsoft.com/office/drawing/2014/main" id="{75AECB48-1EC4-CB4E-A9A2-C60110282295}"/>
              </a:ext>
            </a:extLst>
          </p:cNvPr>
          <p:cNvSpPr>
            <a:spLocks noGrp="1"/>
          </p:cNvSpPr>
          <p:nvPr>
            <p:ph type="subTitle" idx="1"/>
          </p:nvPr>
        </p:nvSpPr>
        <p:spPr/>
        <p:txBody>
          <a:bodyPr/>
          <a:lstStyle/>
          <a:p>
            <a:endParaRPr lang="en-US"/>
          </a:p>
        </p:txBody>
      </p:sp>
      <p:sp>
        <p:nvSpPr>
          <p:cNvPr id="4" name="Title 3">
            <a:extLst>
              <a:ext uri="{FF2B5EF4-FFF2-40B4-BE49-F238E27FC236}">
                <a16:creationId xmlns:a16="http://schemas.microsoft.com/office/drawing/2014/main" id="{76EC47D9-77A4-8DE4-7C09-5C3523ED0C30}"/>
              </a:ext>
            </a:extLst>
          </p:cNvPr>
          <p:cNvSpPr>
            <a:spLocks noGrp="1"/>
          </p:cNvSpPr>
          <p:nvPr>
            <p:ph type="title" idx="2"/>
          </p:nvPr>
        </p:nvSpPr>
        <p:spPr/>
        <p:txBody>
          <a:bodyPr/>
          <a:lstStyle/>
          <a:p>
            <a:r>
              <a:rPr lang="en-US" dirty="0"/>
              <a:t>4</a:t>
            </a:r>
          </a:p>
        </p:txBody>
      </p:sp>
      <p:grpSp>
        <p:nvGrpSpPr>
          <p:cNvPr id="5" name="Google Shape;3815;p40">
            <a:extLst>
              <a:ext uri="{FF2B5EF4-FFF2-40B4-BE49-F238E27FC236}">
                <a16:creationId xmlns:a16="http://schemas.microsoft.com/office/drawing/2014/main" id="{D1E06561-1999-1625-550B-BE19A95F38C3}"/>
              </a:ext>
            </a:extLst>
          </p:cNvPr>
          <p:cNvGrpSpPr/>
          <p:nvPr/>
        </p:nvGrpSpPr>
        <p:grpSpPr>
          <a:xfrm>
            <a:off x="5309625" y="391075"/>
            <a:ext cx="3503100" cy="4383600"/>
            <a:chOff x="5309625" y="391075"/>
            <a:chExt cx="3503100" cy="4383600"/>
          </a:xfrm>
        </p:grpSpPr>
        <p:grpSp>
          <p:nvGrpSpPr>
            <p:cNvPr id="6" name="Google Shape;3816;p40">
              <a:extLst>
                <a:ext uri="{FF2B5EF4-FFF2-40B4-BE49-F238E27FC236}">
                  <a16:creationId xmlns:a16="http://schemas.microsoft.com/office/drawing/2014/main" id="{A55ECC0F-3499-04CC-744E-E5BB61C457E7}"/>
                </a:ext>
              </a:extLst>
            </p:cNvPr>
            <p:cNvGrpSpPr/>
            <p:nvPr/>
          </p:nvGrpSpPr>
          <p:grpSpPr>
            <a:xfrm>
              <a:off x="5309625" y="391075"/>
              <a:ext cx="3503100" cy="4383600"/>
              <a:chOff x="5309625" y="391075"/>
              <a:chExt cx="3503100" cy="4383600"/>
            </a:xfrm>
          </p:grpSpPr>
          <p:sp>
            <p:nvSpPr>
              <p:cNvPr id="189" name="Google Shape;3817;p40">
                <a:extLst>
                  <a:ext uri="{FF2B5EF4-FFF2-40B4-BE49-F238E27FC236}">
                    <a16:creationId xmlns:a16="http://schemas.microsoft.com/office/drawing/2014/main" id="{36A6FEF9-C3EB-A191-1B85-42D5667D8D63}"/>
                  </a:ext>
                </a:extLst>
              </p:cNvPr>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 name="Google Shape;3818;p40">
                <a:extLst>
                  <a:ext uri="{FF2B5EF4-FFF2-40B4-BE49-F238E27FC236}">
                    <a16:creationId xmlns:a16="http://schemas.microsoft.com/office/drawing/2014/main" id="{5AD0B571-880F-F443-E0BE-9D8BD3737D0C}"/>
                  </a:ext>
                </a:extLst>
              </p:cNvPr>
              <p:cNvGrpSpPr/>
              <p:nvPr/>
            </p:nvGrpSpPr>
            <p:grpSpPr>
              <a:xfrm rot="10800000" flipH="1">
                <a:off x="5314549" y="395586"/>
                <a:ext cx="3493047" cy="4375061"/>
                <a:chOff x="697175" y="461850"/>
                <a:chExt cx="1672675" cy="2098250"/>
              </a:xfrm>
            </p:grpSpPr>
            <p:sp>
              <p:nvSpPr>
                <p:cNvPr id="191" name="Google Shape;3819;p40">
                  <a:extLst>
                    <a:ext uri="{FF2B5EF4-FFF2-40B4-BE49-F238E27FC236}">
                      <a16:creationId xmlns:a16="http://schemas.microsoft.com/office/drawing/2014/main" id="{5AC1A9A3-9970-4641-73FD-0E1589C0B27B}"/>
                    </a:ext>
                  </a:extLst>
                </p:cNvPr>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3820;p40">
                  <a:extLst>
                    <a:ext uri="{FF2B5EF4-FFF2-40B4-BE49-F238E27FC236}">
                      <a16:creationId xmlns:a16="http://schemas.microsoft.com/office/drawing/2014/main" id="{5925AD31-EBC7-7D99-EB75-A8E0501F74CA}"/>
                    </a:ext>
                  </a:extLst>
                </p:cNvPr>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3821;p40">
                  <a:extLst>
                    <a:ext uri="{FF2B5EF4-FFF2-40B4-BE49-F238E27FC236}">
                      <a16:creationId xmlns:a16="http://schemas.microsoft.com/office/drawing/2014/main" id="{03223B8F-4DEF-A049-D873-158B7EE0B703}"/>
                    </a:ext>
                  </a:extLst>
                </p:cNvPr>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3822;p40">
                  <a:extLst>
                    <a:ext uri="{FF2B5EF4-FFF2-40B4-BE49-F238E27FC236}">
                      <a16:creationId xmlns:a16="http://schemas.microsoft.com/office/drawing/2014/main" id="{7FA2A29A-1B50-6232-7C7F-688B7191F543}"/>
                    </a:ext>
                  </a:extLst>
                </p:cNvPr>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3823;p40">
                  <a:extLst>
                    <a:ext uri="{FF2B5EF4-FFF2-40B4-BE49-F238E27FC236}">
                      <a16:creationId xmlns:a16="http://schemas.microsoft.com/office/drawing/2014/main" id="{B0D2EEAA-3AA7-BDD1-FB9C-05840A824727}"/>
                    </a:ext>
                  </a:extLst>
                </p:cNvPr>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3824;p40">
                  <a:extLst>
                    <a:ext uri="{FF2B5EF4-FFF2-40B4-BE49-F238E27FC236}">
                      <a16:creationId xmlns:a16="http://schemas.microsoft.com/office/drawing/2014/main" id="{D9815485-9C18-971D-390C-E619CE5F395E}"/>
                    </a:ext>
                  </a:extLst>
                </p:cNvPr>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3825;p40">
                  <a:extLst>
                    <a:ext uri="{FF2B5EF4-FFF2-40B4-BE49-F238E27FC236}">
                      <a16:creationId xmlns:a16="http://schemas.microsoft.com/office/drawing/2014/main" id="{D4DE273D-AF69-17D9-D3B6-721F11337054}"/>
                    </a:ext>
                  </a:extLst>
                </p:cNvPr>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3826;p40">
                  <a:extLst>
                    <a:ext uri="{FF2B5EF4-FFF2-40B4-BE49-F238E27FC236}">
                      <a16:creationId xmlns:a16="http://schemas.microsoft.com/office/drawing/2014/main" id="{717B96EE-1D3E-C95C-30BB-46C27EFBE4BA}"/>
                    </a:ext>
                  </a:extLst>
                </p:cNvPr>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3827;p40">
                  <a:extLst>
                    <a:ext uri="{FF2B5EF4-FFF2-40B4-BE49-F238E27FC236}">
                      <a16:creationId xmlns:a16="http://schemas.microsoft.com/office/drawing/2014/main" id="{8D51CAFF-7BF9-A3CC-1237-190AC4B09ED0}"/>
                    </a:ext>
                  </a:extLst>
                </p:cNvPr>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3828;p40">
                  <a:extLst>
                    <a:ext uri="{FF2B5EF4-FFF2-40B4-BE49-F238E27FC236}">
                      <a16:creationId xmlns:a16="http://schemas.microsoft.com/office/drawing/2014/main" id="{683194A0-D17C-EB93-5287-A4D8002BE30E}"/>
                    </a:ext>
                  </a:extLst>
                </p:cNvPr>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3829;p40">
                  <a:extLst>
                    <a:ext uri="{FF2B5EF4-FFF2-40B4-BE49-F238E27FC236}">
                      <a16:creationId xmlns:a16="http://schemas.microsoft.com/office/drawing/2014/main" id="{D6275B74-9131-26C4-EAB1-3DB97DE7C830}"/>
                    </a:ext>
                  </a:extLst>
                </p:cNvPr>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3830;p40">
                  <a:extLst>
                    <a:ext uri="{FF2B5EF4-FFF2-40B4-BE49-F238E27FC236}">
                      <a16:creationId xmlns:a16="http://schemas.microsoft.com/office/drawing/2014/main" id="{454370E5-BC73-924F-BB21-276CF0AC0F12}"/>
                    </a:ext>
                  </a:extLst>
                </p:cNvPr>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3831;p40">
                  <a:extLst>
                    <a:ext uri="{FF2B5EF4-FFF2-40B4-BE49-F238E27FC236}">
                      <a16:creationId xmlns:a16="http://schemas.microsoft.com/office/drawing/2014/main" id="{4604BE9C-DF4C-9E2F-734D-65926BB4ED0B}"/>
                    </a:ext>
                  </a:extLst>
                </p:cNvPr>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3832;p40">
                  <a:extLst>
                    <a:ext uri="{FF2B5EF4-FFF2-40B4-BE49-F238E27FC236}">
                      <a16:creationId xmlns:a16="http://schemas.microsoft.com/office/drawing/2014/main" id="{D4FFE0A7-2F07-A0EE-BA60-925C8BDB166E}"/>
                    </a:ext>
                  </a:extLst>
                </p:cNvPr>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3833;p40">
                  <a:extLst>
                    <a:ext uri="{FF2B5EF4-FFF2-40B4-BE49-F238E27FC236}">
                      <a16:creationId xmlns:a16="http://schemas.microsoft.com/office/drawing/2014/main" id="{21C674FE-9AD8-4AF2-EEA9-56FA889DFC00}"/>
                    </a:ext>
                  </a:extLst>
                </p:cNvPr>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3834;p40">
                  <a:extLst>
                    <a:ext uri="{FF2B5EF4-FFF2-40B4-BE49-F238E27FC236}">
                      <a16:creationId xmlns:a16="http://schemas.microsoft.com/office/drawing/2014/main" id="{96C2A092-26F9-EB24-3FAB-9124A34CFB0E}"/>
                    </a:ext>
                  </a:extLst>
                </p:cNvPr>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3835;p40">
                  <a:extLst>
                    <a:ext uri="{FF2B5EF4-FFF2-40B4-BE49-F238E27FC236}">
                      <a16:creationId xmlns:a16="http://schemas.microsoft.com/office/drawing/2014/main" id="{2CA60DAF-821B-2950-00AD-EC02BFDAB141}"/>
                    </a:ext>
                  </a:extLst>
                </p:cNvPr>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3836;p40">
                  <a:extLst>
                    <a:ext uri="{FF2B5EF4-FFF2-40B4-BE49-F238E27FC236}">
                      <a16:creationId xmlns:a16="http://schemas.microsoft.com/office/drawing/2014/main" id="{D946201C-1994-4680-A14F-B6EAA3607C62}"/>
                    </a:ext>
                  </a:extLst>
                </p:cNvPr>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3837;p40">
                  <a:extLst>
                    <a:ext uri="{FF2B5EF4-FFF2-40B4-BE49-F238E27FC236}">
                      <a16:creationId xmlns:a16="http://schemas.microsoft.com/office/drawing/2014/main" id="{7575D2F0-9D8E-1591-4272-C94F647567CC}"/>
                    </a:ext>
                  </a:extLst>
                </p:cNvPr>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3838;p40">
                  <a:extLst>
                    <a:ext uri="{FF2B5EF4-FFF2-40B4-BE49-F238E27FC236}">
                      <a16:creationId xmlns:a16="http://schemas.microsoft.com/office/drawing/2014/main" id="{87B44628-9D8F-ECB9-A975-728EAA17FC18}"/>
                    </a:ext>
                  </a:extLst>
                </p:cNvPr>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3839;p40">
                  <a:extLst>
                    <a:ext uri="{FF2B5EF4-FFF2-40B4-BE49-F238E27FC236}">
                      <a16:creationId xmlns:a16="http://schemas.microsoft.com/office/drawing/2014/main" id="{9C8CCB5D-30CA-E0C4-09BC-590424C16AF1}"/>
                    </a:ext>
                  </a:extLst>
                </p:cNvPr>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3840;p40">
                  <a:extLst>
                    <a:ext uri="{FF2B5EF4-FFF2-40B4-BE49-F238E27FC236}">
                      <a16:creationId xmlns:a16="http://schemas.microsoft.com/office/drawing/2014/main" id="{05C3808F-8647-2CE1-86E0-617931CADE06}"/>
                    </a:ext>
                  </a:extLst>
                </p:cNvPr>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3841;p40">
                  <a:extLst>
                    <a:ext uri="{FF2B5EF4-FFF2-40B4-BE49-F238E27FC236}">
                      <a16:creationId xmlns:a16="http://schemas.microsoft.com/office/drawing/2014/main" id="{1FEA44A5-F154-2588-5444-58B7A8AC40BD}"/>
                    </a:ext>
                  </a:extLst>
                </p:cNvPr>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3842;p40">
                  <a:extLst>
                    <a:ext uri="{FF2B5EF4-FFF2-40B4-BE49-F238E27FC236}">
                      <a16:creationId xmlns:a16="http://schemas.microsoft.com/office/drawing/2014/main" id="{F7D7D9FE-F167-CD43-9227-4CD1246F8E07}"/>
                    </a:ext>
                  </a:extLst>
                </p:cNvPr>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3843;p40">
                  <a:extLst>
                    <a:ext uri="{FF2B5EF4-FFF2-40B4-BE49-F238E27FC236}">
                      <a16:creationId xmlns:a16="http://schemas.microsoft.com/office/drawing/2014/main" id="{34947DEF-182A-33E7-260E-585FD7AAC879}"/>
                    </a:ext>
                  </a:extLst>
                </p:cNvPr>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3844;p40">
                  <a:extLst>
                    <a:ext uri="{FF2B5EF4-FFF2-40B4-BE49-F238E27FC236}">
                      <a16:creationId xmlns:a16="http://schemas.microsoft.com/office/drawing/2014/main" id="{D74E899E-5A0E-0B22-337D-4DBA462BB364}"/>
                    </a:ext>
                  </a:extLst>
                </p:cNvPr>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3845;p40">
                  <a:extLst>
                    <a:ext uri="{FF2B5EF4-FFF2-40B4-BE49-F238E27FC236}">
                      <a16:creationId xmlns:a16="http://schemas.microsoft.com/office/drawing/2014/main" id="{9D723932-359E-F072-9DC4-26C929DAC5D2}"/>
                    </a:ext>
                  </a:extLst>
                </p:cNvPr>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3846;p40">
                  <a:extLst>
                    <a:ext uri="{FF2B5EF4-FFF2-40B4-BE49-F238E27FC236}">
                      <a16:creationId xmlns:a16="http://schemas.microsoft.com/office/drawing/2014/main" id="{2B0A2122-BBF6-D2AC-161A-1B6B1874FB9B}"/>
                    </a:ext>
                  </a:extLst>
                </p:cNvPr>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847;p40">
                  <a:extLst>
                    <a:ext uri="{FF2B5EF4-FFF2-40B4-BE49-F238E27FC236}">
                      <a16:creationId xmlns:a16="http://schemas.microsoft.com/office/drawing/2014/main" id="{E4DB5687-50AB-D4CA-51A8-5C8B69A81F93}"/>
                    </a:ext>
                  </a:extLst>
                </p:cNvPr>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848;p40">
                  <a:extLst>
                    <a:ext uri="{FF2B5EF4-FFF2-40B4-BE49-F238E27FC236}">
                      <a16:creationId xmlns:a16="http://schemas.microsoft.com/office/drawing/2014/main" id="{40DC4497-078B-EA6E-33CF-119BD4112858}"/>
                    </a:ext>
                  </a:extLst>
                </p:cNvPr>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849;p40">
                  <a:extLst>
                    <a:ext uri="{FF2B5EF4-FFF2-40B4-BE49-F238E27FC236}">
                      <a16:creationId xmlns:a16="http://schemas.microsoft.com/office/drawing/2014/main" id="{349156CB-EB27-5CCE-B918-DE0F9C648A22}"/>
                    </a:ext>
                  </a:extLst>
                </p:cNvPr>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850;p40">
                  <a:extLst>
                    <a:ext uri="{FF2B5EF4-FFF2-40B4-BE49-F238E27FC236}">
                      <a16:creationId xmlns:a16="http://schemas.microsoft.com/office/drawing/2014/main" id="{E955F938-8827-1188-174F-5B63863F4434}"/>
                    </a:ext>
                  </a:extLst>
                </p:cNvPr>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851;p40">
                  <a:extLst>
                    <a:ext uri="{FF2B5EF4-FFF2-40B4-BE49-F238E27FC236}">
                      <a16:creationId xmlns:a16="http://schemas.microsoft.com/office/drawing/2014/main" id="{8F320372-09EA-168E-D6EF-DBE47323543A}"/>
                    </a:ext>
                  </a:extLst>
                </p:cNvPr>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852;p40">
                  <a:extLst>
                    <a:ext uri="{FF2B5EF4-FFF2-40B4-BE49-F238E27FC236}">
                      <a16:creationId xmlns:a16="http://schemas.microsoft.com/office/drawing/2014/main" id="{7A997D72-1E2B-9609-B4CA-0CFAC8A8AD40}"/>
                    </a:ext>
                  </a:extLst>
                </p:cNvPr>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853;p40">
                  <a:extLst>
                    <a:ext uri="{FF2B5EF4-FFF2-40B4-BE49-F238E27FC236}">
                      <a16:creationId xmlns:a16="http://schemas.microsoft.com/office/drawing/2014/main" id="{1BB33C6D-0965-27AE-1895-4BE241069F74}"/>
                    </a:ext>
                  </a:extLst>
                </p:cNvPr>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3854;p40">
                  <a:extLst>
                    <a:ext uri="{FF2B5EF4-FFF2-40B4-BE49-F238E27FC236}">
                      <a16:creationId xmlns:a16="http://schemas.microsoft.com/office/drawing/2014/main" id="{A81735AF-9820-F163-F566-6E3D63B0F76A}"/>
                    </a:ext>
                  </a:extLst>
                </p:cNvPr>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855;p40">
                  <a:extLst>
                    <a:ext uri="{FF2B5EF4-FFF2-40B4-BE49-F238E27FC236}">
                      <a16:creationId xmlns:a16="http://schemas.microsoft.com/office/drawing/2014/main" id="{97CABBAE-F62E-555D-129D-3A9F0E843397}"/>
                    </a:ext>
                  </a:extLst>
                </p:cNvPr>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3856;p40">
                  <a:extLst>
                    <a:ext uri="{FF2B5EF4-FFF2-40B4-BE49-F238E27FC236}">
                      <a16:creationId xmlns:a16="http://schemas.microsoft.com/office/drawing/2014/main" id="{B7BBA516-D87A-67DE-BC0E-5AE5EF4A9197}"/>
                    </a:ext>
                  </a:extLst>
                </p:cNvPr>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3857;p40">
                  <a:extLst>
                    <a:ext uri="{FF2B5EF4-FFF2-40B4-BE49-F238E27FC236}">
                      <a16:creationId xmlns:a16="http://schemas.microsoft.com/office/drawing/2014/main" id="{71EB558C-E12D-B283-4D42-44031CF4F594}"/>
                    </a:ext>
                  </a:extLst>
                </p:cNvPr>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858;p40">
                  <a:extLst>
                    <a:ext uri="{FF2B5EF4-FFF2-40B4-BE49-F238E27FC236}">
                      <a16:creationId xmlns:a16="http://schemas.microsoft.com/office/drawing/2014/main" id="{2837F9D8-FE07-A025-921C-4905BD10D8B6}"/>
                    </a:ext>
                  </a:extLst>
                </p:cNvPr>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3859;p40">
                  <a:extLst>
                    <a:ext uri="{FF2B5EF4-FFF2-40B4-BE49-F238E27FC236}">
                      <a16:creationId xmlns:a16="http://schemas.microsoft.com/office/drawing/2014/main" id="{CB0CDEA3-94C7-07C5-CC60-728B0FF00A8A}"/>
                    </a:ext>
                  </a:extLst>
                </p:cNvPr>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3860;p40">
                  <a:extLst>
                    <a:ext uri="{FF2B5EF4-FFF2-40B4-BE49-F238E27FC236}">
                      <a16:creationId xmlns:a16="http://schemas.microsoft.com/office/drawing/2014/main" id="{52551A93-A899-C6DA-1822-082D427A9D7E}"/>
                    </a:ext>
                  </a:extLst>
                </p:cNvPr>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861;p40">
                  <a:extLst>
                    <a:ext uri="{FF2B5EF4-FFF2-40B4-BE49-F238E27FC236}">
                      <a16:creationId xmlns:a16="http://schemas.microsoft.com/office/drawing/2014/main" id="{8D336D57-2FDD-FC2E-7F04-00F1BCAA115B}"/>
                    </a:ext>
                  </a:extLst>
                </p:cNvPr>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3862;p40">
                  <a:extLst>
                    <a:ext uri="{FF2B5EF4-FFF2-40B4-BE49-F238E27FC236}">
                      <a16:creationId xmlns:a16="http://schemas.microsoft.com/office/drawing/2014/main" id="{BBF655AB-47B6-9B81-0DBA-426F442C1CEF}"/>
                    </a:ext>
                  </a:extLst>
                </p:cNvPr>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3863;p40">
                  <a:extLst>
                    <a:ext uri="{FF2B5EF4-FFF2-40B4-BE49-F238E27FC236}">
                      <a16:creationId xmlns:a16="http://schemas.microsoft.com/office/drawing/2014/main" id="{29D1A1B3-C049-92EA-972A-DE16008D691D}"/>
                    </a:ext>
                  </a:extLst>
                </p:cNvPr>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864;p40">
                  <a:extLst>
                    <a:ext uri="{FF2B5EF4-FFF2-40B4-BE49-F238E27FC236}">
                      <a16:creationId xmlns:a16="http://schemas.microsoft.com/office/drawing/2014/main" id="{5324A12D-EB17-353F-095E-6ED9B186519D}"/>
                    </a:ext>
                  </a:extLst>
                </p:cNvPr>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3865;p40">
                  <a:extLst>
                    <a:ext uri="{FF2B5EF4-FFF2-40B4-BE49-F238E27FC236}">
                      <a16:creationId xmlns:a16="http://schemas.microsoft.com/office/drawing/2014/main" id="{354EBFAC-09AB-3E0A-02B8-D34686EA445B}"/>
                    </a:ext>
                  </a:extLst>
                </p:cNvPr>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866;p40">
                  <a:extLst>
                    <a:ext uri="{FF2B5EF4-FFF2-40B4-BE49-F238E27FC236}">
                      <a16:creationId xmlns:a16="http://schemas.microsoft.com/office/drawing/2014/main" id="{BB9CEA3D-9CA6-5F54-4B58-594A53C6AB64}"/>
                    </a:ext>
                  </a:extLst>
                </p:cNvPr>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867;p40">
                  <a:extLst>
                    <a:ext uri="{FF2B5EF4-FFF2-40B4-BE49-F238E27FC236}">
                      <a16:creationId xmlns:a16="http://schemas.microsoft.com/office/drawing/2014/main" id="{5B61A52C-22A7-AFD4-484E-18F9201D0E7A}"/>
                    </a:ext>
                  </a:extLst>
                </p:cNvPr>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3868;p40">
                  <a:extLst>
                    <a:ext uri="{FF2B5EF4-FFF2-40B4-BE49-F238E27FC236}">
                      <a16:creationId xmlns:a16="http://schemas.microsoft.com/office/drawing/2014/main" id="{9926400D-4FFB-D652-D1FA-0C5ED3F8D213}"/>
                    </a:ext>
                  </a:extLst>
                </p:cNvPr>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3869;p40">
                  <a:extLst>
                    <a:ext uri="{FF2B5EF4-FFF2-40B4-BE49-F238E27FC236}">
                      <a16:creationId xmlns:a16="http://schemas.microsoft.com/office/drawing/2014/main" id="{FA6ED2BD-3444-C99F-BB9C-C6FBCD117194}"/>
                    </a:ext>
                  </a:extLst>
                </p:cNvPr>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870;p40">
                  <a:extLst>
                    <a:ext uri="{FF2B5EF4-FFF2-40B4-BE49-F238E27FC236}">
                      <a16:creationId xmlns:a16="http://schemas.microsoft.com/office/drawing/2014/main" id="{5FA0E74D-2309-243A-4EDE-EAE3CB61C6B8}"/>
                    </a:ext>
                  </a:extLst>
                </p:cNvPr>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3871;p40">
                  <a:extLst>
                    <a:ext uri="{FF2B5EF4-FFF2-40B4-BE49-F238E27FC236}">
                      <a16:creationId xmlns:a16="http://schemas.microsoft.com/office/drawing/2014/main" id="{2E28B90F-2D7A-9BF8-64FA-C23B0C989BA5}"/>
                    </a:ext>
                  </a:extLst>
                </p:cNvPr>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3872;p40">
                  <a:extLst>
                    <a:ext uri="{FF2B5EF4-FFF2-40B4-BE49-F238E27FC236}">
                      <a16:creationId xmlns:a16="http://schemas.microsoft.com/office/drawing/2014/main" id="{D7306F4F-12BC-D47F-CEC4-3A720B77AB32}"/>
                    </a:ext>
                  </a:extLst>
                </p:cNvPr>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873;p40">
                  <a:extLst>
                    <a:ext uri="{FF2B5EF4-FFF2-40B4-BE49-F238E27FC236}">
                      <a16:creationId xmlns:a16="http://schemas.microsoft.com/office/drawing/2014/main" id="{BF69CDDC-9495-DD74-E1C4-14BC9B1CB864}"/>
                    </a:ext>
                  </a:extLst>
                </p:cNvPr>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3874;p40">
                  <a:extLst>
                    <a:ext uri="{FF2B5EF4-FFF2-40B4-BE49-F238E27FC236}">
                      <a16:creationId xmlns:a16="http://schemas.microsoft.com/office/drawing/2014/main" id="{DAE678C4-A06B-94A1-28F0-EFB7CFD1ADA3}"/>
                    </a:ext>
                  </a:extLst>
                </p:cNvPr>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3875;p40">
                  <a:extLst>
                    <a:ext uri="{FF2B5EF4-FFF2-40B4-BE49-F238E27FC236}">
                      <a16:creationId xmlns:a16="http://schemas.microsoft.com/office/drawing/2014/main" id="{0CFB6696-3C3A-8A70-F64E-B64E30D0E03C}"/>
                    </a:ext>
                  </a:extLst>
                </p:cNvPr>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876;p40">
                  <a:extLst>
                    <a:ext uri="{FF2B5EF4-FFF2-40B4-BE49-F238E27FC236}">
                      <a16:creationId xmlns:a16="http://schemas.microsoft.com/office/drawing/2014/main" id="{B2215DD7-4F98-AA7A-A78F-265450F45F64}"/>
                    </a:ext>
                  </a:extLst>
                </p:cNvPr>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3877;p40">
                  <a:extLst>
                    <a:ext uri="{FF2B5EF4-FFF2-40B4-BE49-F238E27FC236}">
                      <a16:creationId xmlns:a16="http://schemas.microsoft.com/office/drawing/2014/main" id="{7C7C215E-28E3-BA5E-314C-DBB4AF438DAB}"/>
                    </a:ext>
                  </a:extLst>
                </p:cNvPr>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3878;p40">
                  <a:extLst>
                    <a:ext uri="{FF2B5EF4-FFF2-40B4-BE49-F238E27FC236}">
                      <a16:creationId xmlns:a16="http://schemas.microsoft.com/office/drawing/2014/main" id="{36049291-C46A-332D-8830-999C042B4260}"/>
                    </a:ext>
                  </a:extLst>
                </p:cNvPr>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879;p40">
                  <a:extLst>
                    <a:ext uri="{FF2B5EF4-FFF2-40B4-BE49-F238E27FC236}">
                      <a16:creationId xmlns:a16="http://schemas.microsoft.com/office/drawing/2014/main" id="{4DC31F02-2116-0117-E489-01C0AF3972BB}"/>
                    </a:ext>
                  </a:extLst>
                </p:cNvPr>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3880;p40">
                  <a:extLst>
                    <a:ext uri="{FF2B5EF4-FFF2-40B4-BE49-F238E27FC236}">
                      <a16:creationId xmlns:a16="http://schemas.microsoft.com/office/drawing/2014/main" id="{BACCF607-04A8-3648-F137-3365AF8C0320}"/>
                    </a:ext>
                  </a:extLst>
                </p:cNvPr>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3881;p40">
                  <a:extLst>
                    <a:ext uri="{FF2B5EF4-FFF2-40B4-BE49-F238E27FC236}">
                      <a16:creationId xmlns:a16="http://schemas.microsoft.com/office/drawing/2014/main" id="{9F7B47AA-5D9E-2C18-398F-5EAD13A3C81F}"/>
                    </a:ext>
                  </a:extLst>
                </p:cNvPr>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882;p40">
                  <a:extLst>
                    <a:ext uri="{FF2B5EF4-FFF2-40B4-BE49-F238E27FC236}">
                      <a16:creationId xmlns:a16="http://schemas.microsoft.com/office/drawing/2014/main" id="{4199E6D1-25A5-5C96-4FE4-2AF7DCD08501}"/>
                    </a:ext>
                  </a:extLst>
                </p:cNvPr>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3883;p40">
                  <a:extLst>
                    <a:ext uri="{FF2B5EF4-FFF2-40B4-BE49-F238E27FC236}">
                      <a16:creationId xmlns:a16="http://schemas.microsoft.com/office/drawing/2014/main" id="{8C616F57-0B90-23A1-E2C3-4A7BF5CDAF32}"/>
                    </a:ext>
                  </a:extLst>
                </p:cNvPr>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884;p40">
                  <a:extLst>
                    <a:ext uri="{FF2B5EF4-FFF2-40B4-BE49-F238E27FC236}">
                      <a16:creationId xmlns:a16="http://schemas.microsoft.com/office/drawing/2014/main" id="{0CFB686B-70D1-0A35-EDD6-973F5BE3C31C}"/>
                    </a:ext>
                  </a:extLst>
                </p:cNvPr>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885;p40">
                  <a:extLst>
                    <a:ext uri="{FF2B5EF4-FFF2-40B4-BE49-F238E27FC236}">
                      <a16:creationId xmlns:a16="http://schemas.microsoft.com/office/drawing/2014/main" id="{F102A117-BA66-D7BF-C192-F0283271A8B9}"/>
                    </a:ext>
                  </a:extLst>
                </p:cNvPr>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886;p40">
                  <a:extLst>
                    <a:ext uri="{FF2B5EF4-FFF2-40B4-BE49-F238E27FC236}">
                      <a16:creationId xmlns:a16="http://schemas.microsoft.com/office/drawing/2014/main" id="{0F451EDC-60AF-95D6-3E63-50B1C410FD62}"/>
                    </a:ext>
                  </a:extLst>
                </p:cNvPr>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887;p40">
                  <a:extLst>
                    <a:ext uri="{FF2B5EF4-FFF2-40B4-BE49-F238E27FC236}">
                      <a16:creationId xmlns:a16="http://schemas.microsoft.com/office/drawing/2014/main" id="{2FBF05D8-1DAF-FC95-26C6-199345386B7B}"/>
                    </a:ext>
                  </a:extLst>
                </p:cNvPr>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888;p40">
                  <a:extLst>
                    <a:ext uri="{FF2B5EF4-FFF2-40B4-BE49-F238E27FC236}">
                      <a16:creationId xmlns:a16="http://schemas.microsoft.com/office/drawing/2014/main" id="{EAED25BF-A284-246E-232A-C17A93C481DC}"/>
                    </a:ext>
                  </a:extLst>
                </p:cNvPr>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889;p40">
                  <a:extLst>
                    <a:ext uri="{FF2B5EF4-FFF2-40B4-BE49-F238E27FC236}">
                      <a16:creationId xmlns:a16="http://schemas.microsoft.com/office/drawing/2014/main" id="{F2DE979B-1064-D399-412F-ABD4EAB3AA4F}"/>
                    </a:ext>
                  </a:extLst>
                </p:cNvPr>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3890;p40">
                  <a:extLst>
                    <a:ext uri="{FF2B5EF4-FFF2-40B4-BE49-F238E27FC236}">
                      <a16:creationId xmlns:a16="http://schemas.microsoft.com/office/drawing/2014/main" id="{E94F154F-DB1F-3DEA-8BA1-866C96264424}"/>
                    </a:ext>
                  </a:extLst>
                </p:cNvPr>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3891;p40">
                  <a:extLst>
                    <a:ext uri="{FF2B5EF4-FFF2-40B4-BE49-F238E27FC236}">
                      <a16:creationId xmlns:a16="http://schemas.microsoft.com/office/drawing/2014/main" id="{37C406F3-A06F-AF74-EBFF-F0C575CF0884}"/>
                    </a:ext>
                  </a:extLst>
                </p:cNvPr>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3892;p40">
                  <a:extLst>
                    <a:ext uri="{FF2B5EF4-FFF2-40B4-BE49-F238E27FC236}">
                      <a16:creationId xmlns:a16="http://schemas.microsoft.com/office/drawing/2014/main" id="{51D32842-FD91-8C79-81B8-CE86CA4336B8}"/>
                    </a:ext>
                  </a:extLst>
                </p:cNvPr>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3893;p40">
                  <a:extLst>
                    <a:ext uri="{FF2B5EF4-FFF2-40B4-BE49-F238E27FC236}">
                      <a16:creationId xmlns:a16="http://schemas.microsoft.com/office/drawing/2014/main" id="{C47A5492-7221-CD04-081B-C79E341E9915}"/>
                    </a:ext>
                  </a:extLst>
                </p:cNvPr>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3894;p40">
                  <a:extLst>
                    <a:ext uri="{FF2B5EF4-FFF2-40B4-BE49-F238E27FC236}">
                      <a16:creationId xmlns:a16="http://schemas.microsoft.com/office/drawing/2014/main" id="{0EA2DEC9-6C60-286C-B805-DC14D9FE5485}"/>
                    </a:ext>
                  </a:extLst>
                </p:cNvPr>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3895;p40">
                  <a:extLst>
                    <a:ext uri="{FF2B5EF4-FFF2-40B4-BE49-F238E27FC236}">
                      <a16:creationId xmlns:a16="http://schemas.microsoft.com/office/drawing/2014/main" id="{882FDA87-C712-F49F-EE66-796C9E2B82DC}"/>
                    </a:ext>
                  </a:extLst>
                </p:cNvPr>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3896;p40">
                  <a:extLst>
                    <a:ext uri="{FF2B5EF4-FFF2-40B4-BE49-F238E27FC236}">
                      <a16:creationId xmlns:a16="http://schemas.microsoft.com/office/drawing/2014/main" id="{D0BB9C29-820D-7FF5-8783-E1346DE83A98}"/>
                    </a:ext>
                  </a:extLst>
                </p:cNvPr>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3897;p40">
                  <a:extLst>
                    <a:ext uri="{FF2B5EF4-FFF2-40B4-BE49-F238E27FC236}">
                      <a16:creationId xmlns:a16="http://schemas.microsoft.com/office/drawing/2014/main" id="{DE3DCAD8-09E8-0071-CAD4-A885C7148041}"/>
                    </a:ext>
                  </a:extLst>
                </p:cNvPr>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3898;p40">
                  <a:extLst>
                    <a:ext uri="{FF2B5EF4-FFF2-40B4-BE49-F238E27FC236}">
                      <a16:creationId xmlns:a16="http://schemas.microsoft.com/office/drawing/2014/main" id="{D8B29B3C-FA93-9E2F-B76E-DF88FFA5D19F}"/>
                    </a:ext>
                  </a:extLst>
                </p:cNvPr>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3899;p40">
                  <a:extLst>
                    <a:ext uri="{FF2B5EF4-FFF2-40B4-BE49-F238E27FC236}">
                      <a16:creationId xmlns:a16="http://schemas.microsoft.com/office/drawing/2014/main" id="{B5BBA288-40B5-7EF3-B126-40C58D6ED732}"/>
                    </a:ext>
                  </a:extLst>
                </p:cNvPr>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3900;p40">
                  <a:extLst>
                    <a:ext uri="{FF2B5EF4-FFF2-40B4-BE49-F238E27FC236}">
                      <a16:creationId xmlns:a16="http://schemas.microsoft.com/office/drawing/2014/main" id="{A6922395-6FA5-A517-6F3E-EB6140F16A63}"/>
                    </a:ext>
                  </a:extLst>
                </p:cNvPr>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3901;p40">
                  <a:extLst>
                    <a:ext uri="{FF2B5EF4-FFF2-40B4-BE49-F238E27FC236}">
                      <a16:creationId xmlns:a16="http://schemas.microsoft.com/office/drawing/2014/main" id="{162C1D3C-1FC9-8900-4162-472161F3DE45}"/>
                    </a:ext>
                  </a:extLst>
                </p:cNvPr>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3902;p40">
                  <a:extLst>
                    <a:ext uri="{FF2B5EF4-FFF2-40B4-BE49-F238E27FC236}">
                      <a16:creationId xmlns:a16="http://schemas.microsoft.com/office/drawing/2014/main" id="{15FD81D9-E98D-B775-DF2F-9D8F627324A7}"/>
                    </a:ext>
                  </a:extLst>
                </p:cNvPr>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3903;p40">
                  <a:extLst>
                    <a:ext uri="{FF2B5EF4-FFF2-40B4-BE49-F238E27FC236}">
                      <a16:creationId xmlns:a16="http://schemas.microsoft.com/office/drawing/2014/main" id="{9D31A0B8-4AF7-ABD3-882F-84C2D30D27C5}"/>
                    </a:ext>
                  </a:extLst>
                </p:cNvPr>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3904;p40">
                  <a:extLst>
                    <a:ext uri="{FF2B5EF4-FFF2-40B4-BE49-F238E27FC236}">
                      <a16:creationId xmlns:a16="http://schemas.microsoft.com/office/drawing/2014/main" id="{FEDFD20B-2E37-2DCB-3D00-E80187388AC6}"/>
                    </a:ext>
                  </a:extLst>
                </p:cNvPr>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3905;p40">
                  <a:extLst>
                    <a:ext uri="{FF2B5EF4-FFF2-40B4-BE49-F238E27FC236}">
                      <a16:creationId xmlns:a16="http://schemas.microsoft.com/office/drawing/2014/main" id="{384F1C99-9259-2E51-7C61-214C9F27E887}"/>
                    </a:ext>
                  </a:extLst>
                </p:cNvPr>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3906;p40">
                  <a:extLst>
                    <a:ext uri="{FF2B5EF4-FFF2-40B4-BE49-F238E27FC236}">
                      <a16:creationId xmlns:a16="http://schemas.microsoft.com/office/drawing/2014/main" id="{AA617442-8592-73CE-1E17-C92A4628AC23}"/>
                    </a:ext>
                  </a:extLst>
                </p:cNvPr>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3907;p40">
                  <a:extLst>
                    <a:ext uri="{FF2B5EF4-FFF2-40B4-BE49-F238E27FC236}">
                      <a16:creationId xmlns:a16="http://schemas.microsoft.com/office/drawing/2014/main" id="{B8CDE6C8-ED70-60FB-8B6B-390C46724C5F}"/>
                    </a:ext>
                  </a:extLst>
                </p:cNvPr>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3908;p40">
                  <a:extLst>
                    <a:ext uri="{FF2B5EF4-FFF2-40B4-BE49-F238E27FC236}">
                      <a16:creationId xmlns:a16="http://schemas.microsoft.com/office/drawing/2014/main" id="{0C3553C2-1E81-1ED8-C291-5E4E1375C004}"/>
                    </a:ext>
                  </a:extLst>
                </p:cNvPr>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3909;p40">
                  <a:extLst>
                    <a:ext uri="{FF2B5EF4-FFF2-40B4-BE49-F238E27FC236}">
                      <a16:creationId xmlns:a16="http://schemas.microsoft.com/office/drawing/2014/main" id="{CD3DB040-8257-ABA1-598A-0FA7DCB6B11A}"/>
                    </a:ext>
                  </a:extLst>
                </p:cNvPr>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3910;p40">
                  <a:extLst>
                    <a:ext uri="{FF2B5EF4-FFF2-40B4-BE49-F238E27FC236}">
                      <a16:creationId xmlns:a16="http://schemas.microsoft.com/office/drawing/2014/main" id="{530AD968-85C4-C170-D48F-8DF9D24B9D1A}"/>
                    </a:ext>
                  </a:extLst>
                </p:cNvPr>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3911;p40">
                  <a:extLst>
                    <a:ext uri="{FF2B5EF4-FFF2-40B4-BE49-F238E27FC236}">
                      <a16:creationId xmlns:a16="http://schemas.microsoft.com/office/drawing/2014/main" id="{0D53184D-56A1-A102-5F8F-4B43B50EBD8F}"/>
                    </a:ext>
                  </a:extLst>
                </p:cNvPr>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3912;p40">
                  <a:extLst>
                    <a:ext uri="{FF2B5EF4-FFF2-40B4-BE49-F238E27FC236}">
                      <a16:creationId xmlns:a16="http://schemas.microsoft.com/office/drawing/2014/main" id="{B453787D-C96A-6245-A4B6-F89C3FDB635C}"/>
                    </a:ext>
                  </a:extLst>
                </p:cNvPr>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3913;p40">
                  <a:extLst>
                    <a:ext uri="{FF2B5EF4-FFF2-40B4-BE49-F238E27FC236}">
                      <a16:creationId xmlns:a16="http://schemas.microsoft.com/office/drawing/2014/main" id="{B741258E-B2E5-7D7B-0A53-B28FF2E885B7}"/>
                    </a:ext>
                  </a:extLst>
                </p:cNvPr>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3914;p40">
                  <a:extLst>
                    <a:ext uri="{FF2B5EF4-FFF2-40B4-BE49-F238E27FC236}">
                      <a16:creationId xmlns:a16="http://schemas.microsoft.com/office/drawing/2014/main" id="{DE9C9F85-6A2C-85B8-4929-8A32FC559B26}"/>
                    </a:ext>
                  </a:extLst>
                </p:cNvPr>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3915;p40">
                  <a:extLst>
                    <a:ext uri="{FF2B5EF4-FFF2-40B4-BE49-F238E27FC236}">
                      <a16:creationId xmlns:a16="http://schemas.microsoft.com/office/drawing/2014/main" id="{6FB707F3-55B1-2D75-D6B4-323ABD79D47B}"/>
                    </a:ext>
                  </a:extLst>
                </p:cNvPr>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3916;p40">
                  <a:extLst>
                    <a:ext uri="{FF2B5EF4-FFF2-40B4-BE49-F238E27FC236}">
                      <a16:creationId xmlns:a16="http://schemas.microsoft.com/office/drawing/2014/main" id="{12C655D4-1E2E-1410-EA12-644EF488648A}"/>
                    </a:ext>
                  </a:extLst>
                </p:cNvPr>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3917;p40">
                  <a:extLst>
                    <a:ext uri="{FF2B5EF4-FFF2-40B4-BE49-F238E27FC236}">
                      <a16:creationId xmlns:a16="http://schemas.microsoft.com/office/drawing/2014/main" id="{5567DEE7-510C-725E-7A5C-AD3D56AD641A}"/>
                    </a:ext>
                  </a:extLst>
                </p:cNvPr>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3918;p40">
                  <a:extLst>
                    <a:ext uri="{FF2B5EF4-FFF2-40B4-BE49-F238E27FC236}">
                      <a16:creationId xmlns:a16="http://schemas.microsoft.com/office/drawing/2014/main" id="{3A4EE487-BD88-FFAD-ABE9-71C0FFDD9EDE}"/>
                    </a:ext>
                  </a:extLst>
                </p:cNvPr>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3919;p40">
                  <a:extLst>
                    <a:ext uri="{FF2B5EF4-FFF2-40B4-BE49-F238E27FC236}">
                      <a16:creationId xmlns:a16="http://schemas.microsoft.com/office/drawing/2014/main" id="{D6397A90-ABED-2FBC-F684-107C9A574AC9}"/>
                    </a:ext>
                  </a:extLst>
                </p:cNvPr>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3920;p40">
                  <a:extLst>
                    <a:ext uri="{FF2B5EF4-FFF2-40B4-BE49-F238E27FC236}">
                      <a16:creationId xmlns:a16="http://schemas.microsoft.com/office/drawing/2014/main" id="{E908BD86-4EFC-C0AE-2837-EC5552ECC712}"/>
                    </a:ext>
                  </a:extLst>
                </p:cNvPr>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3921;p40">
                  <a:extLst>
                    <a:ext uri="{FF2B5EF4-FFF2-40B4-BE49-F238E27FC236}">
                      <a16:creationId xmlns:a16="http://schemas.microsoft.com/office/drawing/2014/main" id="{34638D2B-63DE-A2B2-1F9B-3BD73A982632}"/>
                    </a:ext>
                  </a:extLst>
                </p:cNvPr>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3922;p40">
                  <a:extLst>
                    <a:ext uri="{FF2B5EF4-FFF2-40B4-BE49-F238E27FC236}">
                      <a16:creationId xmlns:a16="http://schemas.microsoft.com/office/drawing/2014/main" id="{1290C339-78C0-C814-8640-AD9631B49F94}"/>
                    </a:ext>
                  </a:extLst>
                </p:cNvPr>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3923;p40">
                  <a:extLst>
                    <a:ext uri="{FF2B5EF4-FFF2-40B4-BE49-F238E27FC236}">
                      <a16:creationId xmlns:a16="http://schemas.microsoft.com/office/drawing/2014/main" id="{D84E0737-CA24-9BB1-5729-BC41821EF4A2}"/>
                    </a:ext>
                  </a:extLst>
                </p:cNvPr>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3924;p40">
                  <a:extLst>
                    <a:ext uri="{FF2B5EF4-FFF2-40B4-BE49-F238E27FC236}">
                      <a16:creationId xmlns:a16="http://schemas.microsoft.com/office/drawing/2014/main" id="{23FAD088-1DD3-1A12-0624-BFEBF0D088EC}"/>
                    </a:ext>
                  </a:extLst>
                </p:cNvPr>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3925;p40">
                  <a:extLst>
                    <a:ext uri="{FF2B5EF4-FFF2-40B4-BE49-F238E27FC236}">
                      <a16:creationId xmlns:a16="http://schemas.microsoft.com/office/drawing/2014/main" id="{B35BF9C2-FC38-115B-7477-2201B959A911}"/>
                    </a:ext>
                  </a:extLst>
                </p:cNvPr>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3926;p40">
                  <a:extLst>
                    <a:ext uri="{FF2B5EF4-FFF2-40B4-BE49-F238E27FC236}">
                      <a16:creationId xmlns:a16="http://schemas.microsoft.com/office/drawing/2014/main" id="{975C1104-9904-030C-5460-FDA617835C9E}"/>
                    </a:ext>
                  </a:extLst>
                </p:cNvPr>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3927;p40">
                  <a:extLst>
                    <a:ext uri="{FF2B5EF4-FFF2-40B4-BE49-F238E27FC236}">
                      <a16:creationId xmlns:a16="http://schemas.microsoft.com/office/drawing/2014/main" id="{95664F77-F42A-7A3C-F3CB-F86D63F3D6F5}"/>
                    </a:ext>
                  </a:extLst>
                </p:cNvPr>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928;p40">
                  <a:extLst>
                    <a:ext uri="{FF2B5EF4-FFF2-40B4-BE49-F238E27FC236}">
                      <a16:creationId xmlns:a16="http://schemas.microsoft.com/office/drawing/2014/main" id="{C28922DA-F0B0-76C6-AFED-4E3B8C1BF6F8}"/>
                    </a:ext>
                  </a:extLst>
                </p:cNvPr>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929;p40">
                  <a:extLst>
                    <a:ext uri="{FF2B5EF4-FFF2-40B4-BE49-F238E27FC236}">
                      <a16:creationId xmlns:a16="http://schemas.microsoft.com/office/drawing/2014/main" id="{BF769A22-5301-3E3C-80F8-F2BCE68F49E8}"/>
                    </a:ext>
                  </a:extLst>
                </p:cNvPr>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930;p40">
                  <a:extLst>
                    <a:ext uri="{FF2B5EF4-FFF2-40B4-BE49-F238E27FC236}">
                      <a16:creationId xmlns:a16="http://schemas.microsoft.com/office/drawing/2014/main" id="{7484964F-D08F-349A-AFE1-D7E11A6A0AC5}"/>
                    </a:ext>
                  </a:extLst>
                </p:cNvPr>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931;p40">
                  <a:extLst>
                    <a:ext uri="{FF2B5EF4-FFF2-40B4-BE49-F238E27FC236}">
                      <a16:creationId xmlns:a16="http://schemas.microsoft.com/office/drawing/2014/main" id="{8DBC5DB5-C039-899A-99DC-363F38E0BE6F}"/>
                    </a:ext>
                  </a:extLst>
                </p:cNvPr>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932;p40">
                  <a:extLst>
                    <a:ext uri="{FF2B5EF4-FFF2-40B4-BE49-F238E27FC236}">
                      <a16:creationId xmlns:a16="http://schemas.microsoft.com/office/drawing/2014/main" id="{D6F08441-5E74-A9CC-0A66-1FACF0D78BFA}"/>
                    </a:ext>
                  </a:extLst>
                </p:cNvPr>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933;p40">
                  <a:extLst>
                    <a:ext uri="{FF2B5EF4-FFF2-40B4-BE49-F238E27FC236}">
                      <a16:creationId xmlns:a16="http://schemas.microsoft.com/office/drawing/2014/main" id="{50E54758-00BF-3617-F6BD-7BF645466F95}"/>
                    </a:ext>
                  </a:extLst>
                </p:cNvPr>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934;p40">
                  <a:extLst>
                    <a:ext uri="{FF2B5EF4-FFF2-40B4-BE49-F238E27FC236}">
                      <a16:creationId xmlns:a16="http://schemas.microsoft.com/office/drawing/2014/main" id="{962A7FC0-3D1D-9589-F0E6-EEB75BFBE1D9}"/>
                    </a:ext>
                  </a:extLst>
                </p:cNvPr>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935;p40">
                  <a:extLst>
                    <a:ext uri="{FF2B5EF4-FFF2-40B4-BE49-F238E27FC236}">
                      <a16:creationId xmlns:a16="http://schemas.microsoft.com/office/drawing/2014/main" id="{AE915E53-25CC-CA2E-4A01-ACE2CC4D5043}"/>
                    </a:ext>
                  </a:extLst>
                </p:cNvPr>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936;p40">
                  <a:extLst>
                    <a:ext uri="{FF2B5EF4-FFF2-40B4-BE49-F238E27FC236}">
                      <a16:creationId xmlns:a16="http://schemas.microsoft.com/office/drawing/2014/main" id="{6087AF40-81A9-32EB-5CD6-6194F917E700}"/>
                    </a:ext>
                  </a:extLst>
                </p:cNvPr>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937;p40">
                  <a:extLst>
                    <a:ext uri="{FF2B5EF4-FFF2-40B4-BE49-F238E27FC236}">
                      <a16:creationId xmlns:a16="http://schemas.microsoft.com/office/drawing/2014/main" id="{24F1215B-1C55-24EA-7C86-D9095FDA4F07}"/>
                    </a:ext>
                  </a:extLst>
                </p:cNvPr>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938;p40">
                  <a:extLst>
                    <a:ext uri="{FF2B5EF4-FFF2-40B4-BE49-F238E27FC236}">
                      <a16:creationId xmlns:a16="http://schemas.microsoft.com/office/drawing/2014/main" id="{75F79DE1-C9AA-FD7F-E61C-2F7825400927}"/>
                    </a:ext>
                  </a:extLst>
                </p:cNvPr>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939;p40">
                  <a:extLst>
                    <a:ext uri="{FF2B5EF4-FFF2-40B4-BE49-F238E27FC236}">
                      <a16:creationId xmlns:a16="http://schemas.microsoft.com/office/drawing/2014/main" id="{8F27DB56-07E8-A983-C631-1A4A999976F4}"/>
                    </a:ext>
                  </a:extLst>
                </p:cNvPr>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940;p40">
                  <a:extLst>
                    <a:ext uri="{FF2B5EF4-FFF2-40B4-BE49-F238E27FC236}">
                      <a16:creationId xmlns:a16="http://schemas.microsoft.com/office/drawing/2014/main" id="{538DDA2A-558C-DC3E-ECF3-793BE10D159B}"/>
                    </a:ext>
                  </a:extLst>
                </p:cNvPr>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941;p40">
                  <a:extLst>
                    <a:ext uri="{FF2B5EF4-FFF2-40B4-BE49-F238E27FC236}">
                      <a16:creationId xmlns:a16="http://schemas.microsoft.com/office/drawing/2014/main" id="{74125334-8A26-3C22-3C03-9EA4ADC22120}"/>
                    </a:ext>
                  </a:extLst>
                </p:cNvPr>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942;p40">
                  <a:extLst>
                    <a:ext uri="{FF2B5EF4-FFF2-40B4-BE49-F238E27FC236}">
                      <a16:creationId xmlns:a16="http://schemas.microsoft.com/office/drawing/2014/main" id="{9D47C7AE-6DD5-C2DF-F925-D200091FA814}"/>
                    </a:ext>
                  </a:extLst>
                </p:cNvPr>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943;p40">
                  <a:extLst>
                    <a:ext uri="{FF2B5EF4-FFF2-40B4-BE49-F238E27FC236}">
                      <a16:creationId xmlns:a16="http://schemas.microsoft.com/office/drawing/2014/main" id="{62B6A53E-1A18-0175-1EDA-807FEF1EFCDA}"/>
                    </a:ext>
                  </a:extLst>
                </p:cNvPr>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944;p40">
                  <a:extLst>
                    <a:ext uri="{FF2B5EF4-FFF2-40B4-BE49-F238E27FC236}">
                      <a16:creationId xmlns:a16="http://schemas.microsoft.com/office/drawing/2014/main" id="{AA6FB837-8E6C-5A57-3A4C-3EEF9D1D9982}"/>
                    </a:ext>
                  </a:extLst>
                </p:cNvPr>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945;p40">
                  <a:extLst>
                    <a:ext uri="{FF2B5EF4-FFF2-40B4-BE49-F238E27FC236}">
                      <a16:creationId xmlns:a16="http://schemas.microsoft.com/office/drawing/2014/main" id="{C5065117-18EA-F866-FE26-7381C86CA72C}"/>
                    </a:ext>
                  </a:extLst>
                </p:cNvPr>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946;p40">
                  <a:extLst>
                    <a:ext uri="{FF2B5EF4-FFF2-40B4-BE49-F238E27FC236}">
                      <a16:creationId xmlns:a16="http://schemas.microsoft.com/office/drawing/2014/main" id="{03A8C20A-C479-7CF0-CAA9-BFCF686BD918}"/>
                    </a:ext>
                  </a:extLst>
                </p:cNvPr>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947;p40">
                  <a:extLst>
                    <a:ext uri="{FF2B5EF4-FFF2-40B4-BE49-F238E27FC236}">
                      <a16:creationId xmlns:a16="http://schemas.microsoft.com/office/drawing/2014/main" id="{60266E16-F55A-6634-804E-7E9901397B4C}"/>
                    </a:ext>
                  </a:extLst>
                </p:cNvPr>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948;p40">
                  <a:extLst>
                    <a:ext uri="{FF2B5EF4-FFF2-40B4-BE49-F238E27FC236}">
                      <a16:creationId xmlns:a16="http://schemas.microsoft.com/office/drawing/2014/main" id="{872ECBD8-9A27-23AC-A963-AE566D1F9C11}"/>
                    </a:ext>
                  </a:extLst>
                </p:cNvPr>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949;p40">
                  <a:extLst>
                    <a:ext uri="{FF2B5EF4-FFF2-40B4-BE49-F238E27FC236}">
                      <a16:creationId xmlns:a16="http://schemas.microsoft.com/office/drawing/2014/main" id="{31E1774F-E0C7-5066-7EEB-A5C76F8EE275}"/>
                    </a:ext>
                  </a:extLst>
                </p:cNvPr>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950;p40">
                  <a:extLst>
                    <a:ext uri="{FF2B5EF4-FFF2-40B4-BE49-F238E27FC236}">
                      <a16:creationId xmlns:a16="http://schemas.microsoft.com/office/drawing/2014/main" id="{8CA4195D-7707-DDFE-2BD9-0E39F1DFFCE5}"/>
                    </a:ext>
                  </a:extLst>
                </p:cNvPr>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951;p40">
                  <a:extLst>
                    <a:ext uri="{FF2B5EF4-FFF2-40B4-BE49-F238E27FC236}">
                      <a16:creationId xmlns:a16="http://schemas.microsoft.com/office/drawing/2014/main" id="{C0E514D4-6D98-2BDA-BEAA-3B5DA3281CF6}"/>
                    </a:ext>
                  </a:extLst>
                </p:cNvPr>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952;p40">
                  <a:extLst>
                    <a:ext uri="{FF2B5EF4-FFF2-40B4-BE49-F238E27FC236}">
                      <a16:creationId xmlns:a16="http://schemas.microsoft.com/office/drawing/2014/main" id="{6D109FF5-EFAB-D150-B6A6-9960D2B46C72}"/>
                    </a:ext>
                  </a:extLst>
                </p:cNvPr>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953;p40">
                  <a:extLst>
                    <a:ext uri="{FF2B5EF4-FFF2-40B4-BE49-F238E27FC236}">
                      <a16:creationId xmlns:a16="http://schemas.microsoft.com/office/drawing/2014/main" id="{443ACF8B-8B19-AFF0-2330-7A2C7B1EBC76}"/>
                    </a:ext>
                  </a:extLst>
                </p:cNvPr>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954;p40">
                  <a:extLst>
                    <a:ext uri="{FF2B5EF4-FFF2-40B4-BE49-F238E27FC236}">
                      <a16:creationId xmlns:a16="http://schemas.microsoft.com/office/drawing/2014/main" id="{49C44A4B-4D2B-012B-0319-C4AE6A46C38C}"/>
                    </a:ext>
                  </a:extLst>
                </p:cNvPr>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955;p40">
                  <a:extLst>
                    <a:ext uri="{FF2B5EF4-FFF2-40B4-BE49-F238E27FC236}">
                      <a16:creationId xmlns:a16="http://schemas.microsoft.com/office/drawing/2014/main" id="{750E4574-67C7-D611-CC3B-B1338B2838BB}"/>
                    </a:ext>
                  </a:extLst>
                </p:cNvPr>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956;p40">
                  <a:extLst>
                    <a:ext uri="{FF2B5EF4-FFF2-40B4-BE49-F238E27FC236}">
                      <a16:creationId xmlns:a16="http://schemas.microsoft.com/office/drawing/2014/main" id="{64E23478-6891-EC94-1B04-EA4C0A104439}"/>
                    </a:ext>
                  </a:extLst>
                </p:cNvPr>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957;p40">
                  <a:extLst>
                    <a:ext uri="{FF2B5EF4-FFF2-40B4-BE49-F238E27FC236}">
                      <a16:creationId xmlns:a16="http://schemas.microsoft.com/office/drawing/2014/main" id="{9232F0C3-D48A-DB8D-F538-AED15D593FC2}"/>
                    </a:ext>
                  </a:extLst>
                </p:cNvPr>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958;p40">
                  <a:extLst>
                    <a:ext uri="{FF2B5EF4-FFF2-40B4-BE49-F238E27FC236}">
                      <a16:creationId xmlns:a16="http://schemas.microsoft.com/office/drawing/2014/main" id="{871AD122-3AEE-8A09-66BD-2E71FFE4547D}"/>
                    </a:ext>
                  </a:extLst>
                </p:cNvPr>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959;p40">
                  <a:extLst>
                    <a:ext uri="{FF2B5EF4-FFF2-40B4-BE49-F238E27FC236}">
                      <a16:creationId xmlns:a16="http://schemas.microsoft.com/office/drawing/2014/main" id="{D80A1E89-ED28-2DB3-1F52-D40ADF881F58}"/>
                    </a:ext>
                  </a:extLst>
                </p:cNvPr>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960;p40">
                  <a:extLst>
                    <a:ext uri="{FF2B5EF4-FFF2-40B4-BE49-F238E27FC236}">
                      <a16:creationId xmlns:a16="http://schemas.microsoft.com/office/drawing/2014/main" id="{282C3244-460E-94A3-33B7-0A2924619D09}"/>
                    </a:ext>
                  </a:extLst>
                </p:cNvPr>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961;p40">
                  <a:extLst>
                    <a:ext uri="{FF2B5EF4-FFF2-40B4-BE49-F238E27FC236}">
                      <a16:creationId xmlns:a16="http://schemas.microsoft.com/office/drawing/2014/main" id="{4B566225-5C0E-934B-E769-75FE39866F1D}"/>
                    </a:ext>
                  </a:extLst>
                </p:cNvPr>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962;p40">
                  <a:extLst>
                    <a:ext uri="{FF2B5EF4-FFF2-40B4-BE49-F238E27FC236}">
                      <a16:creationId xmlns:a16="http://schemas.microsoft.com/office/drawing/2014/main" id="{5D637535-9D07-066B-B47F-96ABF6AE8491}"/>
                    </a:ext>
                  </a:extLst>
                </p:cNvPr>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963;p40">
                  <a:extLst>
                    <a:ext uri="{FF2B5EF4-FFF2-40B4-BE49-F238E27FC236}">
                      <a16:creationId xmlns:a16="http://schemas.microsoft.com/office/drawing/2014/main" id="{47B88B56-E184-D943-BCB6-8E22492BF2B2}"/>
                    </a:ext>
                  </a:extLst>
                </p:cNvPr>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964;p40">
                  <a:extLst>
                    <a:ext uri="{FF2B5EF4-FFF2-40B4-BE49-F238E27FC236}">
                      <a16:creationId xmlns:a16="http://schemas.microsoft.com/office/drawing/2014/main" id="{30384D56-82D6-85F6-16D1-05358D281341}"/>
                    </a:ext>
                  </a:extLst>
                </p:cNvPr>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965;p40">
                  <a:extLst>
                    <a:ext uri="{FF2B5EF4-FFF2-40B4-BE49-F238E27FC236}">
                      <a16:creationId xmlns:a16="http://schemas.microsoft.com/office/drawing/2014/main" id="{E5DC1D6F-51F9-6B13-B542-CE9E8D78F783}"/>
                    </a:ext>
                  </a:extLst>
                </p:cNvPr>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966;p40">
                  <a:extLst>
                    <a:ext uri="{FF2B5EF4-FFF2-40B4-BE49-F238E27FC236}">
                      <a16:creationId xmlns:a16="http://schemas.microsoft.com/office/drawing/2014/main" id="{8376003F-53E5-BDBD-A6C1-D3CE576341BD}"/>
                    </a:ext>
                  </a:extLst>
                </p:cNvPr>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967;p40">
                  <a:extLst>
                    <a:ext uri="{FF2B5EF4-FFF2-40B4-BE49-F238E27FC236}">
                      <a16:creationId xmlns:a16="http://schemas.microsoft.com/office/drawing/2014/main" id="{5EEE7903-6191-3BD9-3CD5-4468D5A2D37E}"/>
                    </a:ext>
                  </a:extLst>
                </p:cNvPr>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968;p40">
                  <a:extLst>
                    <a:ext uri="{FF2B5EF4-FFF2-40B4-BE49-F238E27FC236}">
                      <a16:creationId xmlns:a16="http://schemas.microsoft.com/office/drawing/2014/main" id="{21531891-104F-D61F-9566-A14BF5D4A0BB}"/>
                    </a:ext>
                  </a:extLst>
                </p:cNvPr>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969;p40">
                  <a:extLst>
                    <a:ext uri="{FF2B5EF4-FFF2-40B4-BE49-F238E27FC236}">
                      <a16:creationId xmlns:a16="http://schemas.microsoft.com/office/drawing/2014/main" id="{C1312BCB-E8EA-FB52-5F17-B36BC1DFF16F}"/>
                    </a:ext>
                  </a:extLst>
                </p:cNvPr>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970;p40">
                  <a:extLst>
                    <a:ext uri="{FF2B5EF4-FFF2-40B4-BE49-F238E27FC236}">
                      <a16:creationId xmlns:a16="http://schemas.microsoft.com/office/drawing/2014/main" id="{3505347E-009C-A2CB-8BB8-C72FBC37ED07}"/>
                    </a:ext>
                  </a:extLst>
                </p:cNvPr>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971;p40">
                  <a:extLst>
                    <a:ext uri="{FF2B5EF4-FFF2-40B4-BE49-F238E27FC236}">
                      <a16:creationId xmlns:a16="http://schemas.microsoft.com/office/drawing/2014/main" id="{63B79C11-3121-902F-A9CB-78BEADB1173E}"/>
                    </a:ext>
                  </a:extLst>
                </p:cNvPr>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972;p40">
                  <a:extLst>
                    <a:ext uri="{FF2B5EF4-FFF2-40B4-BE49-F238E27FC236}">
                      <a16:creationId xmlns:a16="http://schemas.microsoft.com/office/drawing/2014/main" id="{AA841E24-AE28-A503-6B6D-1EEC8D8EF765}"/>
                    </a:ext>
                  </a:extLst>
                </p:cNvPr>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973;p40">
                  <a:extLst>
                    <a:ext uri="{FF2B5EF4-FFF2-40B4-BE49-F238E27FC236}">
                      <a16:creationId xmlns:a16="http://schemas.microsoft.com/office/drawing/2014/main" id="{041A7183-1D0E-661C-389D-8B66B9E387E3}"/>
                    </a:ext>
                  </a:extLst>
                </p:cNvPr>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974;p40">
                  <a:extLst>
                    <a:ext uri="{FF2B5EF4-FFF2-40B4-BE49-F238E27FC236}">
                      <a16:creationId xmlns:a16="http://schemas.microsoft.com/office/drawing/2014/main" id="{1DAD2BF3-BAE2-FCB6-5774-9989E9C29771}"/>
                    </a:ext>
                  </a:extLst>
                </p:cNvPr>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975;p40">
                  <a:extLst>
                    <a:ext uri="{FF2B5EF4-FFF2-40B4-BE49-F238E27FC236}">
                      <a16:creationId xmlns:a16="http://schemas.microsoft.com/office/drawing/2014/main" id="{4B7F0032-938C-6FC3-9338-94E6AFB370B5}"/>
                    </a:ext>
                  </a:extLst>
                </p:cNvPr>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976;p40">
                  <a:extLst>
                    <a:ext uri="{FF2B5EF4-FFF2-40B4-BE49-F238E27FC236}">
                      <a16:creationId xmlns:a16="http://schemas.microsoft.com/office/drawing/2014/main" id="{F3EFA5A7-834E-580C-5F28-A2B6B0D63914}"/>
                    </a:ext>
                  </a:extLst>
                </p:cNvPr>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977;p40">
                  <a:extLst>
                    <a:ext uri="{FF2B5EF4-FFF2-40B4-BE49-F238E27FC236}">
                      <a16:creationId xmlns:a16="http://schemas.microsoft.com/office/drawing/2014/main" id="{4FE971B6-C03B-9081-9766-C9D70CABED0F}"/>
                    </a:ext>
                  </a:extLst>
                </p:cNvPr>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978;p40">
                  <a:extLst>
                    <a:ext uri="{FF2B5EF4-FFF2-40B4-BE49-F238E27FC236}">
                      <a16:creationId xmlns:a16="http://schemas.microsoft.com/office/drawing/2014/main" id="{D767C5A3-76A5-274F-0E77-E5E303F3D001}"/>
                    </a:ext>
                  </a:extLst>
                </p:cNvPr>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979;p40">
                  <a:extLst>
                    <a:ext uri="{FF2B5EF4-FFF2-40B4-BE49-F238E27FC236}">
                      <a16:creationId xmlns:a16="http://schemas.microsoft.com/office/drawing/2014/main" id="{CCA7A5C8-ECBA-1190-7381-0D00EB64CC0E}"/>
                    </a:ext>
                  </a:extLst>
                </p:cNvPr>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980;p40">
                  <a:extLst>
                    <a:ext uri="{FF2B5EF4-FFF2-40B4-BE49-F238E27FC236}">
                      <a16:creationId xmlns:a16="http://schemas.microsoft.com/office/drawing/2014/main" id="{E319F226-9E54-7142-6ADC-43C24DD9A6CA}"/>
                    </a:ext>
                  </a:extLst>
                </p:cNvPr>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981;p40">
                  <a:extLst>
                    <a:ext uri="{FF2B5EF4-FFF2-40B4-BE49-F238E27FC236}">
                      <a16:creationId xmlns:a16="http://schemas.microsoft.com/office/drawing/2014/main" id="{16AF0F0E-10A1-6A84-E90F-725675F8EE51}"/>
                    </a:ext>
                  </a:extLst>
                </p:cNvPr>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982;p40">
                  <a:extLst>
                    <a:ext uri="{FF2B5EF4-FFF2-40B4-BE49-F238E27FC236}">
                      <a16:creationId xmlns:a16="http://schemas.microsoft.com/office/drawing/2014/main" id="{21E74E99-F5A0-2BAC-1DAF-F99D80CB56F4}"/>
                    </a:ext>
                  </a:extLst>
                </p:cNvPr>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983;p40">
                  <a:extLst>
                    <a:ext uri="{FF2B5EF4-FFF2-40B4-BE49-F238E27FC236}">
                      <a16:creationId xmlns:a16="http://schemas.microsoft.com/office/drawing/2014/main" id="{140CAE62-8B39-15EF-5557-E260D528C757}"/>
                    </a:ext>
                  </a:extLst>
                </p:cNvPr>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984;p40">
                  <a:extLst>
                    <a:ext uri="{FF2B5EF4-FFF2-40B4-BE49-F238E27FC236}">
                      <a16:creationId xmlns:a16="http://schemas.microsoft.com/office/drawing/2014/main" id="{297EE2FE-29BF-D7F5-8995-352FFC7C1D3F}"/>
                    </a:ext>
                  </a:extLst>
                </p:cNvPr>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985;p40">
                  <a:extLst>
                    <a:ext uri="{FF2B5EF4-FFF2-40B4-BE49-F238E27FC236}">
                      <a16:creationId xmlns:a16="http://schemas.microsoft.com/office/drawing/2014/main" id="{9D0A6B30-5FFA-3E6E-D72E-5386EC7D7607}"/>
                    </a:ext>
                  </a:extLst>
                </p:cNvPr>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986;p40">
                  <a:extLst>
                    <a:ext uri="{FF2B5EF4-FFF2-40B4-BE49-F238E27FC236}">
                      <a16:creationId xmlns:a16="http://schemas.microsoft.com/office/drawing/2014/main" id="{8CD365B2-1DE8-7466-E0E4-0E4AB366454B}"/>
                    </a:ext>
                  </a:extLst>
                </p:cNvPr>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987;p40">
                  <a:extLst>
                    <a:ext uri="{FF2B5EF4-FFF2-40B4-BE49-F238E27FC236}">
                      <a16:creationId xmlns:a16="http://schemas.microsoft.com/office/drawing/2014/main" id="{DE10ADF4-FB77-385C-B553-306212FFE4BF}"/>
                    </a:ext>
                  </a:extLst>
                </p:cNvPr>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988;p40">
                  <a:extLst>
                    <a:ext uri="{FF2B5EF4-FFF2-40B4-BE49-F238E27FC236}">
                      <a16:creationId xmlns:a16="http://schemas.microsoft.com/office/drawing/2014/main" id="{183CA990-CDC8-78F7-8FBA-7A150DA8B498}"/>
                    </a:ext>
                  </a:extLst>
                </p:cNvPr>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989;p40">
                  <a:extLst>
                    <a:ext uri="{FF2B5EF4-FFF2-40B4-BE49-F238E27FC236}">
                      <a16:creationId xmlns:a16="http://schemas.microsoft.com/office/drawing/2014/main" id="{6EC8F104-9FCF-9DA4-0CC1-AFF9F988B3F9}"/>
                    </a:ext>
                  </a:extLst>
                </p:cNvPr>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990;p40">
                  <a:extLst>
                    <a:ext uri="{FF2B5EF4-FFF2-40B4-BE49-F238E27FC236}">
                      <a16:creationId xmlns:a16="http://schemas.microsoft.com/office/drawing/2014/main" id="{3E2B1F7F-7D86-0294-A1A4-409540EAE392}"/>
                    </a:ext>
                  </a:extLst>
                </p:cNvPr>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991;p40">
                  <a:extLst>
                    <a:ext uri="{FF2B5EF4-FFF2-40B4-BE49-F238E27FC236}">
                      <a16:creationId xmlns:a16="http://schemas.microsoft.com/office/drawing/2014/main" id="{8B8926AA-D454-7351-9E49-68992B852F96}"/>
                    </a:ext>
                  </a:extLst>
                </p:cNvPr>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992;p40">
                  <a:extLst>
                    <a:ext uri="{FF2B5EF4-FFF2-40B4-BE49-F238E27FC236}">
                      <a16:creationId xmlns:a16="http://schemas.microsoft.com/office/drawing/2014/main" id="{4BBFEB25-DDF7-9A1A-7598-6E85254CBFB6}"/>
                    </a:ext>
                  </a:extLst>
                </p:cNvPr>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993;p40">
                  <a:extLst>
                    <a:ext uri="{FF2B5EF4-FFF2-40B4-BE49-F238E27FC236}">
                      <a16:creationId xmlns:a16="http://schemas.microsoft.com/office/drawing/2014/main" id="{021064B8-0CCC-8CC3-6B33-A09486CC6147}"/>
                    </a:ext>
                  </a:extLst>
                </p:cNvPr>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994;p40">
                  <a:extLst>
                    <a:ext uri="{FF2B5EF4-FFF2-40B4-BE49-F238E27FC236}">
                      <a16:creationId xmlns:a16="http://schemas.microsoft.com/office/drawing/2014/main" id="{E9BA118A-A8E2-0DD5-2A22-604DE39AFDD1}"/>
                    </a:ext>
                  </a:extLst>
                </p:cNvPr>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995;p40">
                  <a:extLst>
                    <a:ext uri="{FF2B5EF4-FFF2-40B4-BE49-F238E27FC236}">
                      <a16:creationId xmlns:a16="http://schemas.microsoft.com/office/drawing/2014/main" id="{77BDC1AA-288A-9332-F1A1-25E871FDC046}"/>
                    </a:ext>
                  </a:extLst>
                </p:cNvPr>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996;p40">
                  <a:extLst>
                    <a:ext uri="{FF2B5EF4-FFF2-40B4-BE49-F238E27FC236}">
                      <a16:creationId xmlns:a16="http://schemas.microsoft.com/office/drawing/2014/main" id="{7E35E62F-E153-2449-8421-D84ABFEBB494}"/>
                    </a:ext>
                  </a:extLst>
                </p:cNvPr>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997;p40">
                  <a:extLst>
                    <a:ext uri="{FF2B5EF4-FFF2-40B4-BE49-F238E27FC236}">
                      <a16:creationId xmlns:a16="http://schemas.microsoft.com/office/drawing/2014/main" id="{AB80E103-32AB-E5BF-DDAA-7E0636E2F2A6}"/>
                    </a:ext>
                  </a:extLst>
                </p:cNvPr>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998;p40">
                  <a:extLst>
                    <a:ext uri="{FF2B5EF4-FFF2-40B4-BE49-F238E27FC236}">
                      <a16:creationId xmlns:a16="http://schemas.microsoft.com/office/drawing/2014/main" id="{61A0F34E-7A53-8E0E-E5E3-4B271AC54516}"/>
                    </a:ext>
                  </a:extLst>
                </p:cNvPr>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999;p40">
                  <a:extLst>
                    <a:ext uri="{FF2B5EF4-FFF2-40B4-BE49-F238E27FC236}">
                      <a16:creationId xmlns:a16="http://schemas.microsoft.com/office/drawing/2014/main" id="{D56B278F-E761-0F6B-04D8-000BA2F8C7C1}"/>
                    </a:ext>
                  </a:extLst>
                </p:cNvPr>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4000;p40">
                  <a:extLst>
                    <a:ext uri="{FF2B5EF4-FFF2-40B4-BE49-F238E27FC236}">
                      <a16:creationId xmlns:a16="http://schemas.microsoft.com/office/drawing/2014/main" id="{1BE710FE-A4A8-2974-7396-85371444A958}"/>
                    </a:ext>
                  </a:extLst>
                </p:cNvPr>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4001;p40">
                  <a:extLst>
                    <a:ext uri="{FF2B5EF4-FFF2-40B4-BE49-F238E27FC236}">
                      <a16:creationId xmlns:a16="http://schemas.microsoft.com/office/drawing/2014/main" id="{E851EE20-8937-4862-874E-2120380BE0D9}"/>
                    </a:ext>
                  </a:extLst>
                </p:cNvPr>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4002;p40">
                  <a:extLst>
                    <a:ext uri="{FF2B5EF4-FFF2-40B4-BE49-F238E27FC236}">
                      <a16:creationId xmlns:a16="http://schemas.microsoft.com/office/drawing/2014/main" id="{43A8716A-F00B-556C-92C2-BE8830B6567A}"/>
                    </a:ext>
                  </a:extLst>
                </p:cNvPr>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4003;p40">
                  <a:extLst>
                    <a:ext uri="{FF2B5EF4-FFF2-40B4-BE49-F238E27FC236}">
                      <a16:creationId xmlns:a16="http://schemas.microsoft.com/office/drawing/2014/main" id="{1D454B15-EDE1-569F-7616-2C9EA91A1044}"/>
                    </a:ext>
                  </a:extLst>
                </p:cNvPr>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4004;p40">
                  <a:extLst>
                    <a:ext uri="{FF2B5EF4-FFF2-40B4-BE49-F238E27FC236}">
                      <a16:creationId xmlns:a16="http://schemas.microsoft.com/office/drawing/2014/main" id="{16DC06D0-79E4-645E-877E-ACD3A811607F}"/>
                    </a:ext>
                  </a:extLst>
                </p:cNvPr>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4005;p40">
                  <a:extLst>
                    <a:ext uri="{FF2B5EF4-FFF2-40B4-BE49-F238E27FC236}">
                      <a16:creationId xmlns:a16="http://schemas.microsoft.com/office/drawing/2014/main" id="{AE54FBB7-03C2-6E09-670A-29459BA35FC6}"/>
                    </a:ext>
                  </a:extLst>
                </p:cNvPr>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4006;p40">
                  <a:extLst>
                    <a:ext uri="{FF2B5EF4-FFF2-40B4-BE49-F238E27FC236}">
                      <a16:creationId xmlns:a16="http://schemas.microsoft.com/office/drawing/2014/main" id="{A2EB7607-5EE1-E529-ADCF-640A55586E9D}"/>
                    </a:ext>
                  </a:extLst>
                </p:cNvPr>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4007;p40">
                  <a:extLst>
                    <a:ext uri="{FF2B5EF4-FFF2-40B4-BE49-F238E27FC236}">
                      <a16:creationId xmlns:a16="http://schemas.microsoft.com/office/drawing/2014/main" id="{FE1A3C3A-0F4C-C514-2098-955C7E45C314}"/>
                    </a:ext>
                  </a:extLst>
                </p:cNvPr>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4008;p40">
                  <a:extLst>
                    <a:ext uri="{FF2B5EF4-FFF2-40B4-BE49-F238E27FC236}">
                      <a16:creationId xmlns:a16="http://schemas.microsoft.com/office/drawing/2014/main" id="{60274E4E-BC17-2CDE-63F8-673A5D279484}"/>
                    </a:ext>
                  </a:extLst>
                </p:cNvPr>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4009;p40">
                  <a:extLst>
                    <a:ext uri="{FF2B5EF4-FFF2-40B4-BE49-F238E27FC236}">
                      <a16:creationId xmlns:a16="http://schemas.microsoft.com/office/drawing/2014/main" id="{88062D85-2E10-15A4-F651-4FC5FCD7FC40}"/>
                    </a:ext>
                  </a:extLst>
                </p:cNvPr>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4010;p40">
                  <a:extLst>
                    <a:ext uri="{FF2B5EF4-FFF2-40B4-BE49-F238E27FC236}">
                      <a16:creationId xmlns:a16="http://schemas.microsoft.com/office/drawing/2014/main" id="{53EBFE5F-7529-308A-ABF9-D959D5DBF2B2}"/>
                    </a:ext>
                  </a:extLst>
                </p:cNvPr>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4011;p40">
                  <a:extLst>
                    <a:ext uri="{FF2B5EF4-FFF2-40B4-BE49-F238E27FC236}">
                      <a16:creationId xmlns:a16="http://schemas.microsoft.com/office/drawing/2014/main" id="{1AAFBD16-E37C-8FDC-9806-5105CAC51ECB}"/>
                    </a:ext>
                  </a:extLst>
                </p:cNvPr>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4012;p40">
                  <a:extLst>
                    <a:ext uri="{FF2B5EF4-FFF2-40B4-BE49-F238E27FC236}">
                      <a16:creationId xmlns:a16="http://schemas.microsoft.com/office/drawing/2014/main" id="{A84FE0C1-A5F8-9EFA-986F-EAD450D00C04}"/>
                    </a:ext>
                  </a:extLst>
                </p:cNvPr>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4013;p40">
                  <a:extLst>
                    <a:ext uri="{FF2B5EF4-FFF2-40B4-BE49-F238E27FC236}">
                      <a16:creationId xmlns:a16="http://schemas.microsoft.com/office/drawing/2014/main" id="{58D5AEF6-F92F-DB7E-9509-8355AFB5DA11}"/>
                    </a:ext>
                  </a:extLst>
                </p:cNvPr>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4014;p40">
                  <a:extLst>
                    <a:ext uri="{FF2B5EF4-FFF2-40B4-BE49-F238E27FC236}">
                      <a16:creationId xmlns:a16="http://schemas.microsoft.com/office/drawing/2014/main" id="{9ACAD596-CB22-E169-207C-72A7E681726A}"/>
                    </a:ext>
                  </a:extLst>
                </p:cNvPr>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4015;p40">
                  <a:extLst>
                    <a:ext uri="{FF2B5EF4-FFF2-40B4-BE49-F238E27FC236}">
                      <a16:creationId xmlns:a16="http://schemas.microsoft.com/office/drawing/2014/main" id="{8E6C3CBF-8C0A-F898-DFF1-31D5050B7BCC}"/>
                    </a:ext>
                  </a:extLst>
                </p:cNvPr>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4016;p40">
                  <a:extLst>
                    <a:ext uri="{FF2B5EF4-FFF2-40B4-BE49-F238E27FC236}">
                      <a16:creationId xmlns:a16="http://schemas.microsoft.com/office/drawing/2014/main" id="{CA63078E-39EA-F021-976A-11F5041532B0}"/>
                    </a:ext>
                  </a:extLst>
                </p:cNvPr>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4017;p40">
                  <a:extLst>
                    <a:ext uri="{FF2B5EF4-FFF2-40B4-BE49-F238E27FC236}">
                      <a16:creationId xmlns:a16="http://schemas.microsoft.com/office/drawing/2014/main" id="{BCEBE0B8-6459-3322-203B-014DE0E50C18}"/>
                    </a:ext>
                  </a:extLst>
                </p:cNvPr>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4018;p40">
                  <a:extLst>
                    <a:ext uri="{FF2B5EF4-FFF2-40B4-BE49-F238E27FC236}">
                      <a16:creationId xmlns:a16="http://schemas.microsoft.com/office/drawing/2014/main" id="{B7EC64E1-7EBF-2FA5-C65E-51B4B66A25F6}"/>
                    </a:ext>
                  </a:extLst>
                </p:cNvPr>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4019;p40">
                  <a:extLst>
                    <a:ext uri="{FF2B5EF4-FFF2-40B4-BE49-F238E27FC236}">
                      <a16:creationId xmlns:a16="http://schemas.microsoft.com/office/drawing/2014/main" id="{CDDF9C56-268B-C2F2-A69C-CE941C52331B}"/>
                    </a:ext>
                  </a:extLst>
                </p:cNvPr>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4020;p40">
                  <a:extLst>
                    <a:ext uri="{FF2B5EF4-FFF2-40B4-BE49-F238E27FC236}">
                      <a16:creationId xmlns:a16="http://schemas.microsoft.com/office/drawing/2014/main" id="{35D9934F-5D07-935C-8922-8BEE75080BA2}"/>
                    </a:ext>
                  </a:extLst>
                </p:cNvPr>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4021;p40">
                  <a:extLst>
                    <a:ext uri="{FF2B5EF4-FFF2-40B4-BE49-F238E27FC236}">
                      <a16:creationId xmlns:a16="http://schemas.microsoft.com/office/drawing/2014/main" id="{24FB0B03-930C-102E-311B-2B09290BF299}"/>
                    </a:ext>
                  </a:extLst>
                </p:cNvPr>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4022;p40">
                  <a:extLst>
                    <a:ext uri="{FF2B5EF4-FFF2-40B4-BE49-F238E27FC236}">
                      <a16:creationId xmlns:a16="http://schemas.microsoft.com/office/drawing/2014/main" id="{A425ABD2-AA87-32D5-B145-91ECC66B3554}"/>
                    </a:ext>
                  </a:extLst>
                </p:cNvPr>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4023;p40">
                  <a:extLst>
                    <a:ext uri="{FF2B5EF4-FFF2-40B4-BE49-F238E27FC236}">
                      <a16:creationId xmlns:a16="http://schemas.microsoft.com/office/drawing/2014/main" id="{8602789E-4F9F-7130-6BEA-E218FC37733C}"/>
                    </a:ext>
                  </a:extLst>
                </p:cNvPr>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4024;p40">
                  <a:extLst>
                    <a:ext uri="{FF2B5EF4-FFF2-40B4-BE49-F238E27FC236}">
                      <a16:creationId xmlns:a16="http://schemas.microsoft.com/office/drawing/2014/main" id="{9439AE72-DADF-5B29-EF8C-237E0986BCD1}"/>
                    </a:ext>
                  </a:extLst>
                </p:cNvPr>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4025;p40">
                  <a:extLst>
                    <a:ext uri="{FF2B5EF4-FFF2-40B4-BE49-F238E27FC236}">
                      <a16:creationId xmlns:a16="http://schemas.microsoft.com/office/drawing/2014/main" id="{AE54E005-A865-1A56-8809-27BA5A39553A}"/>
                    </a:ext>
                  </a:extLst>
                </p:cNvPr>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4026;p40">
                  <a:extLst>
                    <a:ext uri="{FF2B5EF4-FFF2-40B4-BE49-F238E27FC236}">
                      <a16:creationId xmlns:a16="http://schemas.microsoft.com/office/drawing/2014/main" id="{F37343EE-CC24-D2A6-DBCF-9F09CF30E5E4}"/>
                    </a:ext>
                  </a:extLst>
                </p:cNvPr>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4027;p40">
                  <a:extLst>
                    <a:ext uri="{FF2B5EF4-FFF2-40B4-BE49-F238E27FC236}">
                      <a16:creationId xmlns:a16="http://schemas.microsoft.com/office/drawing/2014/main" id="{012528A4-82F7-B825-D70F-261F8A11C656}"/>
                    </a:ext>
                  </a:extLst>
                </p:cNvPr>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28;p40">
                  <a:extLst>
                    <a:ext uri="{FF2B5EF4-FFF2-40B4-BE49-F238E27FC236}">
                      <a16:creationId xmlns:a16="http://schemas.microsoft.com/office/drawing/2014/main" id="{60662743-0C7F-876D-C06D-25E6AB40FF79}"/>
                    </a:ext>
                  </a:extLst>
                </p:cNvPr>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29;p40">
                  <a:extLst>
                    <a:ext uri="{FF2B5EF4-FFF2-40B4-BE49-F238E27FC236}">
                      <a16:creationId xmlns:a16="http://schemas.microsoft.com/office/drawing/2014/main" id="{59EF6666-8ECD-9534-522E-4607E72C2CB7}"/>
                    </a:ext>
                  </a:extLst>
                </p:cNvPr>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30;p40">
                  <a:extLst>
                    <a:ext uri="{FF2B5EF4-FFF2-40B4-BE49-F238E27FC236}">
                      <a16:creationId xmlns:a16="http://schemas.microsoft.com/office/drawing/2014/main" id="{2932D142-EC2F-3D44-ACB3-474930A61066}"/>
                    </a:ext>
                  </a:extLst>
                </p:cNvPr>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1;p40">
                  <a:extLst>
                    <a:ext uri="{FF2B5EF4-FFF2-40B4-BE49-F238E27FC236}">
                      <a16:creationId xmlns:a16="http://schemas.microsoft.com/office/drawing/2014/main" id="{04B4E1E7-2540-28FA-433A-639CF917AEF1}"/>
                    </a:ext>
                  </a:extLst>
                </p:cNvPr>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32;p40">
                  <a:extLst>
                    <a:ext uri="{FF2B5EF4-FFF2-40B4-BE49-F238E27FC236}">
                      <a16:creationId xmlns:a16="http://schemas.microsoft.com/office/drawing/2014/main" id="{F22D33F7-9BC0-7AEF-1845-CA11C9ADF1D9}"/>
                    </a:ext>
                  </a:extLst>
                </p:cNvPr>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33;p40">
                  <a:extLst>
                    <a:ext uri="{FF2B5EF4-FFF2-40B4-BE49-F238E27FC236}">
                      <a16:creationId xmlns:a16="http://schemas.microsoft.com/office/drawing/2014/main" id="{D13F5DB6-2C9F-0BAB-7A0B-CEBB8EDF53C9}"/>
                    </a:ext>
                  </a:extLst>
                </p:cNvPr>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34;p40">
                  <a:extLst>
                    <a:ext uri="{FF2B5EF4-FFF2-40B4-BE49-F238E27FC236}">
                      <a16:creationId xmlns:a16="http://schemas.microsoft.com/office/drawing/2014/main" id="{F0127375-8BD2-9E8B-0605-FDA9B858FC0B}"/>
                    </a:ext>
                  </a:extLst>
                </p:cNvPr>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35;p40">
                  <a:extLst>
                    <a:ext uri="{FF2B5EF4-FFF2-40B4-BE49-F238E27FC236}">
                      <a16:creationId xmlns:a16="http://schemas.microsoft.com/office/drawing/2014/main" id="{1B032356-005D-C4ED-AF5F-AF1EAE673F10}"/>
                    </a:ext>
                  </a:extLst>
                </p:cNvPr>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36;p40">
                  <a:extLst>
                    <a:ext uri="{FF2B5EF4-FFF2-40B4-BE49-F238E27FC236}">
                      <a16:creationId xmlns:a16="http://schemas.microsoft.com/office/drawing/2014/main" id="{43883D2F-14BD-5FC9-AC83-A3E01694C065}"/>
                    </a:ext>
                  </a:extLst>
                </p:cNvPr>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37;p40">
                  <a:extLst>
                    <a:ext uri="{FF2B5EF4-FFF2-40B4-BE49-F238E27FC236}">
                      <a16:creationId xmlns:a16="http://schemas.microsoft.com/office/drawing/2014/main" id="{19F333AC-EADC-8DCA-A810-89890C5A0401}"/>
                    </a:ext>
                  </a:extLst>
                </p:cNvPr>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038;p40">
                  <a:extLst>
                    <a:ext uri="{FF2B5EF4-FFF2-40B4-BE49-F238E27FC236}">
                      <a16:creationId xmlns:a16="http://schemas.microsoft.com/office/drawing/2014/main" id="{E5429F3F-964A-055B-B4D3-DF8FA88AD6CC}"/>
                    </a:ext>
                  </a:extLst>
                </p:cNvPr>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039;p40">
                  <a:extLst>
                    <a:ext uri="{FF2B5EF4-FFF2-40B4-BE49-F238E27FC236}">
                      <a16:creationId xmlns:a16="http://schemas.microsoft.com/office/drawing/2014/main" id="{2CEB370E-A488-6A99-F5E8-D14E4D1001CD}"/>
                    </a:ext>
                  </a:extLst>
                </p:cNvPr>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040;p40">
                  <a:extLst>
                    <a:ext uri="{FF2B5EF4-FFF2-40B4-BE49-F238E27FC236}">
                      <a16:creationId xmlns:a16="http://schemas.microsoft.com/office/drawing/2014/main" id="{AB07A8B7-A5AA-9B7B-F764-75BB9BD94228}"/>
                    </a:ext>
                  </a:extLst>
                </p:cNvPr>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041;p40">
                  <a:extLst>
                    <a:ext uri="{FF2B5EF4-FFF2-40B4-BE49-F238E27FC236}">
                      <a16:creationId xmlns:a16="http://schemas.microsoft.com/office/drawing/2014/main" id="{3DD11996-24C8-9DBD-ACA2-236D666E8F80}"/>
                    </a:ext>
                  </a:extLst>
                </p:cNvPr>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042;p40">
                  <a:extLst>
                    <a:ext uri="{FF2B5EF4-FFF2-40B4-BE49-F238E27FC236}">
                      <a16:creationId xmlns:a16="http://schemas.microsoft.com/office/drawing/2014/main" id="{B9ACF11E-1CDE-2A67-7142-6B5BB5A34F03}"/>
                    </a:ext>
                  </a:extLst>
                </p:cNvPr>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043;p40">
                  <a:extLst>
                    <a:ext uri="{FF2B5EF4-FFF2-40B4-BE49-F238E27FC236}">
                      <a16:creationId xmlns:a16="http://schemas.microsoft.com/office/drawing/2014/main" id="{73B73081-70D9-8C66-28F2-EBFCCD5708CD}"/>
                    </a:ext>
                  </a:extLst>
                </p:cNvPr>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044;p40">
                  <a:extLst>
                    <a:ext uri="{FF2B5EF4-FFF2-40B4-BE49-F238E27FC236}">
                      <a16:creationId xmlns:a16="http://schemas.microsoft.com/office/drawing/2014/main" id="{580E8EC8-351E-763C-C731-DD7DD6226578}"/>
                    </a:ext>
                  </a:extLst>
                </p:cNvPr>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045;p40">
                  <a:extLst>
                    <a:ext uri="{FF2B5EF4-FFF2-40B4-BE49-F238E27FC236}">
                      <a16:creationId xmlns:a16="http://schemas.microsoft.com/office/drawing/2014/main" id="{E01F8389-F665-43FB-9A74-0B005FC500C8}"/>
                    </a:ext>
                  </a:extLst>
                </p:cNvPr>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046;p40">
                  <a:extLst>
                    <a:ext uri="{FF2B5EF4-FFF2-40B4-BE49-F238E27FC236}">
                      <a16:creationId xmlns:a16="http://schemas.microsoft.com/office/drawing/2014/main" id="{1862497F-4F81-DF0F-F311-55A31475F35C}"/>
                    </a:ext>
                  </a:extLst>
                </p:cNvPr>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047;p40">
                  <a:extLst>
                    <a:ext uri="{FF2B5EF4-FFF2-40B4-BE49-F238E27FC236}">
                      <a16:creationId xmlns:a16="http://schemas.microsoft.com/office/drawing/2014/main" id="{C4371485-225C-5A34-83DF-74818B220B15}"/>
                    </a:ext>
                  </a:extLst>
                </p:cNvPr>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048;p40">
                  <a:extLst>
                    <a:ext uri="{FF2B5EF4-FFF2-40B4-BE49-F238E27FC236}">
                      <a16:creationId xmlns:a16="http://schemas.microsoft.com/office/drawing/2014/main" id="{5A1AB5F6-F59A-E170-6077-420CEA52EF08}"/>
                    </a:ext>
                  </a:extLst>
                </p:cNvPr>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049;p40">
                  <a:extLst>
                    <a:ext uri="{FF2B5EF4-FFF2-40B4-BE49-F238E27FC236}">
                      <a16:creationId xmlns:a16="http://schemas.microsoft.com/office/drawing/2014/main" id="{3ADBABF3-88C1-025E-8C77-1120820D55F6}"/>
                    </a:ext>
                  </a:extLst>
                </p:cNvPr>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050;p40">
                  <a:extLst>
                    <a:ext uri="{FF2B5EF4-FFF2-40B4-BE49-F238E27FC236}">
                      <a16:creationId xmlns:a16="http://schemas.microsoft.com/office/drawing/2014/main" id="{168B5584-1B9D-2E43-E147-38A4AD7B579B}"/>
                    </a:ext>
                  </a:extLst>
                </p:cNvPr>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051;p40">
                  <a:extLst>
                    <a:ext uri="{FF2B5EF4-FFF2-40B4-BE49-F238E27FC236}">
                      <a16:creationId xmlns:a16="http://schemas.microsoft.com/office/drawing/2014/main" id="{94DBE354-4CBB-0106-3E60-2AD4EC0CD5F7}"/>
                    </a:ext>
                  </a:extLst>
                </p:cNvPr>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052;p40">
                  <a:extLst>
                    <a:ext uri="{FF2B5EF4-FFF2-40B4-BE49-F238E27FC236}">
                      <a16:creationId xmlns:a16="http://schemas.microsoft.com/office/drawing/2014/main" id="{5F90066C-65A2-E078-F03D-27746153F0EE}"/>
                    </a:ext>
                  </a:extLst>
                </p:cNvPr>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053;p40">
                  <a:extLst>
                    <a:ext uri="{FF2B5EF4-FFF2-40B4-BE49-F238E27FC236}">
                      <a16:creationId xmlns:a16="http://schemas.microsoft.com/office/drawing/2014/main" id="{246B7D2A-AA7B-BB9C-A5F8-4E18F64D17E7}"/>
                    </a:ext>
                  </a:extLst>
                </p:cNvPr>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054;p40">
                  <a:extLst>
                    <a:ext uri="{FF2B5EF4-FFF2-40B4-BE49-F238E27FC236}">
                      <a16:creationId xmlns:a16="http://schemas.microsoft.com/office/drawing/2014/main" id="{8E200A29-6C81-0AF1-7D0A-05FBD9FB414B}"/>
                    </a:ext>
                  </a:extLst>
                </p:cNvPr>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055;p40">
                  <a:extLst>
                    <a:ext uri="{FF2B5EF4-FFF2-40B4-BE49-F238E27FC236}">
                      <a16:creationId xmlns:a16="http://schemas.microsoft.com/office/drawing/2014/main" id="{2B2DBB50-83D7-E03D-C6A6-236B79CE6F0A}"/>
                    </a:ext>
                  </a:extLst>
                </p:cNvPr>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056;p40">
                  <a:extLst>
                    <a:ext uri="{FF2B5EF4-FFF2-40B4-BE49-F238E27FC236}">
                      <a16:creationId xmlns:a16="http://schemas.microsoft.com/office/drawing/2014/main" id="{6875BAAC-C2BF-0902-9321-751F33F4977D}"/>
                    </a:ext>
                  </a:extLst>
                </p:cNvPr>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057;p40">
                  <a:extLst>
                    <a:ext uri="{FF2B5EF4-FFF2-40B4-BE49-F238E27FC236}">
                      <a16:creationId xmlns:a16="http://schemas.microsoft.com/office/drawing/2014/main" id="{4D619266-C0BB-C890-67AF-61B1870FD324}"/>
                    </a:ext>
                  </a:extLst>
                </p:cNvPr>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058;p40">
                  <a:extLst>
                    <a:ext uri="{FF2B5EF4-FFF2-40B4-BE49-F238E27FC236}">
                      <a16:creationId xmlns:a16="http://schemas.microsoft.com/office/drawing/2014/main" id="{C5909EA1-1FD9-710C-DF51-7147F06F2379}"/>
                    </a:ext>
                  </a:extLst>
                </p:cNvPr>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059;p40">
                  <a:extLst>
                    <a:ext uri="{FF2B5EF4-FFF2-40B4-BE49-F238E27FC236}">
                      <a16:creationId xmlns:a16="http://schemas.microsoft.com/office/drawing/2014/main" id="{8537ECD0-BD05-1260-B280-53BC4C8C7A74}"/>
                    </a:ext>
                  </a:extLst>
                </p:cNvPr>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060;p40">
                  <a:extLst>
                    <a:ext uri="{FF2B5EF4-FFF2-40B4-BE49-F238E27FC236}">
                      <a16:creationId xmlns:a16="http://schemas.microsoft.com/office/drawing/2014/main" id="{90929FC0-D0F0-7738-CB9A-C882E3A5A7DF}"/>
                    </a:ext>
                  </a:extLst>
                </p:cNvPr>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061;p40">
                  <a:extLst>
                    <a:ext uri="{FF2B5EF4-FFF2-40B4-BE49-F238E27FC236}">
                      <a16:creationId xmlns:a16="http://schemas.microsoft.com/office/drawing/2014/main" id="{9A50326C-C48B-8A05-F87A-34480FAC217C}"/>
                    </a:ext>
                  </a:extLst>
                </p:cNvPr>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062;p40">
                  <a:extLst>
                    <a:ext uri="{FF2B5EF4-FFF2-40B4-BE49-F238E27FC236}">
                      <a16:creationId xmlns:a16="http://schemas.microsoft.com/office/drawing/2014/main" id="{F876EEE8-BFBF-4487-542F-F7C3CEC4A161}"/>
                    </a:ext>
                  </a:extLst>
                </p:cNvPr>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063;p40">
                  <a:extLst>
                    <a:ext uri="{FF2B5EF4-FFF2-40B4-BE49-F238E27FC236}">
                      <a16:creationId xmlns:a16="http://schemas.microsoft.com/office/drawing/2014/main" id="{CA22AFB6-4A67-B105-66D6-71AE2800DA7B}"/>
                    </a:ext>
                  </a:extLst>
                </p:cNvPr>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064;p40">
                  <a:extLst>
                    <a:ext uri="{FF2B5EF4-FFF2-40B4-BE49-F238E27FC236}">
                      <a16:creationId xmlns:a16="http://schemas.microsoft.com/office/drawing/2014/main" id="{741E2C2B-D263-21C8-661C-A297FD52117A}"/>
                    </a:ext>
                  </a:extLst>
                </p:cNvPr>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065;p40">
                  <a:extLst>
                    <a:ext uri="{FF2B5EF4-FFF2-40B4-BE49-F238E27FC236}">
                      <a16:creationId xmlns:a16="http://schemas.microsoft.com/office/drawing/2014/main" id="{948327E1-1810-ABEC-40CB-3854ADB323B5}"/>
                    </a:ext>
                  </a:extLst>
                </p:cNvPr>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066;p40">
                  <a:extLst>
                    <a:ext uri="{FF2B5EF4-FFF2-40B4-BE49-F238E27FC236}">
                      <a16:creationId xmlns:a16="http://schemas.microsoft.com/office/drawing/2014/main" id="{65EF6F7A-C815-0D7D-4DD6-DA0F43DD8DE4}"/>
                    </a:ext>
                  </a:extLst>
                </p:cNvPr>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067;p40">
                  <a:extLst>
                    <a:ext uri="{FF2B5EF4-FFF2-40B4-BE49-F238E27FC236}">
                      <a16:creationId xmlns:a16="http://schemas.microsoft.com/office/drawing/2014/main" id="{BC66DD75-DC71-F528-A336-01F92D4DAD9C}"/>
                    </a:ext>
                  </a:extLst>
                </p:cNvPr>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068;p40">
                  <a:extLst>
                    <a:ext uri="{FF2B5EF4-FFF2-40B4-BE49-F238E27FC236}">
                      <a16:creationId xmlns:a16="http://schemas.microsoft.com/office/drawing/2014/main" id="{9CAA76E3-5C60-63DE-8769-52F2671301B4}"/>
                    </a:ext>
                  </a:extLst>
                </p:cNvPr>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069;p40">
                  <a:extLst>
                    <a:ext uri="{FF2B5EF4-FFF2-40B4-BE49-F238E27FC236}">
                      <a16:creationId xmlns:a16="http://schemas.microsoft.com/office/drawing/2014/main" id="{A41DC7D7-6746-EB16-A6BD-6EB74FFA998A}"/>
                    </a:ext>
                  </a:extLst>
                </p:cNvPr>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070;p40">
                  <a:extLst>
                    <a:ext uri="{FF2B5EF4-FFF2-40B4-BE49-F238E27FC236}">
                      <a16:creationId xmlns:a16="http://schemas.microsoft.com/office/drawing/2014/main" id="{6C39FAE4-BBF8-58B6-E581-ABA6740DADDC}"/>
                    </a:ext>
                  </a:extLst>
                </p:cNvPr>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071;p40">
                  <a:extLst>
                    <a:ext uri="{FF2B5EF4-FFF2-40B4-BE49-F238E27FC236}">
                      <a16:creationId xmlns:a16="http://schemas.microsoft.com/office/drawing/2014/main" id="{6E323DE1-01FD-7DF6-B951-A88A3D1EFED3}"/>
                    </a:ext>
                  </a:extLst>
                </p:cNvPr>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072;p40">
                  <a:extLst>
                    <a:ext uri="{FF2B5EF4-FFF2-40B4-BE49-F238E27FC236}">
                      <a16:creationId xmlns:a16="http://schemas.microsoft.com/office/drawing/2014/main" id="{1FBBD56C-7D9C-4114-6EEE-3514A7551C43}"/>
                    </a:ext>
                  </a:extLst>
                </p:cNvPr>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073;p40">
                  <a:extLst>
                    <a:ext uri="{FF2B5EF4-FFF2-40B4-BE49-F238E27FC236}">
                      <a16:creationId xmlns:a16="http://schemas.microsoft.com/office/drawing/2014/main" id="{92116398-AE76-DDE8-A55F-5346D755AAC5}"/>
                    </a:ext>
                  </a:extLst>
                </p:cNvPr>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074;p40">
                  <a:extLst>
                    <a:ext uri="{FF2B5EF4-FFF2-40B4-BE49-F238E27FC236}">
                      <a16:creationId xmlns:a16="http://schemas.microsoft.com/office/drawing/2014/main" id="{E98413E6-14F9-42DE-565D-702351F1F884}"/>
                    </a:ext>
                  </a:extLst>
                </p:cNvPr>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075;p40">
                  <a:extLst>
                    <a:ext uri="{FF2B5EF4-FFF2-40B4-BE49-F238E27FC236}">
                      <a16:creationId xmlns:a16="http://schemas.microsoft.com/office/drawing/2014/main" id="{C01D86D4-4B1D-B368-544D-79D4F98D7685}"/>
                    </a:ext>
                  </a:extLst>
                </p:cNvPr>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076;p40">
                  <a:extLst>
                    <a:ext uri="{FF2B5EF4-FFF2-40B4-BE49-F238E27FC236}">
                      <a16:creationId xmlns:a16="http://schemas.microsoft.com/office/drawing/2014/main" id="{315A6053-DE6D-F585-D7B0-FB9BF37774AE}"/>
                    </a:ext>
                  </a:extLst>
                </p:cNvPr>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077;p40">
                  <a:extLst>
                    <a:ext uri="{FF2B5EF4-FFF2-40B4-BE49-F238E27FC236}">
                      <a16:creationId xmlns:a16="http://schemas.microsoft.com/office/drawing/2014/main" id="{B0C70AFF-D398-ABF9-2E41-AF3647EFC0F4}"/>
                    </a:ext>
                  </a:extLst>
                </p:cNvPr>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078;p40">
                  <a:extLst>
                    <a:ext uri="{FF2B5EF4-FFF2-40B4-BE49-F238E27FC236}">
                      <a16:creationId xmlns:a16="http://schemas.microsoft.com/office/drawing/2014/main" id="{F4F2B8D4-4AAA-0043-36A9-5B3A736B11C3}"/>
                    </a:ext>
                  </a:extLst>
                </p:cNvPr>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079;p40">
                  <a:extLst>
                    <a:ext uri="{FF2B5EF4-FFF2-40B4-BE49-F238E27FC236}">
                      <a16:creationId xmlns:a16="http://schemas.microsoft.com/office/drawing/2014/main" id="{1D06A86B-95AA-9427-40E8-BBBED69C458E}"/>
                    </a:ext>
                  </a:extLst>
                </p:cNvPr>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080;p40">
                  <a:extLst>
                    <a:ext uri="{FF2B5EF4-FFF2-40B4-BE49-F238E27FC236}">
                      <a16:creationId xmlns:a16="http://schemas.microsoft.com/office/drawing/2014/main" id="{1CB6F11C-7C36-B5FF-BE23-4269D68CD88C}"/>
                    </a:ext>
                  </a:extLst>
                </p:cNvPr>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081;p40">
                  <a:extLst>
                    <a:ext uri="{FF2B5EF4-FFF2-40B4-BE49-F238E27FC236}">
                      <a16:creationId xmlns:a16="http://schemas.microsoft.com/office/drawing/2014/main" id="{B184CF61-D922-6223-E024-FE4C0AB121F9}"/>
                    </a:ext>
                  </a:extLst>
                </p:cNvPr>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082;p40">
                  <a:extLst>
                    <a:ext uri="{FF2B5EF4-FFF2-40B4-BE49-F238E27FC236}">
                      <a16:creationId xmlns:a16="http://schemas.microsoft.com/office/drawing/2014/main" id="{09A8C460-874E-631B-7125-7F1514C13A28}"/>
                    </a:ext>
                  </a:extLst>
                </p:cNvPr>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083;p40">
                  <a:extLst>
                    <a:ext uri="{FF2B5EF4-FFF2-40B4-BE49-F238E27FC236}">
                      <a16:creationId xmlns:a16="http://schemas.microsoft.com/office/drawing/2014/main" id="{56A1385E-2595-2799-E625-C06A7FCFC130}"/>
                    </a:ext>
                  </a:extLst>
                </p:cNvPr>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084;p40">
                  <a:extLst>
                    <a:ext uri="{FF2B5EF4-FFF2-40B4-BE49-F238E27FC236}">
                      <a16:creationId xmlns:a16="http://schemas.microsoft.com/office/drawing/2014/main" id="{EDC1BAAA-CBE6-08DE-4FFB-5656A626AF31}"/>
                    </a:ext>
                  </a:extLst>
                </p:cNvPr>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085;p40">
                  <a:extLst>
                    <a:ext uri="{FF2B5EF4-FFF2-40B4-BE49-F238E27FC236}">
                      <a16:creationId xmlns:a16="http://schemas.microsoft.com/office/drawing/2014/main" id="{8F96E4F7-30FD-E6C7-3789-FE42966A1A16}"/>
                    </a:ext>
                  </a:extLst>
                </p:cNvPr>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086;p40">
                  <a:extLst>
                    <a:ext uri="{FF2B5EF4-FFF2-40B4-BE49-F238E27FC236}">
                      <a16:creationId xmlns:a16="http://schemas.microsoft.com/office/drawing/2014/main" id="{0C9B9F06-1388-7EBC-D561-C2CD309B6AD0}"/>
                    </a:ext>
                  </a:extLst>
                </p:cNvPr>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087;p40">
                  <a:extLst>
                    <a:ext uri="{FF2B5EF4-FFF2-40B4-BE49-F238E27FC236}">
                      <a16:creationId xmlns:a16="http://schemas.microsoft.com/office/drawing/2014/main" id="{CBB2313C-C71F-3C55-988E-6097E887CAB5}"/>
                    </a:ext>
                  </a:extLst>
                </p:cNvPr>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088;p40">
                  <a:extLst>
                    <a:ext uri="{FF2B5EF4-FFF2-40B4-BE49-F238E27FC236}">
                      <a16:creationId xmlns:a16="http://schemas.microsoft.com/office/drawing/2014/main" id="{0B2F9EA1-77A5-7CC7-654F-89F7B3ED4A10}"/>
                    </a:ext>
                  </a:extLst>
                </p:cNvPr>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089;p40">
                  <a:extLst>
                    <a:ext uri="{FF2B5EF4-FFF2-40B4-BE49-F238E27FC236}">
                      <a16:creationId xmlns:a16="http://schemas.microsoft.com/office/drawing/2014/main" id="{A8CB6478-4A7C-8D0B-7502-525BCD8C49DD}"/>
                    </a:ext>
                  </a:extLst>
                </p:cNvPr>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090;p40">
                  <a:extLst>
                    <a:ext uri="{FF2B5EF4-FFF2-40B4-BE49-F238E27FC236}">
                      <a16:creationId xmlns:a16="http://schemas.microsoft.com/office/drawing/2014/main" id="{082ABA74-0BCA-472B-1D70-24FA5D29ECB7}"/>
                    </a:ext>
                  </a:extLst>
                </p:cNvPr>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091;p40">
                  <a:extLst>
                    <a:ext uri="{FF2B5EF4-FFF2-40B4-BE49-F238E27FC236}">
                      <a16:creationId xmlns:a16="http://schemas.microsoft.com/office/drawing/2014/main" id="{19262E20-2FBA-B673-1921-258019FE9D36}"/>
                    </a:ext>
                  </a:extLst>
                </p:cNvPr>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092;p40">
                  <a:extLst>
                    <a:ext uri="{FF2B5EF4-FFF2-40B4-BE49-F238E27FC236}">
                      <a16:creationId xmlns:a16="http://schemas.microsoft.com/office/drawing/2014/main" id="{4976B023-355E-6762-D904-DDB643B293B4}"/>
                    </a:ext>
                  </a:extLst>
                </p:cNvPr>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093;p40">
                  <a:extLst>
                    <a:ext uri="{FF2B5EF4-FFF2-40B4-BE49-F238E27FC236}">
                      <a16:creationId xmlns:a16="http://schemas.microsoft.com/office/drawing/2014/main" id="{3D086D9E-A285-A4F7-C085-3126FA58DA94}"/>
                    </a:ext>
                  </a:extLst>
                </p:cNvPr>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094;p40">
                  <a:extLst>
                    <a:ext uri="{FF2B5EF4-FFF2-40B4-BE49-F238E27FC236}">
                      <a16:creationId xmlns:a16="http://schemas.microsoft.com/office/drawing/2014/main" id="{05E5061B-173A-6804-DE40-4DEDB295B7F2}"/>
                    </a:ext>
                  </a:extLst>
                </p:cNvPr>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095;p40">
                  <a:extLst>
                    <a:ext uri="{FF2B5EF4-FFF2-40B4-BE49-F238E27FC236}">
                      <a16:creationId xmlns:a16="http://schemas.microsoft.com/office/drawing/2014/main" id="{E9219920-6041-5F2C-5341-D3B5BC93E7E3}"/>
                    </a:ext>
                  </a:extLst>
                </p:cNvPr>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096;p40">
                  <a:extLst>
                    <a:ext uri="{FF2B5EF4-FFF2-40B4-BE49-F238E27FC236}">
                      <a16:creationId xmlns:a16="http://schemas.microsoft.com/office/drawing/2014/main" id="{3916E336-2328-6F81-0FB7-67503BC6BD78}"/>
                    </a:ext>
                  </a:extLst>
                </p:cNvPr>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097;p40">
                  <a:extLst>
                    <a:ext uri="{FF2B5EF4-FFF2-40B4-BE49-F238E27FC236}">
                      <a16:creationId xmlns:a16="http://schemas.microsoft.com/office/drawing/2014/main" id="{0DEB7AD0-975E-67D3-0E9E-62ECBEEA5668}"/>
                    </a:ext>
                  </a:extLst>
                </p:cNvPr>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098;p40">
                  <a:extLst>
                    <a:ext uri="{FF2B5EF4-FFF2-40B4-BE49-F238E27FC236}">
                      <a16:creationId xmlns:a16="http://schemas.microsoft.com/office/drawing/2014/main" id="{FE34DC42-E707-0161-AC23-B5484B599955}"/>
                    </a:ext>
                  </a:extLst>
                </p:cNvPr>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099;p40">
                  <a:extLst>
                    <a:ext uri="{FF2B5EF4-FFF2-40B4-BE49-F238E27FC236}">
                      <a16:creationId xmlns:a16="http://schemas.microsoft.com/office/drawing/2014/main" id="{1DA332C0-3E8C-D046-E12A-3CE7B2C5F849}"/>
                    </a:ext>
                  </a:extLst>
                </p:cNvPr>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100;p40">
                  <a:extLst>
                    <a:ext uri="{FF2B5EF4-FFF2-40B4-BE49-F238E27FC236}">
                      <a16:creationId xmlns:a16="http://schemas.microsoft.com/office/drawing/2014/main" id="{4A7C5D91-7375-CB5D-DB5E-059494C01625}"/>
                    </a:ext>
                  </a:extLst>
                </p:cNvPr>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101;p40">
                  <a:extLst>
                    <a:ext uri="{FF2B5EF4-FFF2-40B4-BE49-F238E27FC236}">
                      <a16:creationId xmlns:a16="http://schemas.microsoft.com/office/drawing/2014/main" id="{BD87F0A9-B499-E69F-1DCC-CE5506F6E854}"/>
                    </a:ext>
                  </a:extLst>
                </p:cNvPr>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102;p40">
                  <a:extLst>
                    <a:ext uri="{FF2B5EF4-FFF2-40B4-BE49-F238E27FC236}">
                      <a16:creationId xmlns:a16="http://schemas.microsoft.com/office/drawing/2014/main" id="{797ACC7B-8258-6EA0-85EC-2FFB887044C9}"/>
                    </a:ext>
                  </a:extLst>
                </p:cNvPr>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 name="Google Shape;4103;p40">
              <a:extLst>
                <a:ext uri="{FF2B5EF4-FFF2-40B4-BE49-F238E27FC236}">
                  <a16:creationId xmlns:a16="http://schemas.microsoft.com/office/drawing/2014/main" id="{B7DB3C48-662A-5165-A901-B1900E2F7F32}"/>
                </a:ext>
              </a:extLst>
            </p:cNvPr>
            <p:cNvGrpSpPr/>
            <p:nvPr/>
          </p:nvGrpSpPr>
          <p:grpSpPr>
            <a:xfrm>
              <a:off x="6722850" y="1544650"/>
              <a:ext cx="762741" cy="1311760"/>
              <a:chOff x="5309625" y="6138225"/>
              <a:chExt cx="762741" cy="1311760"/>
            </a:xfrm>
          </p:grpSpPr>
          <p:sp>
            <p:nvSpPr>
              <p:cNvPr id="154" name="Google Shape;4104;p40">
                <a:extLst>
                  <a:ext uri="{FF2B5EF4-FFF2-40B4-BE49-F238E27FC236}">
                    <a16:creationId xmlns:a16="http://schemas.microsoft.com/office/drawing/2014/main" id="{87D74770-7284-1026-CC80-769EA00FBD5E}"/>
                  </a:ext>
                </a:extLst>
              </p:cNvPr>
              <p:cNvSpPr/>
              <p:nvPr/>
            </p:nvSpPr>
            <p:spPr>
              <a:xfrm>
                <a:off x="5426107" y="6964575"/>
                <a:ext cx="594655" cy="312395"/>
              </a:xfrm>
              <a:custGeom>
                <a:avLst/>
                <a:gdLst/>
                <a:ahLst/>
                <a:cxnLst/>
                <a:rect l="l" t="t" r="r" b="b"/>
                <a:pathLst>
                  <a:path w="7479" h="3929" extrusionOk="0">
                    <a:moveTo>
                      <a:pt x="3724" y="0"/>
                    </a:moveTo>
                    <a:cubicBezTo>
                      <a:pt x="2856" y="0"/>
                      <a:pt x="1991" y="192"/>
                      <a:pt x="1335" y="576"/>
                    </a:cubicBezTo>
                    <a:cubicBezTo>
                      <a:pt x="0" y="1344"/>
                      <a:pt x="12" y="2584"/>
                      <a:pt x="1347" y="3352"/>
                    </a:cubicBezTo>
                    <a:cubicBezTo>
                      <a:pt x="2009" y="3736"/>
                      <a:pt x="2877" y="3928"/>
                      <a:pt x="3745" y="3928"/>
                    </a:cubicBezTo>
                    <a:cubicBezTo>
                      <a:pt x="4613" y="3928"/>
                      <a:pt x="5482" y="3736"/>
                      <a:pt x="6143" y="3352"/>
                    </a:cubicBezTo>
                    <a:cubicBezTo>
                      <a:pt x="7478" y="2584"/>
                      <a:pt x="7455" y="1344"/>
                      <a:pt x="6131" y="576"/>
                    </a:cubicBezTo>
                    <a:cubicBezTo>
                      <a:pt x="5464" y="192"/>
                      <a:pt x="4593" y="0"/>
                      <a:pt x="3724"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4105;p40">
                <a:extLst>
                  <a:ext uri="{FF2B5EF4-FFF2-40B4-BE49-F238E27FC236}">
                    <a16:creationId xmlns:a16="http://schemas.microsoft.com/office/drawing/2014/main" id="{40C63D88-D62D-71E7-1EE3-15E55F7AAF17}"/>
                  </a:ext>
                </a:extLst>
              </p:cNvPr>
              <p:cNvSpPr/>
              <p:nvPr/>
            </p:nvSpPr>
            <p:spPr>
              <a:xfrm>
                <a:off x="5447734" y="6964575"/>
                <a:ext cx="550448" cy="170787"/>
              </a:xfrm>
              <a:custGeom>
                <a:avLst/>
                <a:gdLst/>
                <a:ahLst/>
                <a:cxnLst/>
                <a:rect l="l" t="t" r="r" b="b"/>
                <a:pathLst>
                  <a:path w="6923" h="2148" extrusionOk="0">
                    <a:moveTo>
                      <a:pt x="3457" y="0"/>
                    </a:moveTo>
                    <a:cubicBezTo>
                      <a:pt x="2590" y="0"/>
                      <a:pt x="1725" y="192"/>
                      <a:pt x="1063" y="576"/>
                    </a:cubicBezTo>
                    <a:cubicBezTo>
                      <a:pt x="319" y="1001"/>
                      <a:pt x="0" y="1568"/>
                      <a:pt x="83" y="2124"/>
                    </a:cubicBezTo>
                    <a:cubicBezTo>
                      <a:pt x="142" y="1687"/>
                      <a:pt x="473" y="1261"/>
                      <a:pt x="1063" y="919"/>
                    </a:cubicBezTo>
                    <a:cubicBezTo>
                      <a:pt x="1719" y="535"/>
                      <a:pt x="2584" y="343"/>
                      <a:pt x="3452" y="343"/>
                    </a:cubicBezTo>
                    <a:cubicBezTo>
                      <a:pt x="4321" y="343"/>
                      <a:pt x="5192" y="535"/>
                      <a:pt x="5859" y="919"/>
                    </a:cubicBezTo>
                    <a:cubicBezTo>
                      <a:pt x="6450" y="1261"/>
                      <a:pt x="6793" y="1698"/>
                      <a:pt x="6852" y="2147"/>
                    </a:cubicBezTo>
                    <a:cubicBezTo>
                      <a:pt x="6923" y="1580"/>
                      <a:pt x="6592" y="1001"/>
                      <a:pt x="5859" y="576"/>
                    </a:cubicBezTo>
                    <a:cubicBezTo>
                      <a:pt x="5192" y="192"/>
                      <a:pt x="4324" y="0"/>
                      <a:pt x="3457"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4106;p40">
                <a:extLst>
                  <a:ext uri="{FF2B5EF4-FFF2-40B4-BE49-F238E27FC236}">
                    <a16:creationId xmlns:a16="http://schemas.microsoft.com/office/drawing/2014/main" id="{25AD22AE-EC63-9594-4D06-3CA215977CD2}"/>
                  </a:ext>
                </a:extLst>
              </p:cNvPr>
              <p:cNvSpPr/>
              <p:nvPr/>
            </p:nvSpPr>
            <p:spPr>
              <a:xfrm>
                <a:off x="5757665" y="7202867"/>
                <a:ext cx="314701" cy="247117"/>
              </a:xfrm>
              <a:custGeom>
                <a:avLst/>
                <a:gdLst/>
                <a:ahLst/>
                <a:cxnLst/>
                <a:rect l="l" t="t" r="r" b="b"/>
                <a:pathLst>
                  <a:path w="3958" h="3108" extrusionOk="0">
                    <a:moveTo>
                      <a:pt x="3958" y="1"/>
                    </a:moveTo>
                    <a:lnTo>
                      <a:pt x="0" y="2293"/>
                    </a:lnTo>
                    <a:lnTo>
                      <a:pt x="0" y="3108"/>
                    </a:lnTo>
                    <a:lnTo>
                      <a:pt x="3958" y="816"/>
                    </a:lnTo>
                    <a:lnTo>
                      <a:pt x="395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4107;p40">
                <a:extLst>
                  <a:ext uri="{FF2B5EF4-FFF2-40B4-BE49-F238E27FC236}">
                    <a16:creationId xmlns:a16="http://schemas.microsoft.com/office/drawing/2014/main" id="{B8AA7DE4-EF76-FFCE-F9EF-F829E6CB9EFD}"/>
                  </a:ext>
                </a:extLst>
              </p:cNvPr>
              <p:cNvSpPr/>
              <p:nvPr/>
            </p:nvSpPr>
            <p:spPr>
              <a:xfrm>
                <a:off x="5309625" y="7126776"/>
                <a:ext cx="448118" cy="323208"/>
              </a:xfrm>
              <a:custGeom>
                <a:avLst/>
                <a:gdLst/>
                <a:ahLst/>
                <a:cxnLst/>
                <a:rect l="l" t="t" r="r" b="b"/>
                <a:pathLst>
                  <a:path w="5636" h="4065" extrusionOk="0">
                    <a:moveTo>
                      <a:pt x="1" y="1"/>
                    </a:moveTo>
                    <a:lnTo>
                      <a:pt x="1" y="816"/>
                    </a:lnTo>
                    <a:lnTo>
                      <a:pt x="5635" y="4065"/>
                    </a:lnTo>
                    <a:lnTo>
                      <a:pt x="5635" y="3250"/>
                    </a:lnTo>
                    <a:lnTo>
                      <a:pt x="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4108;p40">
                <a:extLst>
                  <a:ext uri="{FF2B5EF4-FFF2-40B4-BE49-F238E27FC236}">
                    <a16:creationId xmlns:a16="http://schemas.microsoft.com/office/drawing/2014/main" id="{EECCC185-A708-A69F-D905-80F3FA16DFD0}"/>
                  </a:ext>
                </a:extLst>
              </p:cNvPr>
              <p:cNvSpPr/>
              <p:nvPr/>
            </p:nvSpPr>
            <p:spPr>
              <a:xfrm>
                <a:off x="5309625" y="6943664"/>
                <a:ext cx="762739" cy="441519"/>
              </a:xfrm>
              <a:custGeom>
                <a:avLst/>
                <a:gdLst/>
                <a:ahLst/>
                <a:cxnLst/>
                <a:rect l="l" t="t" r="r" b="b"/>
                <a:pathLst>
                  <a:path w="9593" h="5553" extrusionOk="0">
                    <a:moveTo>
                      <a:pt x="3958" y="0"/>
                    </a:moveTo>
                    <a:lnTo>
                      <a:pt x="1" y="2304"/>
                    </a:lnTo>
                    <a:lnTo>
                      <a:pt x="5635" y="5553"/>
                    </a:lnTo>
                    <a:lnTo>
                      <a:pt x="9593" y="3249"/>
                    </a:lnTo>
                    <a:lnTo>
                      <a:pt x="8388" y="697"/>
                    </a:lnTo>
                    <a:lnTo>
                      <a:pt x="6321" y="367"/>
                    </a:lnTo>
                    <a:lnTo>
                      <a:pt x="6321" y="367"/>
                    </a:lnTo>
                    <a:cubicBezTo>
                      <a:pt x="6781" y="461"/>
                      <a:pt x="7207" y="615"/>
                      <a:pt x="7585" y="827"/>
                    </a:cubicBezTo>
                    <a:cubicBezTo>
                      <a:pt x="8908" y="1595"/>
                      <a:pt x="8920" y="2836"/>
                      <a:pt x="7596" y="3603"/>
                    </a:cubicBezTo>
                    <a:cubicBezTo>
                      <a:pt x="6929" y="3987"/>
                      <a:pt x="6061" y="4179"/>
                      <a:pt x="5194" y="4179"/>
                    </a:cubicBezTo>
                    <a:cubicBezTo>
                      <a:pt x="4327" y="4179"/>
                      <a:pt x="3462" y="3987"/>
                      <a:pt x="2800" y="3603"/>
                    </a:cubicBezTo>
                    <a:cubicBezTo>
                      <a:pt x="1465" y="2836"/>
                      <a:pt x="1454" y="1595"/>
                      <a:pt x="2777" y="827"/>
                    </a:cubicBezTo>
                    <a:cubicBezTo>
                      <a:pt x="3440" y="443"/>
                      <a:pt x="4313" y="254"/>
                      <a:pt x="5188" y="254"/>
                    </a:cubicBezTo>
                    <a:cubicBezTo>
                      <a:pt x="5389" y="254"/>
                      <a:pt x="5590" y="264"/>
                      <a:pt x="5789" y="284"/>
                    </a:cubicBezTo>
                    <a:lnTo>
                      <a:pt x="395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4109;p40">
                <a:extLst>
                  <a:ext uri="{FF2B5EF4-FFF2-40B4-BE49-F238E27FC236}">
                    <a16:creationId xmlns:a16="http://schemas.microsoft.com/office/drawing/2014/main" id="{51C582AC-558B-4135-C89E-5551EF93E26F}"/>
                  </a:ext>
                </a:extLst>
              </p:cNvPr>
              <p:cNvSpPr/>
              <p:nvPr/>
            </p:nvSpPr>
            <p:spPr>
              <a:xfrm>
                <a:off x="5466499" y="7097675"/>
                <a:ext cx="349446" cy="220799"/>
              </a:xfrm>
              <a:custGeom>
                <a:avLst/>
                <a:gdLst/>
                <a:ahLst/>
                <a:cxnLst/>
                <a:rect l="l" t="t" r="r" b="b"/>
                <a:pathLst>
                  <a:path w="4395" h="2777" extrusionOk="0">
                    <a:moveTo>
                      <a:pt x="3379" y="1"/>
                    </a:moveTo>
                    <a:lnTo>
                      <a:pt x="331" y="1312"/>
                    </a:lnTo>
                    <a:lnTo>
                      <a:pt x="331" y="1749"/>
                    </a:lnTo>
                    <a:lnTo>
                      <a:pt x="0" y="1950"/>
                    </a:lnTo>
                    <a:lnTo>
                      <a:pt x="1394" y="2777"/>
                    </a:lnTo>
                    <a:lnTo>
                      <a:pt x="1394" y="2316"/>
                    </a:lnTo>
                    <a:lnTo>
                      <a:pt x="4395" y="591"/>
                    </a:lnTo>
                    <a:lnTo>
                      <a:pt x="3379" y="1"/>
                    </a:lnTo>
                    <a:close/>
                  </a:path>
                </a:pathLst>
              </a:custGeom>
              <a:solidFill>
                <a:schemeClr val="accent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4110;p40">
                <a:extLst>
                  <a:ext uri="{FF2B5EF4-FFF2-40B4-BE49-F238E27FC236}">
                    <a16:creationId xmlns:a16="http://schemas.microsoft.com/office/drawing/2014/main" id="{AAA57191-5827-36D1-7B00-9ACA963EAB69}"/>
                  </a:ext>
                </a:extLst>
              </p:cNvPr>
              <p:cNvSpPr/>
              <p:nvPr/>
            </p:nvSpPr>
            <p:spPr>
              <a:xfrm>
                <a:off x="5466499" y="7201993"/>
                <a:ext cx="26397" cy="50727"/>
              </a:xfrm>
              <a:custGeom>
                <a:avLst/>
                <a:gdLst/>
                <a:ahLst/>
                <a:cxnLst/>
                <a:rect l="l" t="t" r="r" b="b"/>
                <a:pathLst>
                  <a:path w="332" h="638" extrusionOk="0">
                    <a:moveTo>
                      <a:pt x="331" y="0"/>
                    </a:moveTo>
                    <a:lnTo>
                      <a:pt x="0" y="189"/>
                    </a:lnTo>
                    <a:lnTo>
                      <a:pt x="0" y="638"/>
                    </a:lnTo>
                    <a:lnTo>
                      <a:pt x="331" y="437"/>
                    </a:lnTo>
                    <a:lnTo>
                      <a:pt x="331" y="0"/>
                    </a:lnTo>
                    <a:close/>
                  </a:path>
                </a:pathLst>
              </a:custGeom>
              <a:solidFill>
                <a:schemeClr val="accent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4111;p40">
                <a:extLst>
                  <a:ext uri="{FF2B5EF4-FFF2-40B4-BE49-F238E27FC236}">
                    <a16:creationId xmlns:a16="http://schemas.microsoft.com/office/drawing/2014/main" id="{9011B479-E9FE-3705-097B-8A9050D5430E}"/>
                  </a:ext>
                </a:extLst>
              </p:cNvPr>
              <p:cNvSpPr/>
              <p:nvPr/>
            </p:nvSpPr>
            <p:spPr>
              <a:xfrm>
                <a:off x="5470236" y="7041303"/>
                <a:ext cx="513873" cy="222469"/>
              </a:xfrm>
              <a:custGeom>
                <a:avLst/>
                <a:gdLst/>
                <a:ahLst/>
                <a:cxnLst/>
                <a:rect l="l" t="t" r="r" b="b"/>
                <a:pathLst>
                  <a:path w="6463" h="2798" extrusionOk="0">
                    <a:moveTo>
                      <a:pt x="6462" y="25"/>
                    </a:moveTo>
                    <a:lnTo>
                      <a:pt x="6459" y="107"/>
                    </a:lnTo>
                    <a:lnTo>
                      <a:pt x="6459" y="107"/>
                    </a:lnTo>
                    <a:cubicBezTo>
                      <a:pt x="6461" y="80"/>
                      <a:pt x="6462" y="52"/>
                      <a:pt x="6462" y="25"/>
                    </a:cubicBezTo>
                    <a:close/>
                    <a:moveTo>
                      <a:pt x="36" y="1"/>
                    </a:moveTo>
                    <a:lnTo>
                      <a:pt x="1" y="922"/>
                    </a:lnTo>
                    <a:cubicBezTo>
                      <a:pt x="1" y="1419"/>
                      <a:pt x="320" y="1891"/>
                      <a:pt x="957" y="2257"/>
                    </a:cubicBezTo>
                    <a:cubicBezTo>
                      <a:pt x="1589" y="2618"/>
                      <a:pt x="2410" y="2798"/>
                      <a:pt x="3232" y="2798"/>
                    </a:cubicBezTo>
                    <a:cubicBezTo>
                      <a:pt x="4053" y="2798"/>
                      <a:pt x="4874" y="2618"/>
                      <a:pt x="5506" y="2257"/>
                    </a:cubicBezTo>
                    <a:cubicBezTo>
                      <a:pt x="6120" y="1903"/>
                      <a:pt x="6427" y="1430"/>
                      <a:pt x="6427" y="958"/>
                    </a:cubicBezTo>
                    <a:lnTo>
                      <a:pt x="6459" y="107"/>
                    </a:lnTo>
                    <a:lnTo>
                      <a:pt x="6459" y="107"/>
                    </a:lnTo>
                    <a:cubicBezTo>
                      <a:pt x="6425" y="552"/>
                      <a:pt x="6119" y="990"/>
                      <a:pt x="5529" y="1324"/>
                    </a:cubicBezTo>
                    <a:cubicBezTo>
                      <a:pt x="4903" y="1684"/>
                      <a:pt x="4079" y="1865"/>
                      <a:pt x="3255" y="1865"/>
                    </a:cubicBezTo>
                    <a:cubicBezTo>
                      <a:pt x="2431" y="1865"/>
                      <a:pt x="1607" y="1684"/>
                      <a:pt x="981" y="1324"/>
                    </a:cubicBezTo>
                    <a:cubicBezTo>
                      <a:pt x="343" y="958"/>
                      <a:pt x="36" y="474"/>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4112;p40">
                <a:extLst>
                  <a:ext uri="{FF2B5EF4-FFF2-40B4-BE49-F238E27FC236}">
                    <a16:creationId xmlns:a16="http://schemas.microsoft.com/office/drawing/2014/main" id="{138C1F83-31A8-767F-1D0B-7FBC80790DEB}"/>
                  </a:ext>
                </a:extLst>
              </p:cNvPr>
              <p:cNvSpPr/>
              <p:nvPr/>
            </p:nvSpPr>
            <p:spPr>
              <a:xfrm>
                <a:off x="5792411" y="7043211"/>
                <a:ext cx="191699" cy="216108"/>
              </a:xfrm>
              <a:custGeom>
                <a:avLst/>
                <a:gdLst/>
                <a:ahLst/>
                <a:cxnLst/>
                <a:rect l="l" t="t" r="r" b="b"/>
                <a:pathLst>
                  <a:path w="2411" h="2718" extrusionOk="0">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4113;p40">
                <a:extLst>
                  <a:ext uri="{FF2B5EF4-FFF2-40B4-BE49-F238E27FC236}">
                    <a16:creationId xmlns:a16="http://schemas.microsoft.com/office/drawing/2014/main" id="{012ED6BD-BB8B-861D-723E-99521B436764}"/>
                  </a:ext>
                </a:extLst>
              </p:cNvPr>
              <p:cNvSpPr/>
              <p:nvPr/>
            </p:nvSpPr>
            <p:spPr>
              <a:xfrm>
                <a:off x="5662809" y="7185057"/>
                <a:ext cx="130635" cy="78476"/>
              </a:xfrm>
              <a:custGeom>
                <a:avLst/>
                <a:gdLst/>
                <a:ahLst/>
                <a:cxnLst/>
                <a:rect l="l" t="t" r="r" b="b"/>
                <a:pathLst>
                  <a:path w="1643" h="987" extrusionOk="0">
                    <a:moveTo>
                      <a:pt x="36" y="0"/>
                    </a:moveTo>
                    <a:lnTo>
                      <a:pt x="0" y="934"/>
                    </a:lnTo>
                    <a:cubicBezTo>
                      <a:pt x="260" y="969"/>
                      <a:pt x="532" y="987"/>
                      <a:pt x="805" y="987"/>
                    </a:cubicBezTo>
                    <a:cubicBezTo>
                      <a:pt x="1078" y="987"/>
                      <a:pt x="1353" y="969"/>
                      <a:pt x="1619" y="934"/>
                    </a:cubicBezTo>
                    <a:lnTo>
                      <a:pt x="1642" y="0"/>
                    </a:lnTo>
                    <a:lnTo>
                      <a:pt x="1642" y="0"/>
                    </a:lnTo>
                    <a:cubicBezTo>
                      <a:pt x="1377" y="48"/>
                      <a:pt x="1108" y="71"/>
                      <a:pt x="839" y="71"/>
                    </a:cubicBezTo>
                    <a:cubicBezTo>
                      <a:pt x="570" y="71"/>
                      <a:pt x="302" y="48"/>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4114;p40">
                <a:extLst>
                  <a:ext uri="{FF2B5EF4-FFF2-40B4-BE49-F238E27FC236}">
                    <a16:creationId xmlns:a16="http://schemas.microsoft.com/office/drawing/2014/main" id="{F83B6E5C-6773-FC7C-39BE-9A70CAFF2B50}"/>
                  </a:ext>
                </a:extLst>
              </p:cNvPr>
              <p:cNvSpPr/>
              <p:nvPr/>
            </p:nvSpPr>
            <p:spPr>
              <a:xfrm>
                <a:off x="5527562" y="7135284"/>
                <a:ext cx="138109" cy="124036"/>
              </a:xfrm>
              <a:custGeom>
                <a:avLst/>
                <a:gdLst/>
                <a:ahLst/>
                <a:cxnLst/>
                <a:rect l="l" t="t" r="r" b="b"/>
                <a:pathLst>
                  <a:path w="1737" h="1560" extrusionOk="0">
                    <a:moveTo>
                      <a:pt x="24" y="0"/>
                    </a:moveTo>
                    <a:lnTo>
                      <a:pt x="0" y="922"/>
                    </a:lnTo>
                    <a:cubicBezTo>
                      <a:pt x="71" y="969"/>
                      <a:pt x="142" y="1028"/>
                      <a:pt x="236" y="1075"/>
                    </a:cubicBezTo>
                    <a:cubicBezTo>
                      <a:pt x="662" y="1323"/>
                      <a:pt x="1158" y="1489"/>
                      <a:pt x="1713" y="1560"/>
                    </a:cubicBezTo>
                    <a:lnTo>
                      <a:pt x="1737" y="626"/>
                    </a:lnTo>
                    <a:cubicBezTo>
                      <a:pt x="1193" y="556"/>
                      <a:pt x="685" y="390"/>
                      <a:pt x="260" y="142"/>
                    </a:cubicBezTo>
                    <a:cubicBezTo>
                      <a:pt x="177" y="95"/>
                      <a:pt x="95" y="59"/>
                      <a:pt x="24"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4115;p40">
                <a:extLst>
                  <a:ext uri="{FF2B5EF4-FFF2-40B4-BE49-F238E27FC236}">
                    <a16:creationId xmlns:a16="http://schemas.microsoft.com/office/drawing/2014/main" id="{5618D7B2-951E-D3F8-B488-693FA3A7590C}"/>
                  </a:ext>
                </a:extLst>
              </p:cNvPr>
              <p:cNvSpPr/>
              <p:nvPr/>
            </p:nvSpPr>
            <p:spPr>
              <a:xfrm>
                <a:off x="5470236" y="7042257"/>
                <a:ext cx="59235" cy="166335"/>
              </a:xfrm>
              <a:custGeom>
                <a:avLst/>
                <a:gdLst/>
                <a:ahLst/>
                <a:cxnLst/>
                <a:rect l="l" t="t" r="r" b="b"/>
                <a:pathLst>
                  <a:path w="745" h="2092" extrusionOk="0">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4116;p40">
                <a:extLst>
                  <a:ext uri="{FF2B5EF4-FFF2-40B4-BE49-F238E27FC236}">
                    <a16:creationId xmlns:a16="http://schemas.microsoft.com/office/drawing/2014/main" id="{251DBE61-3106-1AC8-E1F9-C70008DE6FFE}"/>
                  </a:ext>
                </a:extLst>
              </p:cNvPr>
              <p:cNvSpPr/>
              <p:nvPr/>
            </p:nvSpPr>
            <p:spPr>
              <a:xfrm>
                <a:off x="5447734" y="6894368"/>
                <a:ext cx="561738" cy="295221"/>
              </a:xfrm>
              <a:custGeom>
                <a:avLst/>
                <a:gdLst/>
                <a:ahLst/>
                <a:cxnLst/>
                <a:rect l="l" t="t" r="r" b="b"/>
                <a:pathLst>
                  <a:path w="7065" h="3713" extrusionOk="0">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4117;p40">
                <a:extLst>
                  <a:ext uri="{FF2B5EF4-FFF2-40B4-BE49-F238E27FC236}">
                    <a16:creationId xmlns:a16="http://schemas.microsoft.com/office/drawing/2014/main" id="{D7061035-7889-98BE-30F5-40C251356FC4}"/>
                  </a:ext>
                </a:extLst>
              </p:cNvPr>
              <p:cNvSpPr/>
              <p:nvPr/>
            </p:nvSpPr>
            <p:spPr>
              <a:xfrm>
                <a:off x="5493691" y="6834735"/>
                <a:ext cx="465054" cy="330682"/>
              </a:xfrm>
              <a:custGeom>
                <a:avLst/>
                <a:gdLst/>
                <a:ahLst/>
                <a:cxnLst/>
                <a:rect l="l" t="t" r="r" b="b"/>
                <a:pathLst>
                  <a:path w="5849" h="4159" extrusionOk="0">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4118;p40">
                <a:extLst>
                  <a:ext uri="{FF2B5EF4-FFF2-40B4-BE49-F238E27FC236}">
                    <a16:creationId xmlns:a16="http://schemas.microsoft.com/office/drawing/2014/main" id="{10007D3C-5C94-9943-ADD5-586EB6038250}"/>
                  </a:ext>
                </a:extLst>
              </p:cNvPr>
              <p:cNvSpPr/>
              <p:nvPr/>
            </p:nvSpPr>
            <p:spPr>
              <a:xfrm>
                <a:off x="5491291" y="6837035"/>
                <a:ext cx="465054" cy="330682"/>
              </a:xfrm>
              <a:custGeom>
                <a:avLst/>
                <a:gdLst/>
                <a:ahLst/>
                <a:cxnLst/>
                <a:rect l="l" t="t" r="r" b="b"/>
                <a:pathLst>
                  <a:path w="5849" h="4159" extrusionOk="0">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4119;p40">
                <a:extLst>
                  <a:ext uri="{FF2B5EF4-FFF2-40B4-BE49-F238E27FC236}">
                    <a16:creationId xmlns:a16="http://schemas.microsoft.com/office/drawing/2014/main" id="{1AD25C95-0A4E-5963-3BD8-BA43648EC5D3}"/>
                  </a:ext>
                </a:extLst>
              </p:cNvPr>
              <p:cNvSpPr/>
              <p:nvPr/>
            </p:nvSpPr>
            <p:spPr>
              <a:xfrm>
                <a:off x="5469281" y="6285239"/>
                <a:ext cx="513873" cy="850837"/>
              </a:xfrm>
              <a:custGeom>
                <a:avLst/>
                <a:gdLst/>
                <a:ahLst/>
                <a:cxnLst/>
                <a:rect l="l" t="t" r="r" b="b"/>
                <a:pathLst>
                  <a:path w="6463" h="10701" extrusionOk="0">
                    <a:moveTo>
                      <a:pt x="6463" y="24"/>
                    </a:moveTo>
                    <a:lnTo>
                      <a:pt x="6463" y="32"/>
                    </a:lnTo>
                    <a:lnTo>
                      <a:pt x="6463" y="32"/>
                    </a:lnTo>
                    <a:cubicBezTo>
                      <a:pt x="6463" y="30"/>
                      <a:pt x="6463" y="27"/>
                      <a:pt x="6463" y="24"/>
                    </a:cubicBezTo>
                    <a:close/>
                    <a:moveTo>
                      <a:pt x="36" y="0"/>
                    </a:moveTo>
                    <a:lnTo>
                      <a:pt x="1" y="8825"/>
                    </a:lnTo>
                    <a:cubicBezTo>
                      <a:pt x="1" y="9309"/>
                      <a:pt x="320" y="9782"/>
                      <a:pt x="946" y="10160"/>
                    </a:cubicBezTo>
                    <a:cubicBezTo>
                      <a:pt x="1584" y="10520"/>
                      <a:pt x="2408" y="10700"/>
                      <a:pt x="3229" y="10700"/>
                    </a:cubicBezTo>
                    <a:cubicBezTo>
                      <a:pt x="4050" y="10700"/>
                      <a:pt x="4868" y="10520"/>
                      <a:pt x="5494" y="10160"/>
                    </a:cubicBezTo>
                    <a:cubicBezTo>
                      <a:pt x="6120" y="9805"/>
                      <a:pt x="6427" y="9333"/>
                      <a:pt x="6427" y="8860"/>
                    </a:cubicBezTo>
                    <a:lnTo>
                      <a:pt x="6463" y="32"/>
                    </a:lnTo>
                    <a:lnTo>
                      <a:pt x="6463" y="32"/>
                    </a:lnTo>
                    <a:cubicBezTo>
                      <a:pt x="6459" y="502"/>
                      <a:pt x="6140" y="971"/>
                      <a:pt x="5529" y="1323"/>
                    </a:cubicBezTo>
                    <a:cubicBezTo>
                      <a:pt x="4903" y="1684"/>
                      <a:pt x="4079" y="1864"/>
                      <a:pt x="3255" y="1864"/>
                    </a:cubicBezTo>
                    <a:cubicBezTo>
                      <a:pt x="2431" y="1864"/>
                      <a:pt x="1607" y="1684"/>
                      <a:pt x="981" y="1323"/>
                    </a:cubicBezTo>
                    <a:cubicBezTo>
                      <a:pt x="343" y="957"/>
                      <a:pt x="36" y="473"/>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4120;p40">
                <a:extLst>
                  <a:ext uri="{FF2B5EF4-FFF2-40B4-BE49-F238E27FC236}">
                    <a16:creationId xmlns:a16="http://schemas.microsoft.com/office/drawing/2014/main" id="{6063536A-D0BD-76D8-236B-B1BF7A2FBA5C}"/>
                  </a:ext>
                </a:extLst>
              </p:cNvPr>
              <p:cNvSpPr/>
              <p:nvPr/>
            </p:nvSpPr>
            <p:spPr>
              <a:xfrm>
                <a:off x="5445334" y="6896668"/>
                <a:ext cx="561738" cy="295221"/>
              </a:xfrm>
              <a:custGeom>
                <a:avLst/>
                <a:gdLst/>
                <a:ahLst/>
                <a:cxnLst/>
                <a:rect l="l" t="t" r="r" b="b"/>
                <a:pathLst>
                  <a:path w="7065" h="3713" extrusionOk="0">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4121;p40">
                <a:extLst>
                  <a:ext uri="{FF2B5EF4-FFF2-40B4-BE49-F238E27FC236}">
                    <a16:creationId xmlns:a16="http://schemas.microsoft.com/office/drawing/2014/main" id="{D66407F9-0178-B142-683D-0DAF29328513}"/>
                  </a:ext>
                </a:extLst>
              </p:cNvPr>
              <p:cNvSpPr/>
              <p:nvPr/>
            </p:nvSpPr>
            <p:spPr>
              <a:xfrm>
                <a:off x="5791457" y="6287148"/>
                <a:ext cx="191699" cy="844476"/>
              </a:xfrm>
              <a:custGeom>
                <a:avLst/>
                <a:gdLst/>
                <a:ahLst/>
                <a:cxnLst/>
                <a:rect l="l" t="t" r="r" b="b"/>
                <a:pathLst>
                  <a:path w="2411" h="10621" extrusionOk="0">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4122;p40">
                <a:extLst>
                  <a:ext uri="{FF2B5EF4-FFF2-40B4-BE49-F238E27FC236}">
                    <a16:creationId xmlns:a16="http://schemas.microsoft.com/office/drawing/2014/main" id="{47D7BF90-06B0-7863-4C57-3F65150C793A}"/>
                  </a:ext>
                </a:extLst>
              </p:cNvPr>
              <p:cNvSpPr/>
              <p:nvPr/>
            </p:nvSpPr>
            <p:spPr>
              <a:xfrm>
                <a:off x="5662809" y="6428915"/>
                <a:ext cx="130635" cy="706923"/>
              </a:xfrm>
              <a:custGeom>
                <a:avLst/>
                <a:gdLst/>
                <a:ahLst/>
                <a:cxnLst/>
                <a:rect l="l" t="t" r="r" b="b"/>
                <a:pathLst>
                  <a:path w="1643" h="8891" extrusionOk="0">
                    <a:moveTo>
                      <a:pt x="36" y="1"/>
                    </a:moveTo>
                    <a:lnTo>
                      <a:pt x="0" y="8837"/>
                    </a:lnTo>
                    <a:cubicBezTo>
                      <a:pt x="260" y="8872"/>
                      <a:pt x="532" y="8890"/>
                      <a:pt x="805" y="8890"/>
                    </a:cubicBezTo>
                    <a:cubicBezTo>
                      <a:pt x="1078" y="8890"/>
                      <a:pt x="1353" y="8872"/>
                      <a:pt x="1619" y="8837"/>
                    </a:cubicBezTo>
                    <a:lnTo>
                      <a:pt x="1642" y="1"/>
                    </a:lnTo>
                    <a:lnTo>
                      <a:pt x="1642" y="1"/>
                    </a:lnTo>
                    <a:cubicBezTo>
                      <a:pt x="1377" y="48"/>
                      <a:pt x="1105" y="72"/>
                      <a:pt x="835" y="72"/>
                    </a:cubicBezTo>
                    <a:cubicBezTo>
                      <a:pt x="564" y="72"/>
                      <a:pt x="296" y="48"/>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4123;p40">
                <a:extLst>
                  <a:ext uri="{FF2B5EF4-FFF2-40B4-BE49-F238E27FC236}">
                    <a16:creationId xmlns:a16="http://schemas.microsoft.com/office/drawing/2014/main" id="{809FDE3F-FD89-0EED-59D8-AE8C9E7BC0CC}"/>
                  </a:ext>
                </a:extLst>
              </p:cNvPr>
              <p:cNvSpPr/>
              <p:nvPr/>
            </p:nvSpPr>
            <p:spPr>
              <a:xfrm>
                <a:off x="5527562" y="6378187"/>
                <a:ext cx="137155" cy="753437"/>
              </a:xfrm>
              <a:custGeom>
                <a:avLst/>
                <a:gdLst/>
                <a:ahLst/>
                <a:cxnLst/>
                <a:rect l="l" t="t" r="r" b="b"/>
                <a:pathLst>
                  <a:path w="1725" h="9476" extrusionOk="0">
                    <a:moveTo>
                      <a:pt x="24" y="1"/>
                    </a:moveTo>
                    <a:lnTo>
                      <a:pt x="0" y="8837"/>
                    </a:lnTo>
                    <a:cubicBezTo>
                      <a:pt x="71" y="8884"/>
                      <a:pt x="142" y="8943"/>
                      <a:pt x="236" y="8979"/>
                    </a:cubicBezTo>
                    <a:cubicBezTo>
                      <a:pt x="662" y="9239"/>
                      <a:pt x="1158" y="9392"/>
                      <a:pt x="1713" y="9475"/>
                    </a:cubicBezTo>
                    <a:lnTo>
                      <a:pt x="1725" y="639"/>
                    </a:lnTo>
                    <a:cubicBezTo>
                      <a:pt x="1193" y="568"/>
                      <a:pt x="674" y="403"/>
                      <a:pt x="260" y="154"/>
                    </a:cubicBezTo>
                    <a:cubicBezTo>
                      <a:pt x="177" y="107"/>
                      <a:pt x="95" y="60"/>
                      <a:pt x="24"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4124;p40">
                <a:extLst>
                  <a:ext uri="{FF2B5EF4-FFF2-40B4-BE49-F238E27FC236}">
                    <a16:creationId xmlns:a16="http://schemas.microsoft.com/office/drawing/2014/main" id="{6B457BDC-CDC4-05EE-0A25-62C03E7AE115}"/>
                  </a:ext>
                </a:extLst>
              </p:cNvPr>
              <p:cNvSpPr/>
              <p:nvPr/>
            </p:nvSpPr>
            <p:spPr>
              <a:xfrm>
                <a:off x="5469281" y="6286194"/>
                <a:ext cx="59314" cy="794702"/>
              </a:xfrm>
              <a:custGeom>
                <a:avLst/>
                <a:gdLst/>
                <a:ahLst/>
                <a:cxnLst/>
                <a:rect l="l" t="t" r="r" b="b"/>
                <a:pathLst>
                  <a:path w="746" h="9995" extrusionOk="0">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4125;p40">
                <a:extLst>
                  <a:ext uri="{FF2B5EF4-FFF2-40B4-BE49-F238E27FC236}">
                    <a16:creationId xmlns:a16="http://schemas.microsoft.com/office/drawing/2014/main" id="{BF0CD2A8-5E7E-4E49-22CA-00F1A018F9F3}"/>
                  </a:ext>
                </a:extLst>
              </p:cNvPr>
              <p:cNvSpPr/>
              <p:nvPr/>
            </p:nvSpPr>
            <p:spPr>
              <a:xfrm>
                <a:off x="5445826" y="6138225"/>
                <a:ext cx="562692" cy="295221"/>
              </a:xfrm>
              <a:custGeom>
                <a:avLst/>
                <a:gdLst/>
                <a:ahLst/>
                <a:cxnLst/>
                <a:rect l="l" t="t" r="r" b="b"/>
                <a:pathLst>
                  <a:path w="7077" h="3713" extrusionOk="0">
                    <a:moveTo>
                      <a:pt x="3534" y="1"/>
                    </a:moveTo>
                    <a:cubicBezTo>
                      <a:pt x="2712" y="1"/>
                      <a:pt x="1891" y="184"/>
                      <a:pt x="1264" y="550"/>
                    </a:cubicBezTo>
                    <a:cubicBezTo>
                      <a:pt x="0" y="1271"/>
                      <a:pt x="12" y="2452"/>
                      <a:pt x="1276" y="3172"/>
                    </a:cubicBezTo>
                    <a:cubicBezTo>
                      <a:pt x="1908" y="3533"/>
                      <a:pt x="2732" y="3713"/>
                      <a:pt x="3555" y="3713"/>
                    </a:cubicBezTo>
                    <a:cubicBezTo>
                      <a:pt x="4377" y="3713"/>
                      <a:pt x="5198" y="3533"/>
                      <a:pt x="5824" y="3172"/>
                    </a:cubicBezTo>
                    <a:cubicBezTo>
                      <a:pt x="7077" y="2452"/>
                      <a:pt x="7065" y="1271"/>
                      <a:pt x="5813" y="550"/>
                    </a:cubicBezTo>
                    <a:cubicBezTo>
                      <a:pt x="5181" y="184"/>
                      <a:pt x="4357" y="1"/>
                      <a:pt x="3534"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4126;p40">
                <a:extLst>
                  <a:ext uri="{FF2B5EF4-FFF2-40B4-BE49-F238E27FC236}">
                    <a16:creationId xmlns:a16="http://schemas.microsoft.com/office/drawing/2014/main" id="{0EADAD4F-FC19-B55B-D898-79DD3F0D2C86}"/>
                  </a:ext>
                </a:extLst>
              </p:cNvPr>
              <p:cNvSpPr/>
              <p:nvPr/>
            </p:nvSpPr>
            <p:spPr>
              <a:xfrm>
                <a:off x="5534082" y="6181002"/>
                <a:ext cx="386180" cy="210940"/>
              </a:xfrm>
              <a:custGeom>
                <a:avLst/>
                <a:gdLst/>
                <a:ahLst/>
                <a:cxnLst/>
                <a:rect l="l" t="t" r="r" b="b"/>
                <a:pathLst>
                  <a:path w="4857" h="2653" extrusionOk="0">
                    <a:moveTo>
                      <a:pt x="2429" y="0"/>
                    </a:moveTo>
                    <a:cubicBezTo>
                      <a:pt x="1929" y="0"/>
                      <a:pt x="1430" y="95"/>
                      <a:pt x="1017" y="284"/>
                    </a:cubicBezTo>
                    <a:cubicBezTo>
                      <a:pt x="958" y="319"/>
                      <a:pt x="887" y="366"/>
                      <a:pt x="828" y="390"/>
                    </a:cubicBezTo>
                    <a:cubicBezTo>
                      <a:pt x="781" y="425"/>
                      <a:pt x="722" y="461"/>
                      <a:pt x="674" y="496"/>
                    </a:cubicBezTo>
                    <a:cubicBezTo>
                      <a:pt x="1" y="981"/>
                      <a:pt x="1" y="1666"/>
                      <a:pt x="651" y="2150"/>
                    </a:cubicBezTo>
                    <a:cubicBezTo>
                      <a:pt x="710" y="2186"/>
                      <a:pt x="769" y="2233"/>
                      <a:pt x="828" y="2268"/>
                    </a:cubicBezTo>
                    <a:lnTo>
                      <a:pt x="1005" y="2351"/>
                    </a:lnTo>
                    <a:cubicBezTo>
                      <a:pt x="1424" y="2552"/>
                      <a:pt x="1935" y="2652"/>
                      <a:pt x="2445" y="2652"/>
                    </a:cubicBezTo>
                    <a:cubicBezTo>
                      <a:pt x="2954" y="2652"/>
                      <a:pt x="3462" y="2552"/>
                      <a:pt x="3876" y="2351"/>
                    </a:cubicBezTo>
                    <a:cubicBezTo>
                      <a:pt x="3911" y="2327"/>
                      <a:pt x="3970" y="2292"/>
                      <a:pt x="4029" y="2268"/>
                    </a:cubicBezTo>
                    <a:cubicBezTo>
                      <a:pt x="4088" y="2221"/>
                      <a:pt x="4147" y="2186"/>
                      <a:pt x="4206" y="2150"/>
                    </a:cubicBezTo>
                    <a:cubicBezTo>
                      <a:pt x="4856" y="1666"/>
                      <a:pt x="4856" y="981"/>
                      <a:pt x="4183" y="484"/>
                    </a:cubicBezTo>
                    <a:cubicBezTo>
                      <a:pt x="4136" y="449"/>
                      <a:pt x="4076" y="402"/>
                      <a:pt x="4017" y="378"/>
                    </a:cubicBezTo>
                    <a:lnTo>
                      <a:pt x="3840" y="284"/>
                    </a:lnTo>
                    <a:cubicBezTo>
                      <a:pt x="3427" y="95"/>
                      <a:pt x="2928" y="0"/>
                      <a:pt x="2429"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4127;p40">
                <a:extLst>
                  <a:ext uri="{FF2B5EF4-FFF2-40B4-BE49-F238E27FC236}">
                    <a16:creationId xmlns:a16="http://schemas.microsoft.com/office/drawing/2014/main" id="{389C86AF-D788-73F0-78FF-F7A17399B2A7}"/>
                  </a:ext>
                </a:extLst>
              </p:cNvPr>
              <p:cNvSpPr/>
              <p:nvPr/>
            </p:nvSpPr>
            <p:spPr>
              <a:xfrm>
                <a:off x="5612082" y="6219484"/>
                <a:ext cx="256499" cy="148445"/>
              </a:xfrm>
              <a:custGeom>
                <a:avLst/>
                <a:gdLst/>
                <a:ahLst/>
                <a:cxnLst/>
                <a:rect l="l" t="t" r="r" b="b"/>
                <a:pathLst>
                  <a:path w="3226" h="1867" extrusionOk="0">
                    <a:moveTo>
                      <a:pt x="378" y="0"/>
                    </a:moveTo>
                    <a:lnTo>
                      <a:pt x="154" y="83"/>
                    </a:lnTo>
                    <a:cubicBezTo>
                      <a:pt x="95" y="119"/>
                      <a:pt x="59" y="142"/>
                      <a:pt x="0" y="178"/>
                    </a:cubicBezTo>
                    <a:lnTo>
                      <a:pt x="1123" y="827"/>
                    </a:lnTo>
                    <a:lnTo>
                      <a:pt x="1453" y="1028"/>
                    </a:lnTo>
                    <a:lnTo>
                      <a:pt x="2895" y="1867"/>
                    </a:lnTo>
                    <a:cubicBezTo>
                      <a:pt x="2930" y="1843"/>
                      <a:pt x="2989" y="1808"/>
                      <a:pt x="3048" y="1784"/>
                    </a:cubicBezTo>
                    <a:cubicBezTo>
                      <a:pt x="3107" y="1737"/>
                      <a:pt x="3166" y="1702"/>
                      <a:pt x="3225" y="1666"/>
                    </a:cubicBezTo>
                    <a:lnTo>
                      <a:pt x="1796" y="827"/>
                    </a:lnTo>
                    <a:lnTo>
                      <a:pt x="1453" y="615"/>
                    </a:lnTo>
                    <a:lnTo>
                      <a:pt x="378" y="0"/>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4128;p40">
                <a:extLst>
                  <a:ext uri="{FF2B5EF4-FFF2-40B4-BE49-F238E27FC236}">
                    <a16:creationId xmlns:a16="http://schemas.microsoft.com/office/drawing/2014/main" id="{053A9264-E3AA-1528-56A0-D92E5CC89D03}"/>
                  </a:ext>
                </a:extLst>
              </p:cNvPr>
              <p:cNvSpPr/>
              <p:nvPr/>
            </p:nvSpPr>
            <p:spPr>
              <a:xfrm>
                <a:off x="5585764" y="6215747"/>
                <a:ext cx="266836" cy="151308"/>
              </a:xfrm>
              <a:custGeom>
                <a:avLst/>
                <a:gdLst/>
                <a:ahLst/>
                <a:cxnLst/>
                <a:rect l="l" t="t" r="r" b="b"/>
                <a:pathLst>
                  <a:path w="3356" h="1903" extrusionOk="0">
                    <a:moveTo>
                      <a:pt x="2918" y="0"/>
                    </a:moveTo>
                    <a:lnTo>
                      <a:pt x="1773" y="662"/>
                    </a:lnTo>
                    <a:lnTo>
                      <a:pt x="1430" y="874"/>
                    </a:lnTo>
                    <a:lnTo>
                      <a:pt x="1" y="1701"/>
                    </a:lnTo>
                    <a:cubicBezTo>
                      <a:pt x="60" y="1737"/>
                      <a:pt x="119" y="1784"/>
                      <a:pt x="178" y="1819"/>
                    </a:cubicBezTo>
                    <a:lnTo>
                      <a:pt x="355" y="1902"/>
                    </a:lnTo>
                    <a:lnTo>
                      <a:pt x="1784" y="1075"/>
                    </a:lnTo>
                    <a:lnTo>
                      <a:pt x="2127" y="886"/>
                    </a:lnTo>
                    <a:lnTo>
                      <a:pt x="3356" y="177"/>
                    </a:lnTo>
                    <a:cubicBezTo>
                      <a:pt x="3344" y="177"/>
                      <a:pt x="3320" y="166"/>
                      <a:pt x="3285" y="130"/>
                    </a:cubicBezTo>
                    <a:cubicBezTo>
                      <a:pt x="3178" y="83"/>
                      <a:pt x="3060" y="47"/>
                      <a:pt x="2918"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4129;p40">
                <a:extLst>
                  <a:ext uri="{FF2B5EF4-FFF2-40B4-BE49-F238E27FC236}">
                    <a16:creationId xmlns:a16="http://schemas.microsoft.com/office/drawing/2014/main" id="{453C78BA-0D85-6B98-2FDA-1C00AB0725DF}"/>
                  </a:ext>
                </a:extLst>
              </p:cNvPr>
              <p:cNvSpPr/>
              <p:nvPr/>
            </p:nvSpPr>
            <p:spPr>
              <a:xfrm>
                <a:off x="5789057" y="6289448"/>
                <a:ext cx="191699" cy="844476"/>
              </a:xfrm>
              <a:custGeom>
                <a:avLst/>
                <a:gdLst/>
                <a:ahLst/>
                <a:cxnLst/>
                <a:rect l="l" t="t" r="r" b="b"/>
                <a:pathLst>
                  <a:path w="2411" h="10621" extrusionOk="0">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4130;p40">
                <a:extLst>
                  <a:ext uri="{FF2B5EF4-FFF2-40B4-BE49-F238E27FC236}">
                    <a16:creationId xmlns:a16="http://schemas.microsoft.com/office/drawing/2014/main" id="{196B2ADF-1EE6-64C0-BCAC-901C4908DB85}"/>
                  </a:ext>
                </a:extLst>
              </p:cNvPr>
              <p:cNvSpPr/>
              <p:nvPr/>
            </p:nvSpPr>
            <p:spPr>
              <a:xfrm>
                <a:off x="5538773" y="6183069"/>
                <a:ext cx="367336" cy="139779"/>
              </a:xfrm>
              <a:custGeom>
                <a:avLst/>
                <a:gdLst/>
                <a:ahLst/>
                <a:cxnLst/>
                <a:rect l="l" t="t" r="r" b="b"/>
                <a:pathLst>
                  <a:path w="4620" h="1758" extrusionOk="0">
                    <a:moveTo>
                      <a:pt x="2387" y="1"/>
                    </a:moveTo>
                    <a:cubicBezTo>
                      <a:pt x="1891" y="1"/>
                      <a:pt x="1395" y="98"/>
                      <a:pt x="981" y="293"/>
                    </a:cubicBezTo>
                    <a:cubicBezTo>
                      <a:pt x="922" y="317"/>
                      <a:pt x="840" y="364"/>
                      <a:pt x="781" y="388"/>
                    </a:cubicBezTo>
                    <a:cubicBezTo>
                      <a:pt x="745" y="423"/>
                      <a:pt x="686" y="470"/>
                      <a:pt x="639" y="494"/>
                    </a:cubicBezTo>
                    <a:cubicBezTo>
                      <a:pt x="131" y="848"/>
                      <a:pt x="1" y="1344"/>
                      <a:pt x="249" y="1758"/>
                    </a:cubicBezTo>
                    <a:cubicBezTo>
                      <a:pt x="178" y="1415"/>
                      <a:pt x="344" y="1061"/>
                      <a:pt x="745" y="777"/>
                    </a:cubicBezTo>
                    <a:cubicBezTo>
                      <a:pt x="781" y="730"/>
                      <a:pt x="828" y="707"/>
                      <a:pt x="887" y="671"/>
                    </a:cubicBezTo>
                    <a:cubicBezTo>
                      <a:pt x="946" y="624"/>
                      <a:pt x="1005" y="600"/>
                      <a:pt x="1076" y="565"/>
                    </a:cubicBezTo>
                    <a:cubicBezTo>
                      <a:pt x="1489" y="376"/>
                      <a:pt x="1989" y="281"/>
                      <a:pt x="2488" y="281"/>
                    </a:cubicBezTo>
                    <a:cubicBezTo>
                      <a:pt x="2987" y="281"/>
                      <a:pt x="3486" y="376"/>
                      <a:pt x="3899" y="565"/>
                    </a:cubicBezTo>
                    <a:lnTo>
                      <a:pt x="4077" y="659"/>
                    </a:lnTo>
                    <a:cubicBezTo>
                      <a:pt x="4136" y="683"/>
                      <a:pt x="4195" y="730"/>
                      <a:pt x="4242" y="766"/>
                    </a:cubicBezTo>
                    <a:cubicBezTo>
                      <a:pt x="4419" y="884"/>
                      <a:pt x="4537" y="1014"/>
                      <a:pt x="4620" y="1167"/>
                    </a:cubicBezTo>
                    <a:cubicBezTo>
                      <a:pt x="4584" y="907"/>
                      <a:pt x="4419" y="671"/>
                      <a:pt x="4136" y="482"/>
                    </a:cubicBezTo>
                    <a:cubicBezTo>
                      <a:pt x="4088" y="447"/>
                      <a:pt x="4029" y="411"/>
                      <a:pt x="3970" y="376"/>
                    </a:cubicBezTo>
                    <a:lnTo>
                      <a:pt x="3793" y="293"/>
                    </a:lnTo>
                    <a:cubicBezTo>
                      <a:pt x="3380" y="98"/>
                      <a:pt x="2883" y="1"/>
                      <a:pt x="2387"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4131;p40">
                <a:extLst>
                  <a:ext uri="{FF2B5EF4-FFF2-40B4-BE49-F238E27FC236}">
                    <a16:creationId xmlns:a16="http://schemas.microsoft.com/office/drawing/2014/main" id="{DDC3ADF8-8A3D-219F-F208-F3AC6DE68F5C}"/>
                  </a:ext>
                </a:extLst>
              </p:cNvPr>
              <p:cNvSpPr/>
              <p:nvPr/>
            </p:nvSpPr>
            <p:spPr>
              <a:xfrm>
                <a:off x="5844093" y="6414841"/>
                <a:ext cx="87381" cy="98672"/>
              </a:xfrm>
              <a:custGeom>
                <a:avLst/>
                <a:gdLst/>
                <a:ahLst/>
                <a:cxnLst/>
                <a:rect l="l" t="t" r="r" b="b"/>
                <a:pathLst>
                  <a:path w="1099" h="1241" extrusionOk="0">
                    <a:moveTo>
                      <a:pt x="1087" y="1"/>
                    </a:moveTo>
                    <a:lnTo>
                      <a:pt x="1087" y="8"/>
                    </a:lnTo>
                    <a:lnTo>
                      <a:pt x="1087" y="8"/>
                    </a:lnTo>
                    <a:cubicBezTo>
                      <a:pt x="1091" y="6"/>
                      <a:pt x="1095" y="3"/>
                      <a:pt x="1099" y="1"/>
                    </a:cubicBezTo>
                    <a:close/>
                    <a:moveTo>
                      <a:pt x="1087" y="8"/>
                    </a:moveTo>
                    <a:cubicBezTo>
                      <a:pt x="997" y="67"/>
                      <a:pt x="917" y="145"/>
                      <a:pt x="815" y="201"/>
                    </a:cubicBezTo>
                    <a:cubicBezTo>
                      <a:pt x="579" y="343"/>
                      <a:pt x="296" y="449"/>
                      <a:pt x="0" y="532"/>
                    </a:cubicBezTo>
                    <a:lnTo>
                      <a:pt x="0" y="1241"/>
                    </a:lnTo>
                    <a:cubicBezTo>
                      <a:pt x="284" y="1158"/>
                      <a:pt x="532" y="1040"/>
                      <a:pt x="780" y="922"/>
                    </a:cubicBezTo>
                    <a:cubicBezTo>
                      <a:pt x="898" y="863"/>
                      <a:pt x="1004" y="804"/>
                      <a:pt x="1087" y="757"/>
                    </a:cubicBezTo>
                    <a:lnTo>
                      <a:pt x="1087" y="8"/>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4132;p40">
                <a:extLst>
                  <a:ext uri="{FF2B5EF4-FFF2-40B4-BE49-F238E27FC236}">
                    <a16:creationId xmlns:a16="http://schemas.microsoft.com/office/drawing/2014/main" id="{49EF5024-FC52-6A87-4772-3A103CA26A02}"/>
                  </a:ext>
                </a:extLst>
              </p:cNvPr>
              <p:cNvSpPr/>
              <p:nvPr/>
            </p:nvSpPr>
            <p:spPr>
              <a:xfrm>
                <a:off x="5844093" y="6510651"/>
                <a:ext cx="87381" cy="168243"/>
              </a:xfrm>
              <a:custGeom>
                <a:avLst/>
                <a:gdLst/>
                <a:ahLst/>
                <a:cxnLst/>
                <a:rect l="l" t="t" r="r" b="b"/>
                <a:pathLst>
                  <a:path w="1099" h="2116" extrusionOk="0">
                    <a:moveTo>
                      <a:pt x="1099" y="1"/>
                    </a:moveTo>
                    <a:cubicBezTo>
                      <a:pt x="1004" y="36"/>
                      <a:pt x="922" y="95"/>
                      <a:pt x="815" y="154"/>
                    </a:cubicBezTo>
                    <a:cubicBezTo>
                      <a:pt x="579" y="308"/>
                      <a:pt x="296" y="390"/>
                      <a:pt x="0" y="461"/>
                    </a:cubicBezTo>
                    <a:lnTo>
                      <a:pt x="0" y="2115"/>
                    </a:lnTo>
                    <a:cubicBezTo>
                      <a:pt x="296" y="2032"/>
                      <a:pt x="555" y="1926"/>
                      <a:pt x="815" y="1784"/>
                    </a:cubicBezTo>
                    <a:cubicBezTo>
                      <a:pt x="922" y="1725"/>
                      <a:pt x="1004" y="1666"/>
                      <a:pt x="1099" y="1595"/>
                    </a:cubicBezTo>
                    <a:lnTo>
                      <a:pt x="1099"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4133;p40">
                <a:extLst>
                  <a:ext uri="{FF2B5EF4-FFF2-40B4-BE49-F238E27FC236}">
                    <a16:creationId xmlns:a16="http://schemas.microsoft.com/office/drawing/2014/main" id="{982C1A5F-8AD3-D509-C03E-70092009091B}"/>
                  </a:ext>
                </a:extLst>
              </p:cNvPr>
              <p:cNvSpPr/>
              <p:nvPr/>
            </p:nvSpPr>
            <p:spPr>
              <a:xfrm>
                <a:off x="5547281" y="6698534"/>
                <a:ext cx="62018" cy="364474"/>
              </a:xfrm>
              <a:custGeom>
                <a:avLst/>
                <a:gdLst/>
                <a:ahLst/>
                <a:cxnLst/>
                <a:rect l="l" t="t" r="r" b="b"/>
                <a:pathLst>
                  <a:path w="780" h="4584" extrusionOk="0">
                    <a:moveTo>
                      <a:pt x="0" y="0"/>
                    </a:moveTo>
                    <a:lnTo>
                      <a:pt x="0" y="4135"/>
                    </a:lnTo>
                    <a:lnTo>
                      <a:pt x="780" y="4584"/>
                    </a:lnTo>
                    <a:lnTo>
                      <a:pt x="780" y="449"/>
                    </a:lnTo>
                    <a:lnTo>
                      <a:pt x="0" y="0"/>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4134;p40">
                <a:extLst>
                  <a:ext uri="{FF2B5EF4-FFF2-40B4-BE49-F238E27FC236}">
                    <a16:creationId xmlns:a16="http://schemas.microsoft.com/office/drawing/2014/main" id="{9C8369DF-CDE0-1EF4-D74B-476CF60FB30C}"/>
                  </a:ext>
                </a:extLst>
              </p:cNvPr>
              <p:cNvSpPr/>
              <p:nvPr/>
            </p:nvSpPr>
            <p:spPr>
              <a:xfrm>
                <a:off x="5547281" y="6626179"/>
                <a:ext cx="62018" cy="91198"/>
              </a:xfrm>
              <a:custGeom>
                <a:avLst/>
                <a:gdLst/>
                <a:ahLst/>
                <a:cxnLst/>
                <a:rect l="l" t="t" r="r" b="b"/>
                <a:pathLst>
                  <a:path w="780" h="1147" extrusionOk="0">
                    <a:moveTo>
                      <a:pt x="0" y="1"/>
                    </a:moveTo>
                    <a:lnTo>
                      <a:pt x="0" y="686"/>
                    </a:lnTo>
                    <a:lnTo>
                      <a:pt x="780" y="1146"/>
                    </a:lnTo>
                    <a:lnTo>
                      <a:pt x="780" y="449"/>
                    </a:lnTo>
                    <a:lnTo>
                      <a:pt x="0"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4135;p40">
                <a:extLst>
                  <a:ext uri="{FF2B5EF4-FFF2-40B4-BE49-F238E27FC236}">
                    <a16:creationId xmlns:a16="http://schemas.microsoft.com/office/drawing/2014/main" id="{401A3FA2-93B4-6C0C-0ADA-C3C78074A9FF}"/>
                  </a:ext>
                </a:extLst>
              </p:cNvPr>
              <p:cNvSpPr/>
              <p:nvPr/>
            </p:nvSpPr>
            <p:spPr>
              <a:xfrm>
                <a:off x="5547281" y="6444896"/>
                <a:ext cx="62018" cy="202989"/>
              </a:xfrm>
              <a:custGeom>
                <a:avLst/>
                <a:gdLst/>
                <a:ahLst/>
                <a:cxnLst/>
                <a:rect l="l" t="t" r="r" b="b"/>
                <a:pathLst>
                  <a:path w="780" h="2553" extrusionOk="0">
                    <a:moveTo>
                      <a:pt x="0" y="1"/>
                    </a:moveTo>
                    <a:lnTo>
                      <a:pt x="0" y="2092"/>
                    </a:lnTo>
                    <a:lnTo>
                      <a:pt x="780" y="2552"/>
                    </a:lnTo>
                    <a:lnTo>
                      <a:pt x="780" y="438"/>
                    </a:lnTo>
                    <a:lnTo>
                      <a:pt x="0"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4136;p40">
                <a:extLst>
                  <a:ext uri="{FF2B5EF4-FFF2-40B4-BE49-F238E27FC236}">
                    <a16:creationId xmlns:a16="http://schemas.microsoft.com/office/drawing/2014/main" id="{5D7E25A9-108C-1763-DA1E-A0A4643599EF}"/>
                  </a:ext>
                </a:extLst>
              </p:cNvPr>
              <p:cNvSpPr/>
              <p:nvPr/>
            </p:nvSpPr>
            <p:spPr>
              <a:xfrm>
                <a:off x="5790011" y="7045511"/>
                <a:ext cx="191699" cy="216108"/>
              </a:xfrm>
              <a:custGeom>
                <a:avLst/>
                <a:gdLst/>
                <a:ahLst/>
                <a:cxnLst/>
                <a:rect l="l" t="t" r="r" b="b"/>
                <a:pathLst>
                  <a:path w="2411" h="2718" extrusionOk="0">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4137;p40">
                <a:extLst>
                  <a:ext uri="{FF2B5EF4-FFF2-40B4-BE49-F238E27FC236}">
                    <a16:creationId xmlns:a16="http://schemas.microsoft.com/office/drawing/2014/main" id="{CE671D03-3292-F019-65BC-58CA5D2C1C27}"/>
                  </a:ext>
                </a:extLst>
              </p:cNvPr>
              <p:cNvSpPr/>
              <p:nvPr/>
            </p:nvSpPr>
            <p:spPr>
              <a:xfrm>
                <a:off x="5467836" y="7044557"/>
                <a:ext cx="59235" cy="166335"/>
              </a:xfrm>
              <a:custGeom>
                <a:avLst/>
                <a:gdLst/>
                <a:ahLst/>
                <a:cxnLst/>
                <a:rect l="l" t="t" r="r" b="b"/>
                <a:pathLst>
                  <a:path w="745" h="2092" extrusionOk="0">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4138;p40">
                <a:extLst>
                  <a:ext uri="{FF2B5EF4-FFF2-40B4-BE49-F238E27FC236}">
                    <a16:creationId xmlns:a16="http://schemas.microsoft.com/office/drawing/2014/main" id="{B0DD02EF-65B7-D330-7CEC-5994E65B87D7}"/>
                  </a:ext>
                </a:extLst>
              </p:cNvPr>
              <p:cNvSpPr/>
              <p:nvPr/>
            </p:nvSpPr>
            <p:spPr>
              <a:xfrm>
                <a:off x="5466881" y="6288494"/>
                <a:ext cx="59314" cy="794702"/>
              </a:xfrm>
              <a:custGeom>
                <a:avLst/>
                <a:gdLst/>
                <a:ahLst/>
                <a:cxnLst/>
                <a:rect l="l" t="t" r="r" b="b"/>
                <a:pathLst>
                  <a:path w="746" h="9995" extrusionOk="0">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4139;p40">
              <a:extLst>
                <a:ext uri="{FF2B5EF4-FFF2-40B4-BE49-F238E27FC236}">
                  <a16:creationId xmlns:a16="http://schemas.microsoft.com/office/drawing/2014/main" id="{2D733A07-1365-8953-8E38-4AA0EB12D2E6}"/>
                </a:ext>
              </a:extLst>
            </p:cNvPr>
            <p:cNvGrpSpPr/>
            <p:nvPr/>
          </p:nvGrpSpPr>
          <p:grpSpPr>
            <a:xfrm>
              <a:off x="7236625" y="3453800"/>
              <a:ext cx="1314274" cy="809400"/>
              <a:chOff x="5522300" y="5335650"/>
              <a:chExt cx="1314274" cy="809400"/>
            </a:xfrm>
          </p:grpSpPr>
          <p:sp>
            <p:nvSpPr>
              <p:cNvPr id="64" name="Google Shape;4140;p40">
                <a:extLst>
                  <a:ext uri="{FF2B5EF4-FFF2-40B4-BE49-F238E27FC236}">
                    <a16:creationId xmlns:a16="http://schemas.microsoft.com/office/drawing/2014/main" id="{00FB3299-7735-49F8-5409-84182F37DB0F}"/>
                  </a:ext>
                </a:extLst>
              </p:cNvPr>
              <p:cNvSpPr/>
              <p:nvPr/>
            </p:nvSpPr>
            <p:spPr>
              <a:xfrm>
                <a:off x="5522300" y="5959482"/>
                <a:ext cx="311312" cy="185568"/>
              </a:xfrm>
              <a:custGeom>
                <a:avLst/>
                <a:gdLst/>
                <a:ahLst/>
                <a:cxnLst/>
                <a:rect l="l" t="t" r="r" b="b"/>
                <a:pathLst>
                  <a:path w="5412" h="3226" extrusionOk="0">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141;p40">
                <a:extLst>
                  <a:ext uri="{FF2B5EF4-FFF2-40B4-BE49-F238E27FC236}">
                    <a16:creationId xmlns:a16="http://schemas.microsoft.com/office/drawing/2014/main" id="{DE172EA7-F2EB-9FE1-C63E-05B3315E2722}"/>
                  </a:ext>
                </a:extLst>
              </p:cNvPr>
              <p:cNvSpPr/>
              <p:nvPr/>
            </p:nvSpPr>
            <p:spPr>
              <a:xfrm>
                <a:off x="6728491" y="5355380"/>
                <a:ext cx="8858" cy="72076"/>
              </a:xfrm>
              <a:custGeom>
                <a:avLst/>
                <a:gdLst/>
                <a:ahLst/>
                <a:cxnLst/>
                <a:rect l="l" t="t" r="r" b="b"/>
                <a:pathLst>
                  <a:path w="154" h="1253" extrusionOk="0">
                    <a:moveTo>
                      <a:pt x="154" y="0"/>
                    </a:moveTo>
                    <a:lnTo>
                      <a:pt x="0" y="83"/>
                    </a:lnTo>
                    <a:lnTo>
                      <a:pt x="0" y="1253"/>
                    </a:lnTo>
                    <a:lnTo>
                      <a:pt x="154" y="1170"/>
                    </a:lnTo>
                    <a:lnTo>
                      <a:pt x="154"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142;p40">
                <a:extLst>
                  <a:ext uri="{FF2B5EF4-FFF2-40B4-BE49-F238E27FC236}">
                    <a16:creationId xmlns:a16="http://schemas.microsoft.com/office/drawing/2014/main" id="{07AFF8A7-EB37-69C6-C9C5-53C918A7BBAC}"/>
                  </a:ext>
                </a:extLst>
              </p:cNvPr>
              <p:cNvSpPr/>
              <p:nvPr/>
            </p:nvSpPr>
            <p:spPr>
              <a:xfrm>
                <a:off x="5720753" y="5941133"/>
                <a:ext cx="66611" cy="169231"/>
              </a:xfrm>
              <a:custGeom>
                <a:avLst/>
                <a:gdLst/>
                <a:ahLst/>
                <a:cxnLst/>
                <a:rect l="l" t="t" r="r" b="b"/>
                <a:pathLst>
                  <a:path w="1158" h="2942" extrusionOk="0">
                    <a:moveTo>
                      <a:pt x="0" y="0"/>
                    </a:moveTo>
                    <a:lnTo>
                      <a:pt x="0" y="2280"/>
                    </a:lnTo>
                    <a:lnTo>
                      <a:pt x="1158" y="2942"/>
                    </a:lnTo>
                    <a:lnTo>
                      <a:pt x="1158" y="674"/>
                    </a:lnTo>
                    <a:lnTo>
                      <a:pt x="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143;p40">
                <a:extLst>
                  <a:ext uri="{FF2B5EF4-FFF2-40B4-BE49-F238E27FC236}">
                    <a16:creationId xmlns:a16="http://schemas.microsoft.com/office/drawing/2014/main" id="{9EF46EE1-8897-D5CA-2DC1-C10DB52B476C}"/>
                  </a:ext>
                </a:extLst>
              </p:cNvPr>
              <p:cNvSpPr/>
              <p:nvPr/>
            </p:nvSpPr>
            <p:spPr>
              <a:xfrm>
                <a:off x="5679279" y="5926867"/>
                <a:ext cx="33363" cy="150191"/>
              </a:xfrm>
              <a:custGeom>
                <a:avLst/>
                <a:gdLst/>
                <a:ahLst/>
                <a:cxnLst/>
                <a:rect l="l" t="t" r="r" b="b"/>
                <a:pathLst>
                  <a:path w="580" h="2611" extrusionOk="0">
                    <a:moveTo>
                      <a:pt x="1" y="0"/>
                    </a:moveTo>
                    <a:lnTo>
                      <a:pt x="1" y="2280"/>
                    </a:lnTo>
                    <a:lnTo>
                      <a:pt x="579" y="2611"/>
                    </a:lnTo>
                    <a:lnTo>
                      <a:pt x="579" y="343"/>
                    </a:lnTo>
                    <a:lnTo>
                      <a:pt x="1"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144;p40">
                <a:extLst>
                  <a:ext uri="{FF2B5EF4-FFF2-40B4-BE49-F238E27FC236}">
                    <a16:creationId xmlns:a16="http://schemas.microsoft.com/office/drawing/2014/main" id="{CB758BDE-F939-4D8B-7A3B-61E267BA77C9}"/>
                  </a:ext>
                </a:extLst>
              </p:cNvPr>
              <p:cNvSpPr/>
              <p:nvPr/>
            </p:nvSpPr>
            <p:spPr>
              <a:xfrm>
                <a:off x="5712585" y="5941133"/>
                <a:ext cx="8226" cy="135926"/>
              </a:xfrm>
              <a:custGeom>
                <a:avLst/>
                <a:gdLst/>
                <a:ahLst/>
                <a:cxnLst/>
                <a:rect l="l" t="t" r="r" b="b"/>
                <a:pathLst>
                  <a:path w="143" h="2363" extrusionOk="0">
                    <a:moveTo>
                      <a:pt x="142" y="0"/>
                    </a:moveTo>
                    <a:lnTo>
                      <a:pt x="0" y="95"/>
                    </a:lnTo>
                    <a:lnTo>
                      <a:pt x="0" y="2363"/>
                    </a:lnTo>
                    <a:lnTo>
                      <a:pt x="142" y="2280"/>
                    </a:lnTo>
                    <a:lnTo>
                      <a:pt x="142"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145;p40">
                <a:extLst>
                  <a:ext uri="{FF2B5EF4-FFF2-40B4-BE49-F238E27FC236}">
                    <a16:creationId xmlns:a16="http://schemas.microsoft.com/office/drawing/2014/main" id="{4F3FA70F-1FC8-FABB-096D-A918335CB6A8}"/>
                  </a:ext>
                </a:extLst>
              </p:cNvPr>
              <p:cNvSpPr/>
              <p:nvPr/>
            </p:nvSpPr>
            <p:spPr>
              <a:xfrm>
                <a:off x="5811811" y="5413133"/>
                <a:ext cx="1024763" cy="721735"/>
              </a:xfrm>
              <a:custGeom>
                <a:avLst/>
                <a:gdLst/>
                <a:ahLst/>
                <a:cxnLst/>
                <a:rect l="l" t="t" r="r" b="b"/>
                <a:pathLst>
                  <a:path w="17815" h="12547" extrusionOk="0">
                    <a:moveTo>
                      <a:pt x="17815" y="0"/>
                    </a:moveTo>
                    <a:lnTo>
                      <a:pt x="0" y="10278"/>
                    </a:lnTo>
                    <a:lnTo>
                      <a:pt x="0" y="12546"/>
                    </a:lnTo>
                    <a:lnTo>
                      <a:pt x="17815" y="2257"/>
                    </a:lnTo>
                    <a:lnTo>
                      <a:pt x="17815"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146;p40">
                <a:extLst>
                  <a:ext uri="{FF2B5EF4-FFF2-40B4-BE49-F238E27FC236}">
                    <a16:creationId xmlns:a16="http://schemas.microsoft.com/office/drawing/2014/main" id="{BC134E91-0C23-B5EB-A385-FA9A32F065ED}"/>
                  </a:ext>
                </a:extLst>
              </p:cNvPr>
              <p:cNvSpPr/>
              <p:nvPr/>
            </p:nvSpPr>
            <p:spPr>
              <a:xfrm>
                <a:off x="5679279" y="5335650"/>
                <a:ext cx="1157295" cy="668699"/>
              </a:xfrm>
              <a:custGeom>
                <a:avLst/>
                <a:gdLst/>
                <a:ahLst/>
                <a:cxnLst/>
                <a:rect l="l" t="t" r="r" b="b"/>
                <a:pathLst>
                  <a:path w="20119" h="11625" extrusionOk="0">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147;p40">
                <a:extLst>
                  <a:ext uri="{FF2B5EF4-FFF2-40B4-BE49-F238E27FC236}">
                    <a16:creationId xmlns:a16="http://schemas.microsoft.com/office/drawing/2014/main" id="{4FCE1C9E-DAC0-C963-78A6-B88AE3814D56}"/>
                  </a:ext>
                </a:extLst>
              </p:cNvPr>
              <p:cNvSpPr/>
              <p:nvPr/>
            </p:nvSpPr>
            <p:spPr>
              <a:xfrm>
                <a:off x="5747213" y="5525244"/>
                <a:ext cx="762518" cy="439012"/>
              </a:xfrm>
              <a:custGeom>
                <a:avLst/>
                <a:gdLst/>
                <a:ahLst/>
                <a:cxnLst/>
                <a:rect l="l" t="t" r="r" b="b"/>
                <a:pathLst>
                  <a:path w="13256" h="7632" extrusionOk="0">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148;p40">
                <a:extLst>
                  <a:ext uri="{FF2B5EF4-FFF2-40B4-BE49-F238E27FC236}">
                    <a16:creationId xmlns:a16="http://schemas.microsoft.com/office/drawing/2014/main" id="{276A9359-5554-F2A3-01A0-90DCECFC77F7}"/>
                  </a:ext>
                </a:extLst>
              </p:cNvPr>
              <p:cNvSpPr/>
              <p:nvPr/>
            </p:nvSpPr>
            <p:spPr>
              <a:xfrm>
                <a:off x="6519166" y="5373730"/>
                <a:ext cx="250798" cy="145474"/>
              </a:xfrm>
              <a:custGeom>
                <a:avLst/>
                <a:gdLst/>
                <a:ahLst/>
                <a:cxnLst/>
                <a:rect l="l" t="t" r="r" b="b"/>
                <a:pathLst>
                  <a:path w="4360" h="2529" extrusionOk="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149;p40">
                <a:extLst>
                  <a:ext uri="{FF2B5EF4-FFF2-40B4-BE49-F238E27FC236}">
                    <a16:creationId xmlns:a16="http://schemas.microsoft.com/office/drawing/2014/main" id="{25CF9B60-9EE7-B082-3A89-38470C6062A3}"/>
                  </a:ext>
                </a:extLst>
              </p:cNvPr>
              <p:cNvSpPr/>
              <p:nvPr/>
            </p:nvSpPr>
            <p:spPr>
              <a:xfrm>
                <a:off x="5707810" y="5916685"/>
                <a:ext cx="38137" cy="22434"/>
              </a:xfrm>
              <a:custGeom>
                <a:avLst/>
                <a:gdLst/>
                <a:ahLst/>
                <a:cxnLst/>
                <a:rect l="l" t="t" r="r" b="b"/>
                <a:pathLst>
                  <a:path w="663" h="390" extrusionOk="0">
                    <a:moveTo>
                      <a:pt x="178" y="0"/>
                    </a:moveTo>
                    <a:lnTo>
                      <a:pt x="1" y="106"/>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150;p40">
                <a:extLst>
                  <a:ext uri="{FF2B5EF4-FFF2-40B4-BE49-F238E27FC236}">
                    <a16:creationId xmlns:a16="http://schemas.microsoft.com/office/drawing/2014/main" id="{91D2C1EF-FDB8-19A7-78B1-0B44F15A3B03}"/>
                  </a:ext>
                </a:extLst>
              </p:cNvPr>
              <p:cNvSpPr/>
              <p:nvPr/>
            </p:nvSpPr>
            <p:spPr>
              <a:xfrm>
                <a:off x="5732948" y="5901730"/>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151;p40">
                <a:extLst>
                  <a:ext uri="{FF2B5EF4-FFF2-40B4-BE49-F238E27FC236}">
                    <a16:creationId xmlns:a16="http://schemas.microsoft.com/office/drawing/2014/main" id="{21689E90-0918-074C-414B-3DEE8C0AF96C}"/>
                  </a:ext>
                </a:extLst>
              </p:cNvPr>
              <p:cNvSpPr/>
              <p:nvPr/>
            </p:nvSpPr>
            <p:spPr>
              <a:xfrm>
                <a:off x="5759466" y="5886774"/>
                <a:ext cx="38137" cy="22491"/>
              </a:xfrm>
              <a:custGeom>
                <a:avLst/>
                <a:gdLst/>
                <a:ahLst/>
                <a:cxnLst/>
                <a:rect l="l" t="t" r="r" b="b"/>
                <a:pathLst>
                  <a:path w="663" h="391" extrusionOk="0">
                    <a:moveTo>
                      <a:pt x="178" y="0"/>
                    </a:moveTo>
                    <a:lnTo>
                      <a:pt x="1" y="107"/>
                    </a:lnTo>
                    <a:lnTo>
                      <a:pt x="473"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152;p40">
                <a:extLst>
                  <a:ext uri="{FF2B5EF4-FFF2-40B4-BE49-F238E27FC236}">
                    <a16:creationId xmlns:a16="http://schemas.microsoft.com/office/drawing/2014/main" id="{D31CCECD-520A-1600-48F1-3C342AA481FB}"/>
                  </a:ext>
                </a:extLst>
              </p:cNvPr>
              <p:cNvSpPr/>
              <p:nvPr/>
            </p:nvSpPr>
            <p:spPr>
              <a:xfrm>
                <a:off x="5784603" y="5871818"/>
                <a:ext cx="38137" cy="21801"/>
              </a:xfrm>
              <a:custGeom>
                <a:avLst/>
                <a:gdLst/>
                <a:ahLst/>
                <a:cxnLst/>
                <a:rect l="l" t="t" r="r" b="b"/>
                <a:pathLst>
                  <a:path w="663" h="379" extrusionOk="0">
                    <a:moveTo>
                      <a:pt x="201" y="0"/>
                    </a:moveTo>
                    <a:lnTo>
                      <a:pt x="1" y="107"/>
                    </a:lnTo>
                    <a:lnTo>
                      <a:pt x="497" y="378"/>
                    </a:lnTo>
                    <a:lnTo>
                      <a:pt x="662"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153;p40">
                <a:extLst>
                  <a:ext uri="{FF2B5EF4-FFF2-40B4-BE49-F238E27FC236}">
                    <a16:creationId xmlns:a16="http://schemas.microsoft.com/office/drawing/2014/main" id="{CC3FCDD1-E861-98B0-37D7-84A6790519C9}"/>
                  </a:ext>
                </a:extLst>
              </p:cNvPr>
              <p:cNvSpPr/>
              <p:nvPr/>
            </p:nvSpPr>
            <p:spPr>
              <a:xfrm>
                <a:off x="5810431" y="5857552"/>
                <a:ext cx="38770" cy="21801"/>
              </a:xfrm>
              <a:custGeom>
                <a:avLst/>
                <a:gdLst/>
                <a:ahLst/>
                <a:cxnLst/>
                <a:rect l="l" t="t" r="r" b="b"/>
                <a:pathLst>
                  <a:path w="674"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154;p40">
                <a:extLst>
                  <a:ext uri="{FF2B5EF4-FFF2-40B4-BE49-F238E27FC236}">
                    <a16:creationId xmlns:a16="http://schemas.microsoft.com/office/drawing/2014/main" id="{6920BD2A-0832-2345-E8AB-3C4E197BEFC9}"/>
                  </a:ext>
                </a:extLst>
              </p:cNvPr>
              <p:cNvSpPr/>
              <p:nvPr/>
            </p:nvSpPr>
            <p:spPr>
              <a:xfrm>
                <a:off x="5836948" y="5841906"/>
                <a:ext cx="38080" cy="22491"/>
              </a:xfrm>
              <a:custGeom>
                <a:avLst/>
                <a:gdLst/>
                <a:ahLst/>
                <a:cxnLst/>
                <a:rect l="l" t="t" r="r" b="b"/>
                <a:pathLst>
                  <a:path w="662" h="391" extrusionOk="0">
                    <a:moveTo>
                      <a:pt x="177" y="1"/>
                    </a:moveTo>
                    <a:lnTo>
                      <a:pt x="0" y="107"/>
                    </a:lnTo>
                    <a:lnTo>
                      <a:pt x="473" y="390"/>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155;p40">
                <a:extLst>
                  <a:ext uri="{FF2B5EF4-FFF2-40B4-BE49-F238E27FC236}">
                    <a16:creationId xmlns:a16="http://schemas.microsoft.com/office/drawing/2014/main" id="{D82E5075-2700-00AD-D7C6-7D77FC358F3D}"/>
                  </a:ext>
                </a:extLst>
              </p:cNvPr>
              <p:cNvSpPr/>
              <p:nvPr/>
            </p:nvSpPr>
            <p:spPr>
              <a:xfrm>
                <a:off x="5862086" y="5827640"/>
                <a:ext cx="38080" cy="21801"/>
              </a:xfrm>
              <a:custGeom>
                <a:avLst/>
                <a:gdLst/>
                <a:ahLst/>
                <a:cxnLst/>
                <a:rect l="l" t="t" r="r" b="b"/>
                <a:pathLst>
                  <a:path w="662" h="379" extrusionOk="0">
                    <a:moveTo>
                      <a:pt x="189" y="1"/>
                    </a:moveTo>
                    <a:lnTo>
                      <a:pt x="0" y="107"/>
                    </a:lnTo>
                    <a:lnTo>
                      <a:pt x="485" y="379"/>
                    </a:lnTo>
                    <a:lnTo>
                      <a:pt x="662"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156;p40">
                <a:extLst>
                  <a:ext uri="{FF2B5EF4-FFF2-40B4-BE49-F238E27FC236}">
                    <a16:creationId xmlns:a16="http://schemas.microsoft.com/office/drawing/2014/main" id="{DE5C01BE-E94E-FF79-3212-4135E085CB13}"/>
                  </a:ext>
                </a:extLst>
              </p:cNvPr>
              <p:cNvSpPr/>
              <p:nvPr/>
            </p:nvSpPr>
            <p:spPr>
              <a:xfrm>
                <a:off x="5887913" y="5811994"/>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157;p40">
                <a:extLst>
                  <a:ext uri="{FF2B5EF4-FFF2-40B4-BE49-F238E27FC236}">
                    <a16:creationId xmlns:a16="http://schemas.microsoft.com/office/drawing/2014/main" id="{EFDFDAF2-2821-B47F-F492-F318924DE99C}"/>
                  </a:ext>
                </a:extLst>
              </p:cNvPr>
              <p:cNvSpPr/>
              <p:nvPr/>
            </p:nvSpPr>
            <p:spPr>
              <a:xfrm>
                <a:off x="5913741" y="5797038"/>
                <a:ext cx="38770" cy="23182"/>
              </a:xfrm>
              <a:custGeom>
                <a:avLst/>
                <a:gdLst/>
                <a:ahLst/>
                <a:cxnLst/>
                <a:rect l="l" t="t" r="r" b="b"/>
                <a:pathLst>
                  <a:path w="674" h="403" extrusionOk="0">
                    <a:moveTo>
                      <a:pt x="177" y="1"/>
                    </a:moveTo>
                    <a:lnTo>
                      <a:pt x="0" y="119"/>
                    </a:lnTo>
                    <a:lnTo>
                      <a:pt x="484" y="403"/>
                    </a:lnTo>
                    <a:lnTo>
                      <a:pt x="674"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158;p40">
                <a:extLst>
                  <a:ext uri="{FF2B5EF4-FFF2-40B4-BE49-F238E27FC236}">
                    <a16:creationId xmlns:a16="http://schemas.microsoft.com/office/drawing/2014/main" id="{23E32BF3-F8F8-5AFD-681B-9311B77E9D0D}"/>
                  </a:ext>
                </a:extLst>
              </p:cNvPr>
              <p:cNvSpPr/>
              <p:nvPr/>
            </p:nvSpPr>
            <p:spPr>
              <a:xfrm>
                <a:off x="5939569" y="5782773"/>
                <a:ext cx="38770" cy="21801"/>
              </a:xfrm>
              <a:custGeom>
                <a:avLst/>
                <a:gdLst/>
                <a:ahLst/>
                <a:cxnLst/>
                <a:rect l="l" t="t" r="r" b="b"/>
                <a:pathLst>
                  <a:path w="674" h="379" extrusionOk="0">
                    <a:moveTo>
                      <a:pt x="189" y="1"/>
                    </a:moveTo>
                    <a:lnTo>
                      <a:pt x="0" y="95"/>
                    </a:lnTo>
                    <a:lnTo>
                      <a:pt x="484" y="379"/>
                    </a:lnTo>
                    <a:lnTo>
                      <a:pt x="673" y="273"/>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159;p40">
                <a:extLst>
                  <a:ext uri="{FF2B5EF4-FFF2-40B4-BE49-F238E27FC236}">
                    <a16:creationId xmlns:a16="http://schemas.microsoft.com/office/drawing/2014/main" id="{86ED8349-0462-0D38-25CB-4D738D546C8D}"/>
                  </a:ext>
                </a:extLst>
              </p:cNvPr>
              <p:cNvSpPr/>
              <p:nvPr/>
            </p:nvSpPr>
            <p:spPr>
              <a:xfrm>
                <a:off x="5964706" y="5767184"/>
                <a:ext cx="39460" cy="23124"/>
              </a:xfrm>
              <a:custGeom>
                <a:avLst/>
                <a:gdLst/>
                <a:ahLst/>
                <a:cxnLst/>
                <a:rect l="l" t="t" r="r" b="b"/>
                <a:pathLst>
                  <a:path w="686" h="402" extrusionOk="0">
                    <a:moveTo>
                      <a:pt x="189" y="0"/>
                    </a:moveTo>
                    <a:lnTo>
                      <a:pt x="0" y="118"/>
                    </a:lnTo>
                    <a:lnTo>
                      <a:pt x="484" y="402"/>
                    </a:lnTo>
                    <a:lnTo>
                      <a:pt x="685"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160;p40">
                <a:extLst>
                  <a:ext uri="{FF2B5EF4-FFF2-40B4-BE49-F238E27FC236}">
                    <a16:creationId xmlns:a16="http://schemas.microsoft.com/office/drawing/2014/main" id="{34277E58-3B12-D2F5-53D7-E075D5FCFB7F}"/>
                  </a:ext>
                </a:extLst>
              </p:cNvPr>
              <p:cNvSpPr/>
              <p:nvPr/>
            </p:nvSpPr>
            <p:spPr>
              <a:xfrm>
                <a:off x="5991166" y="5752919"/>
                <a:ext cx="38137" cy="21801"/>
              </a:xfrm>
              <a:custGeom>
                <a:avLst/>
                <a:gdLst/>
                <a:ahLst/>
                <a:cxnLst/>
                <a:rect l="l" t="t" r="r" b="b"/>
                <a:pathLst>
                  <a:path w="663" h="379" extrusionOk="0">
                    <a:moveTo>
                      <a:pt x="178" y="0"/>
                    </a:moveTo>
                    <a:lnTo>
                      <a:pt x="1" y="106"/>
                    </a:lnTo>
                    <a:lnTo>
                      <a:pt x="485"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161;p40">
                <a:extLst>
                  <a:ext uri="{FF2B5EF4-FFF2-40B4-BE49-F238E27FC236}">
                    <a16:creationId xmlns:a16="http://schemas.microsoft.com/office/drawing/2014/main" id="{4D2B8775-73D9-75A8-28D5-005C974A211E}"/>
                  </a:ext>
                </a:extLst>
              </p:cNvPr>
              <p:cNvSpPr/>
              <p:nvPr/>
            </p:nvSpPr>
            <p:spPr>
              <a:xfrm>
                <a:off x="6016994" y="5737273"/>
                <a:ext cx="38828" cy="23182"/>
              </a:xfrm>
              <a:custGeom>
                <a:avLst/>
                <a:gdLst/>
                <a:ahLst/>
                <a:cxnLst/>
                <a:rect l="l" t="t" r="r" b="b"/>
                <a:pathLst>
                  <a:path w="675" h="403" extrusionOk="0">
                    <a:moveTo>
                      <a:pt x="190" y="0"/>
                    </a:moveTo>
                    <a:lnTo>
                      <a:pt x="1" y="119"/>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162;p40">
                <a:extLst>
                  <a:ext uri="{FF2B5EF4-FFF2-40B4-BE49-F238E27FC236}">
                    <a16:creationId xmlns:a16="http://schemas.microsoft.com/office/drawing/2014/main" id="{223A4FE1-F8BB-56DB-CB9F-C959900201E7}"/>
                  </a:ext>
                </a:extLst>
              </p:cNvPr>
              <p:cNvSpPr/>
              <p:nvPr/>
            </p:nvSpPr>
            <p:spPr>
              <a:xfrm>
                <a:off x="6042131" y="5723007"/>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163;p40">
                <a:extLst>
                  <a:ext uri="{FF2B5EF4-FFF2-40B4-BE49-F238E27FC236}">
                    <a16:creationId xmlns:a16="http://schemas.microsoft.com/office/drawing/2014/main" id="{2CC82D85-17D4-358A-85CC-01C5B5128EF2}"/>
                  </a:ext>
                </a:extLst>
              </p:cNvPr>
              <p:cNvSpPr/>
              <p:nvPr/>
            </p:nvSpPr>
            <p:spPr>
              <a:xfrm>
                <a:off x="6068649" y="5708051"/>
                <a:ext cx="38137" cy="22491"/>
              </a:xfrm>
              <a:custGeom>
                <a:avLst/>
                <a:gdLst/>
                <a:ahLst/>
                <a:cxnLst/>
                <a:rect l="l" t="t" r="r" b="b"/>
                <a:pathLst>
                  <a:path w="663" h="391" extrusionOk="0">
                    <a:moveTo>
                      <a:pt x="178" y="0"/>
                    </a:moveTo>
                    <a:lnTo>
                      <a:pt x="1" y="119"/>
                    </a:lnTo>
                    <a:lnTo>
                      <a:pt x="485" y="390"/>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164;p40">
                <a:extLst>
                  <a:ext uri="{FF2B5EF4-FFF2-40B4-BE49-F238E27FC236}">
                    <a16:creationId xmlns:a16="http://schemas.microsoft.com/office/drawing/2014/main" id="{7A584368-E73E-6032-293C-956078A83AD1}"/>
                  </a:ext>
                </a:extLst>
              </p:cNvPr>
              <p:cNvSpPr/>
              <p:nvPr/>
            </p:nvSpPr>
            <p:spPr>
              <a:xfrm>
                <a:off x="6093787" y="5693095"/>
                <a:ext cx="39460" cy="22491"/>
              </a:xfrm>
              <a:custGeom>
                <a:avLst/>
                <a:gdLst/>
                <a:ahLst/>
                <a:cxnLst/>
                <a:rect l="l" t="t" r="r" b="b"/>
                <a:pathLst>
                  <a:path w="686" h="391" extrusionOk="0">
                    <a:moveTo>
                      <a:pt x="201" y="1"/>
                    </a:moveTo>
                    <a:lnTo>
                      <a:pt x="1" y="107"/>
                    </a:lnTo>
                    <a:lnTo>
                      <a:pt x="497" y="390"/>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165;p40">
                <a:extLst>
                  <a:ext uri="{FF2B5EF4-FFF2-40B4-BE49-F238E27FC236}">
                    <a16:creationId xmlns:a16="http://schemas.microsoft.com/office/drawing/2014/main" id="{6CCF1892-78B6-2CF4-89CE-20235616163C}"/>
                  </a:ext>
                </a:extLst>
              </p:cNvPr>
              <p:cNvSpPr/>
              <p:nvPr/>
            </p:nvSpPr>
            <p:spPr>
              <a:xfrm>
                <a:off x="6120305" y="5678139"/>
                <a:ext cx="38080" cy="23182"/>
              </a:xfrm>
              <a:custGeom>
                <a:avLst/>
                <a:gdLst/>
                <a:ahLst/>
                <a:cxnLst/>
                <a:rect l="l" t="t" r="r" b="b"/>
                <a:pathLst>
                  <a:path w="662" h="403" extrusionOk="0">
                    <a:moveTo>
                      <a:pt x="178" y="1"/>
                    </a:moveTo>
                    <a:lnTo>
                      <a:pt x="0" y="119"/>
                    </a:lnTo>
                    <a:lnTo>
                      <a:pt x="473" y="402"/>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166;p40">
                <a:extLst>
                  <a:ext uri="{FF2B5EF4-FFF2-40B4-BE49-F238E27FC236}">
                    <a16:creationId xmlns:a16="http://schemas.microsoft.com/office/drawing/2014/main" id="{199E2F83-F167-24A0-7024-6743F02DD1AA}"/>
                  </a:ext>
                </a:extLst>
              </p:cNvPr>
              <p:cNvSpPr/>
              <p:nvPr/>
            </p:nvSpPr>
            <p:spPr>
              <a:xfrm>
                <a:off x="6145442" y="5663874"/>
                <a:ext cx="38770" cy="21801"/>
              </a:xfrm>
              <a:custGeom>
                <a:avLst/>
                <a:gdLst/>
                <a:ahLst/>
                <a:cxnLst/>
                <a:rect l="l" t="t" r="r" b="b"/>
                <a:pathLst>
                  <a:path w="674" h="379" extrusionOk="0">
                    <a:moveTo>
                      <a:pt x="201" y="1"/>
                    </a:moveTo>
                    <a:lnTo>
                      <a:pt x="0" y="95"/>
                    </a:lnTo>
                    <a:lnTo>
                      <a:pt x="497" y="379"/>
                    </a:lnTo>
                    <a:lnTo>
                      <a:pt x="674" y="272"/>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167;p40">
                <a:extLst>
                  <a:ext uri="{FF2B5EF4-FFF2-40B4-BE49-F238E27FC236}">
                    <a16:creationId xmlns:a16="http://schemas.microsoft.com/office/drawing/2014/main" id="{0D5664C5-E4B3-358D-CCE7-2B0A24D0ADA7}"/>
                  </a:ext>
                </a:extLst>
              </p:cNvPr>
              <p:cNvSpPr/>
              <p:nvPr/>
            </p:nvSpPr>
            <p:spPr>
              <a:xfrm>
                <a:off x="6171270" y="5648228"/>
                <a:ext cx="39460" cy="22491"/>
              </a:xfrm>
              <a:custGeom>
                <a:avLst/>
                <a:gdLst/>
                <a:ahLst/>
                <a:cxnLst/>
                <a:rect l="l" t="t" r="r" b="b"/>
                <a:pathLst>
                  <a:path w="686" h="391" extrusionOk="0">
                    <a:moveTo>
                      <a:pt x="189" y="1"/>
                    </a:moveTo>
                    <a:lnTo>
                      <a:pt x="0" y="107"/>
                    </a:lnTo>
                    <a:lnTo>
                      <a:pt x="485" y="391"/>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168;p40">
                <a:extLst>
                  <a:ext uri="{FF2B5EF4-FFF2-40B4-BE49-F238E27FC236}">
                    <a16:creationId xmlns:a16="http://schemas.microsoft.com/office/drawing/2014/main" id="{5E703439-F77F-91E2-8287-6CC3A5824B1C}"/>
                  </a:ext>
                </a:extLst>
              </p:cNvPr>
              <p:cNvSpPr/>
              <p:nvPr/>
            </p:nvSpPr>
            <p:spPr>
              <a:xfrm>
                <a:off x="6197787" y="5633962"/>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169;p40">
                <a:extLst>
                  <a:ext uri="{FF2B5EF4-FFF2-40B4-BE49-F238E27FC236}">
                    <a16:creationId xmlns:a16="http://schemas.microsoft.com/office/drawing/2014/main" id="{E5837DED-8166-6414-80E1-64B2D7C0BAB7}"/>
                  </a:ext>
                </a:extLst>
              </p:cNvPr>
              <p:cNvSpPr/>
              <p:nvPr/>
            </p:nvSpPr>
            <p:spPr>
              <a:xfrm>
                <a:off x="6222925" y="5618373"/>
                <a:ext cx="38770" cy="22434"/>
              </a:xfrm>
              <a:custGeom>
                <a:avLst/>
                <a:gdLst/>
                <a:ahLst/>
                <a:cxnLst/>
                <a:rect l="l" t="t" r="r" b="b"/>
                <a:pathLst>
                  <a:path w="674" h="390" extrusionOk="0">
                    <a:moveTo>
                      <a:pt x="201" y="0"/>
                    </a:moveTo>
                    <a:lnTo>
                      <a:pt x="0" y="106"/>
                    </a:lnTo>
                    <a:lnTo>
                      <a:pt x="496" y="390"/>
                    </a:lnTo>
                    <a:lnTo>
                      <a:pt x="674"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170;p40">
                <a:extLst>
                  <a:ext uri="{FF2B5EF4-FFF2-40B4-BE49-F238E27FC236}">
                    <a16:creationId xmlns:a16="http://schemas.microsoft.com/office/drawing/2014/main" id="{A9445D6D-4C1A-021A-8B9D-7E1FB3D18B99}"/>
                  </a:ext>
                </a:extLst>
              </p:cNvPr>
              <p:cNvSpPr/>
              <p:nvPr/>
            </p:nvSpPr>
            <p:spPr>
              <a:xfrm>
                <a:off x="6248752" y="5604050"/>
                <a:ext cx="38770" cy="22491"/>
              </a:xfrm>
              <a:custGeom>
                <a:avLst/>
                <a:gdLst/>
                <a:ahLst/>
                <a:cxnLst/>
                <a:rect l="l" t="t" r="r" b="b"/>
                <a:pathLst>
                  <a:path w="674" h="391" extrusionOk="0">
                    <a:moveTo>
                      <a:pt x="189" y="1"/>
                    </a:moveTo>
                    <a:lnTo>
                      <a:pt x="0" y="107"/>
                    </a:lnTo>
                    <a:lnTo>
                      <a:pt x="484" y="391"/>
                    </a:lnTo>
                    <a:lnTo>
                      <a:pt x="673" y="285"/>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171;p40">
                <a:extLst>
                  <a:ext uri="{FF2B5EF4-FFF2-40B4-BE49-F238E27FC236}">
                    <a16:creationId xmlns:a16="http://schemas.microsoft.com/office/drawing/2014/main" id="{D3181232-8C24-24BA-4BC1-0EC1C1B0C57F}"/>
                  </a:ext>
                </a:extLst>
              </p:cNvPr>
              <p:cNvSpPr/>
              <p:nvPr/>
            </p:nvSpPr>
            <p:spPr>
              <a:xfrm>
                <a:off x="6275213" y="5589152"/>
                <a:ext cx="38137" cy="21801"/>
              </a:xfrm>
              <a:custGeom>
                <a:avLst/>
                <a:gdLst/>
                <a:ahLst/>
                <a:cxnLst/>
                <a:rect l="l" t="t" r="r" b="b"/>
                <a:pathLst>
                  <a:path w="663" h="379" extrusionOk="0">
                    <a:moveTo>
                      <a:pt x="178" y="0"/>
                    </a:moveTo>
                    <a:lnTo>
                      <a:pt x="1" y="95"/>
                    </a:lnTo>
                    <a:lnTo>
                      <a:pt x="485"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172;p40">
                <a:extLst>
                  <a:ext uri="{FF2B5EF4-FFF2-40B4-BE49-F238E27FC236}">
                    <a16:creationId xmlns:a16="http://schemas.microsoft.com/office/drawing/2014/main" id="{A13B14F6-3BAC-B674-3E0F-0F9EEFAFE28D}"/>
                  </a:ext>
                </a:extLst>
              </p:cNvPr>
              <p:cNvSpPr/>
              <p:nvPr/>
            </p:nvSpPr>
            <p:spPr>
              <a:xfrm>
                <a:off x="6300350" y="5574196"/>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173;p40">
                <a:extLst>
                  <a:ext uri="{FF2B5EF4-FFF2-40B4-BE49-F238E27FC236}">
                    <a16:creationId xmlns:a16="http://schemas.microsoft.com/office/drawing/2014/main" id="{448A231C-05D3-10CE-F95D-FD5B22EACF87}"/>
                  </a:ext>
                </a:extLst>
              </p:cNvPr>
              <p:cNvSpPr/>
              <p:nvPr/>
            </p:nvSpPr>
            <p:spPr>
              <a:xfrm>
                <a:off x="6326178" y="5559240"/>
                <a:ext cx="38828" cy="21801"/>
              </a:xfrm>
              <a:custGeom>
                <a:avLst/>
                <a:gdLst/>
                <a:ahLst/>
                <a:cxnLst/>
                <a:rect l="l" t="t" r="r" b="b"/>
                <a:pathLst>
                  <a:path w="675" h="379" extrusionOk="0">
                    <a:moveTo>
                      <a:pt x="190" y="0"/>
                    </a:moveTo>
                    <a:lnTo>
                      <a:pt x="1" y="107"/>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174;p40">
                <a:extLst>
                  <a:ext uri="{FF2B5EF4-FFF2-40B4-BE49-F238E27FC236}">
                    <a16:creationId xmlns:a16="http://schemas.microsoft.com/office/drawing/2014/main" id="{330FB322-C703-F97D-7933-26675CF1E448}"/>
                  </a:ext>
                </a:extLst>
              </p:cNvPr>
              <p:cNvSpPr/>
              <p:nvPr/>
            </p:nvSpPr>
            <p:spPr>
              <a:xfrm>
                <a:off x="6352005" y="5544975"/>
                <a:ext cx="38828" cy="21801"/>
              </a:xfrm>
              <a:custGeom>
                <a:avLst/>
                <a:gdLst/>
                <a:ahLst/>
                <a:cxnLst/>
                <a:rect l="l" t="t" r="r" b="b"/>
                <a:pathLst>
                  <a:path w="675" h="379" extrusionOk="0">
                    <a:moveTo>
                      <a:pt x="178" y="0"/>
                    </a:moveTo>
                    <a:lnTo>
                      <a:pt x="1" y="95"/>
                    </a:lnTo>
                    <a:lnTo>
                      <a:pt x="497" y="378"/>
                    </a:lnTo>
                    <a:lnTo>
                      <a:pt x="674" y="260"/>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175;p40">
                <a:extLst>
                  <a:ext uri="{FF2B5EF4-FFF2-40B4-BE49-F238E27FC236}">
                    <a16:creationId xmlns:a16="http://schemas.microsoft.com/office/drawing/2014/main" id="{C0BE58BF-C9F1-9F4F-8E6F-E4E863B7AB4A}"/>
                  </a:ext>
                </a:extLst>
              </p:cNvPr>
              <p:cNvSpPr/>
              <p:nvPr/>
            </p:nvSpPr>
            <p:spPr>
              <a:xfrm>
                <a:off x="6377833" y="5529328"/>
                <a:ext cx="38770" cy="22491"/>
              </a:xfrm>
              <a:custGeom>
                <a:avLst/>
                <a:gdLst/>
                <a:ahLst/>
                <a:cxnLst/>
                <a:rect l="l" t="t" r="r" b="b"/>
                <a:pathLst>
                  <a:path w="674" h="391" extrusionOk="0">
                    <a:moveTo>
                      <a:pt x="190" y="1"/>
                    </a:moveTo>
                    <a:lnTo>
                      <a:pt x="1"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176;p40">
                <a:extLst>
                  <a:ext uri="{FF2B5EF4-FFF2-40B4-BE49-F238E27FC236}">
                    <a16:creationId xmlns:a16="http://schemas.microsoft.com/office/drawing/2014/main" id="{C56F6371-D069-4874-B26B-DAE93A46CA52}"/>
                  </a:ext>
                </a:extLst>
              </p:cNvPr>
              <p:cNvSpPr/>
              <p:nvPr/>
            </p:nvSpPr>
            <p:spPr>
              <a:xfrm>
                <a:off x="6404351" y="5514373"/>
                <a:ext cx="38080" cy="22491"/>
              </a:xfrm>
              <a:custGeom>
                <a:avLst/>
                <a:gdLst/>
                <a:ahLst/>
                <a:cxnLst/>
                <a:rect l="l" t="t" r="r" b="b"/>
                <a:pathLst>
                  <a:path w="662" h="391" extrusionOk="0">
                    <a:moveTo>
                      <a:pt x="177" y="1"/>
                    </a:moveTo>
                    <a:lnTo>
                      <a:pt x="0" y="119"/>
                    </a:lnTo>
                    <a:lnTo>
                      <a:pt x="473" y="390"/>
                    </a:lnTo>
                    <a:lnTo>
                      <a:pt x="662" y="272"/>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177;p40">
                <a:extLst>
                  <a:ext uri="{FF2B5EF4-FFF2-40B4-BE49-F238E27FC236}">
                    <a16:creationId xmlns:a16="http://schemas.microsoft.com/office/drawing/2014/main" id="{63B36FB6-1702-B976-7A71-7B77FC0E071A}"/>
                  </a:ext>
                </a:extLst>
              </p:cNvPr>
              <p:cNvSpPr/>
              <p:nvPr/>
            </p:nvSpPr>
            <p:spPr>
              <a:xfrm>
                <a:off x="6429488" y="5499417"/>
                <a:ext cx="38080" cy="22491"/>
              </a:xfrm>
              <a:custGeom>
                <a:avLst/>
                <a:gdLst/>
                <a:ahLst/>
                <a:cxnLst/>
                <a:rect l="l" t="t" r="r" b="b"/>
                <a:pathLst>
                  <a:path w="662" h="391" extrusionOk="0">
                    <a:moveTo>
                      <a:pt x="178" y="1"/>
                    </a:moveTo>
                    <a:lnTo>
                      <a:pt x="0" y="107"/>
                    </a:lnTo>
                    <a:lnTo>
                      <a:pt x="485"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178;p40">
                <a:extLst>
                  <a:ext uri="{FF2B5EF4-FFF2-40B4-BE49-F238E27FC236}">
                    <a16:creationId xmlns:a16="http://schemas.microsoft.com/office/drawing/2014/main" id="{0C5E02E4-ABD5-09E3-E741-E7B0B3E8E4BB}"/>
                  </a:ext>
                </a:extLst>
              </p:cNvPr>
              <p:cNvSpPr/>
              <p:nvPr/>
            </p:nvSpPr>
            <p:spPr>
              <a:xfrm>
                <a:off x="6455316" y="548446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179;p40">
                <a:extLst>
                  <a:ext uri="{FF2B5EF4-FFF2-40B4-BE49-F238E27FC236}">
                    <a16:creationId xmlns:a16="http://schemas.microsoft.com/office/drawing/2014/main" id="{A1B06980-96E7-B90E-05D3-326030E83E05}"/>
                  </a:ext>
                </a:extLst>
              </p:cNvPr>
              <p:cNvSpPr/>
              <p:nvPr/>
            </p:nvSpPr>
            <p:spPr>
              <a:xfrm>
                <a:off x="6481144" y="5470195"/>
                <a:ext cx="38080" cy="21801"/>
              </a:xfrm>
              <a:custGeom>
                <a:avLst/>
                <a:gdLst/>
                <a:ahLst/>
                <a:cxnLst/>
                <a:rect l="l" t="t" r="r" b="b"/>
                <a:pathLst>
                  <a:path w="662" h="379" extrusionOk="0">
                    <a:moveTo>
                      <a:pt x="177" y="1"/>
                    </a:moveTo>
                    <a:lnTo>
                      <a:pt x="0" y="95"/>
                    </a:lnTo>
                    <a:lnTo>
                      <a:pt x="473" y="379"/>
                    </a:lnTo>
                    <a:lnTo>
                      <a:pt x="662" y="273"/>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180;p40">
                <a:extLst>
                  <a:ext uri="{FF2B5EF4-FFF2-40B4-BE49-F238E27FC236}">
                    <a16:creationId xmlns:a16="http://schemas.microsoft.com/office/drawing/2014/main" id="{31FBA3EB-63B2-194E-8247-1A79699A379D}"/>
                  </a:ext>
                </a:extLst>
              </p:cNvPr>
              <p:cNvSpPr/>
              <p:nvPr/>
            </p:nvSpPr>
            <p:spPr>
              <a:xfrm>
                <a:off x="6506971" y="5454607"/>
                <a:ext cx="38080" cy="23124"/>
              </a:xfrm>
              <a:custGeom>
                <a:avLst/>
                <a:gdLst/>
                <a:ahLst/>
                <a:cxnLst/>
                <a:rect l="l" t="t" r="r" b="b"/>
                <a:pathLst>
                  <a:path w="662" h="402" extrusionOk="0">
                    <a:moveTo>
                      <a:pt x="189" y="0"/>
                    </a:moveTo>
                    <a:lnTo>
                      <a:pt x="0" y="118"/>
                    </a:lnTo>
                    <a:lnTo>
                      <a:pt x="484" y="402"/>
                    </a:lnTo>
                    <a:lnTo>
                      <a:pt x="662"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4181;p40">
                <a:extLst>
                  <a:ext uri="{FF2B5EF4-FFF2-40B4-BE49-F238E27FC236}">
                    <a16:creationId xmlns:a16="http://schemas.microsoft.com/office/drawing/2014/main" id="{20C78DE2-F117-92E8-F7CA-C640FB5E1F04}"/>
                  </a:ext>
                </a:extLst>
              </p:cNvPr>
              <p:cNvSpPr/>
              <p:nvPr/>
            </p:nvSpPr>
            <p:spPr>
              <a:xfrm>
                <a:off x="6532109" y="5440341"/>
                <a:ext cx="39460" cy="21801"/>
              </a:xfrm>
              <a:custGeom>
                <a:avLst/>
                <a:gdLst/>
                <a:ahLst/>
                <a:cxnLst/>
                <a:rect l="l" t="t" r="r" b="b"/>
                <a:pathLst>
                  <a:path w="686" h="379" extrusionOk="0">
                    <a:moveTo>
                      <a:pt x="201" y="0"/>
                    </a:moveTo>
                    <a:lnTo>
                      <a:pt x="0" y="106"/>
                    </a:lnTo>
                    <a:lnTo>
                      <a:pt x="496" y="378"/>
                    </a:lnTo>
                    <a:lnTo>
                      <a:pt x="685"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4182;p40">
                <a:extLst>
                  <a:ext uri="{FF2B5EF4-FFF2-40B4-BE49-F238E27FC236}">
                    <a16:creationId xmlns:a16="http://schemas.microsoft.com/office/drawing/2014/main" id="{D0EEBB06-5404-2369-E950-7900091090B9}"/>
                  </a:ext>
                </a:extLst>
              </p:cNvPr>
              <p:cNvSpPr/>
              <p:nvPr/>
            </p:nvSpPr>
            <p:spPr>
              <a:xfrm>
                <a:off x="6558569" y="5424695"/>
                <a:ext cx="38137" cy="23124"/>
              </a:xfrm>
              <a:custGeom>
                <a:avLst/>
                <a:gdLst/>
                <a:ahLst/>
                <a:cxnLst/>
                <a:rect l="l" t="t" r="r" b="b"/>
                <a:pathLst>
                  <a:path w="663" h="402" extrusionOk="0">
                    <a:moveTo>
                      <a:pt x="178" y="0"/>
                    </a:moveTo>
                    <a:lnTo>
                      <a:pt x="1" y="118"/>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4183;p40">
                <a:extLst>
                  <a:ext uri="{FF2B5EF4-FFF2-40B4-BE49-F238E27FC236}">
                    <a16:creationId xmlns:a16="http://schemas.microsoft.com/office/drawing/2014/main" id="{E28D89F9-7523-884C-86FA-E101B723EECA}"/>
                  </a:ext>
                </a:extLst>
              </p:cNvPr>
              <p:cNvSpPr/>
              <p:nvPr/>
            </p:nvSpPr>
            <p:spPr>
              <a:xfrm>
                <a:off x="6584397" y="5410429"/>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4184;p40">
                <a:extLst>
                  <a:ext uri="{FF2B5EF4-FFF2-40B4-BE49-F238E27FC236}">
                    <a16:creationId xmlns:a16="http://schemas.microsoft.com/office/drawing/2014/main" id="{96100140-CFAD-C3DD-5A0A-F95FD17C23B6}"/>
                  </a:ext>
                </a:extLst>
              </p:cNvPr>
              <p:cNvSpPr/>
              <p:nvPr/>
            </p:nvSpPr>
            <p:spPr>
              <a:xfrm>
                <a:off x="6609534" y="5395473"/>
                <a:ext cx="39518" cy="22491"/>
              </a:xfrm>
              <a:custGeom>
                <a:avLst/>
                <a:gdLst/>
                <a:ahLst/>
                <a:cxnLst/>
                <a:rect l="l" t="t" r="r" b="b"/>
                <a:pathLst>
                  <a:path w="687" h="391" extrusionOk="0">
                    <a:moveTo>
                      <a:pt x="190" y="0"/>
                    </a:moveTo>
                    <a:lnTo>
                      <a:pt x="1" y="118"/>
                    </a:lnTo>
                    <a:lnTo>
                      <a:pt x="485" y="390"/>
                    </a:lnTo>
                    <a:lnTo>
                      <a:pt x="686"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4185;p40">
                <a:extLst>
                  <a:ext uri="{FF2B5EF4-FFF2-40B4-BE49-F238E27FC236}">
                    <a16:creationId xmlns:a16="http://schemas.microsoft.com/office/drawing/2014/main" id="{23A1182F-BEDE-42EB-668B-104EE6C5A0C6}"/>
                  </a:ext>
                </a:extLst>
              </p:cNvPr>
              <p:cNvSpPr/>
              <p:nvPr/>
            </p:nvSpPr>
            <p:spPr>
              <a:xfrm>
                <a:off x="6636052" y="5380518"/>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4186;p40">
                <a:extLst>
                  <a:ext uri="{FF2B5EF4-FFF2-40B4-BE49-F238E27FC236}">
                    <a16:creationId xmlns:a16="http://schemas.microsoft.com/office/drawing/2014/main" id="{A5E97474-E305-25CE-FD0D-96BA8B661441}"/>
                  </a:ext>
                </a:extLst>
              </p:cNvPr>
              <p:cNvSpPr/>
              <p:nvPr/>
            </p:nvSpPr>
            <p:spPr>
              <a:xfrm>
                <a:off x="6661189" y="5365562"/>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4187;p40">
                <a:extLst>
                  <a:ext uri="{FF2B5EF4-FFF2-40B4-BE49-F238E27FC236}">
                    <a16:creationId xmlns:a16="http://schemas.microsoft.com/office/drawing/2014/main" id="{7CF10682-2CC6-4FE0-DD1E-76B636E193F5}"/>
                  </a:ext>
                </a:extLst>
              </p:cNvPr>
              <p:cNvSpPr/>
              <p:nvPr/>
            </p:nvSpPr>
            <p:spPr>
              <a:xfrm>
                <a:off x="6687017" y="5351296"/>
                <a:ext cx="38770" cy="21801"/>
              </a:xfrm>
              <a:custGeom>
                <a:avLst/>
                <a:gdLst/>
                <a:ahLst/>
                <a:cxnLst/>
                <a:rect l="l" t="t" r="r" b="b"/>
                <a:pathLst>
                  <a:path w="674" h="379" extrusionOk="0">
                    <a:moveTo>
                      <a:pt x="190" y="0"/>
                    </a:moveTo>
                    <a:lnTo>
                      <a:pt x="1" y="95"/>
                    </a:lnTo>
                    <a:lnTo>
                      <a:pt x="485" y="379"/>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4188;p40">
                <a:extLst>
                  <a:ext uri="{FF2B5EF4-FFF2-40B4-BE49-F238E27FC236}">
                    <a16:creationId xmlns:a16="http://schemas.microsoft.com/office/drawing/2014/main" id="{E18F9E8B-7BE6-F91F-C2B5-A7E3697BA398}"/>
                  </a:ext>
                </a:extLst>
              </p:cNvPr>
              <p:cNvSpPr/>
              <p:nvPr/>
            </p:nvSpPr>
            <p:spPr>
              <a:xfrm>
                <a:off x="5794784" y="5966960"/>
                <a:ext cx="38828" cy="23124"/>
              </a:xfrm>
              <a:custGeom>
                <a:avLst/>
                <a:gdLst/>
                <a:ahLst/>
                <a:cxnLst/>
                <a:rect l="l" t="t" r="r" b="b"/>
                <a:pathLst>
                  <a:path w="675" h="402" extrusionOk="0">
                    <a:moveTo>
                      <a:pt x="190" y="0"/>
                    </a:moveTo>
                    <a:lnTo>
                      <a:pt x="1" y="118"/>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4189;p40">
                <a:extLst>
                  <a:ext uri="{FF2B5EF4-FFF2-40B4-BE49-F238E27FC236}">
                    <a16:creationId xmlns:a16="http://schemas.microsoft.com/office/drawing/2014/main" id="{F0BE5E38-94BE-2D7E-6E79-398E396DAD4F}"/>
                  </a:ext>
                </a:extLst>
              </p:cNvPr>
              <p:cNvSpPr/>
              <p:nvPr/>
            </p:nvSpPr>
            <p:spPr>
              <a:xfrm>
                <a:off x="5820612" y="5952695"/>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4190;p40">
                <a:extLst>
                  <a:ext uri="{FF2B5EF4-FFF2-40B4-BE49-F238E27FC236}">
                    <a16:creationId xmlns:a16="http://schemas.microsoft.com/office/drawing/2014/main" id="{02A1485E-6FEF-E583-21B4-166846FEC9EF}"/>
                  </a:ext>
                </a:extLst>
              </p:cNvPr>
              <p:cNvSpPr/>
              <p:nvPr/>
            </p:nvSpPr>
            <p:spPr>
              <a:xfrm>
                <a:off x="5847130" y="5937048"/>
                <a:ext cx="38080" cy="22491"/>
              </a:xfrm>
              <a:custGeom>
                <a:avLst/>
                <a:gdLst/>
                <a:ahLst/>
                <a:cxnLst/>
                <a:rect l="l" t="t" r="r" b="b"/>
                <a:pathLst>
                  <a:path w="662" h="391" extrusionOk="0">
                    <a:moveTo>
                      <a:pt x="166" y="0"/>
                    </a:moveTo>
                    <a:lnTo>
                      <a:pt x="0" y="107"/>
                    </a:lnTo>
                    <a:lnTo>
                      <a:pt x="485" y="390"/>
                    </a:lnTo>
                    <a:lnTo>
                      <a:pt x="662" y="284"/>
                    </a:lnTo>
                    <a:lnTo>
                      <a:pt x="166"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4191;p40">
                <a:extLst>
                  <a:ext uri="{FF2B5EF4-FFF2-40B4-BE49-F238E27FC236}">
                    <a16:creationId xmlns:a16="http://schemas.microsoft.com/office/drawing/2014/main" id="{2063300F-0E64-D2B9-0113-E1789200E9DF}"/>
                  </a:ext>
                </a:extLst>
              </p:cNvPr>
              <p:cNvSpPr/>
              <p:nvPr/>
            </p:nvSpPr>
            <p:spPr>
              <a:xfrm>
                <a:off x="5872267" y="5922783"/>
                <a:ext cx="39460" cy="21801"/>
              </a:xfrm>
              <a:custGeom>
                <a:avLst/>
                <a:gdLst/>
                <a:ahLst/>
                <a:cxnLst/>
                <a:rect l="l" t="t" r="r" b="b"/>
                <a:pathLst>
                  <a:path w="686" h="379" extrusionOk="0">
                    <a:moveTo>
                      <a:pt x="190" y="0"/>
                    </a:moveTo>
                    <a:lnTo>
                      <a:pt x="1" y="107"/>
                    </a:lnTo>
                    <a:lnTo>
                      <a:pt x="485" y="378"/>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4192;p40">
                <a:extLst>
                  <a:ext uri="{FF2B5EF4-FFF2-40B4-BE49-F238E27FC236}">
                    <a16:creationId xmlns:a16="http://schemas.microsoft.com/office/drawing/2014/main" id="{057F080D-BDCB-48A5-826B-323684325420}"/>
                  </a:ext>
                </a:extLst>
              </p:cNvPr>
              <p:cNvSpPr/>
              <p:nvPr/>
            </p:nvSpPr>
            <p:spPr>
              <a:xfrm>
                <a:off x="5898095" y="5907137"/>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4193;p40">
                <a:extLst>
                  <a:ext uri="{FF2B5EF4-FFF2-40B4-BE49-F238E27FC236}">
                    <a16:creationId xmlns:a16="http://schemas.microsoft.com/office/drawing/2014/main" id="{BD55D290-F5C9-3D70-80C3-884A85E9CCB8}"/>
                  </a:ext>
                </a:extLst>
              </p:cNvPr>
              <p:cNvSpPr/>
              <p:nvPr/>
            </p:nvSpPr>
            <p:spPr>
              <a:xfrm>
                <a:off x="5923923" y="5892871"/>
                <a:ext cx="38770" cy="22491"/>
              </a:xfrm>
              <a:custGeom>
                <a:avLst/>
                <a:gdLst/>
                <a:ahLst/>
                <a:cxnLst/>
                <a:rect l="l" t="t" r="r" b="b"/>
                <a:pathLst>
                  <a:path w="674" h="391" extrusionOk="0">
                    <a:moveTo>
                      <a:pt x="178" y="1"/>
                    </a:moveTo>
                    <a:lnTo>
                      <a:pt x="0" y="107"/>
                    </a:lnTo>
                    <a:lnTo>
                      <a:pt x="497" y="390"/>
                    </a:lnTo>
                    <a:lnTo>
                      <a:pt x="674"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4194;p40">
                <a:extLst>
                  <a:ext uri="{FF2B5EF4-FFF2-40B4-BE49-F238E27FC236}">
                    <a16:creationId xmlns:a16="http://schemas.microsoft.com/office/drawing/2014/main" id="{C80A1CD1-EE22-FDBC-B7C3-F76223DFD339}"/>
                  </a:ext>
                </a:extLst>
              </p:cNvPr>
              <p:cNvSpPr/>
              <p:nvPr/>
            </p:nvSpPr>
            <p:spPr>
              <a:xfrm>
                <a:off x="5949750" y="5877915"/>
                <a:ext cx="38770" cy="21801"/>
              </a:xfrm>
              <a:custGeom>
                <a:avLst/>
                <a:gdLst/>
                <a:ahLst/>
                <a:cxnLst/>
                <a:rect l="l" t="t" r="r" b="b"/>
                <a:pathLst>
                  <a:path w="674" h="379" extrusionOk="0">
                    <a:moveTo>
                      <a:pt x="189" y="1"/>
                    </a:moveTo>
                    <a:lnTo>
                      <a:pt x="0" y="95"/>
                    </a:lnTo>
                    <a:lnTo>
                      <a:pt x="485" y="379"/>
                    </a:lnTo>
                    <a:lnTo>
                      <a:pt x="674" y="272"/>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4195;p40">
                <a:extLst>
                  <a:ext uri="{FF2B5EF4-FFF2-40B4-BE49-F238E27FC236}">
                    <a16:creationId xmlns:a16="http://schemas.microsoft.com/office/drawing/2014/main" id="{2E0D44BF-7126-CAAA-53F0-B92B4B6A1A80}"/>
                  </a:ext>
                </a:extLst>
              </p:cNvPr>
              <p:cNvSpPr/>
              <p:nvPr/>
            </p:nvSpPr>
            <p:spPr>
              <a:xfrm>
                <a:off x="5974888" y="5862959"/>
                <a:ext cx="39460" cy="22491"/>
              </a:xfrm>
              <a:custGeom>
                <a:avLst/>
                <a:gdLst/>
                <a:ahLst/>
                <a:cxnLst/>
                <a:rect l="l" t="t" r="r" b="b"/>
                <a:pathLst>
                  <a:path w="686" h="391" extrusionOk="0">
                    <a:moveTo>
                      <a:pt x="201" y="1"/>
                    </a:moveTo>
                    <a:lnTo>
                      <a:pt x="0" y="107"/>
                    </a:lnTo>
                    <a:lnTo>
                      <a:pt x="496" y="391"/>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4196;p40">
                <a:extLst>
                  <a:ext uri="{FF2B5EF4-FFF2-40B4-BE49-F238E27FC236}">
                    <a16:creationId xmlns:a16="http://schemas.microsoft.com/office/drawing/2014/main" id="{8F19297D-6727-382B-093D-32CA803E30A1}"/>
                  </a:ext>
                </a:extLst>
              </p:cNvPr>
              <p:cNvSpPr/>
              <p:nvPr/>
            </p:nvSpPr>
            <p:spPr>
              <a:xfrm>
                <a:off x="6001405" y="5848003"/>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4197;p40">
                <a:extLst>
                  <a:ext uri="{FF2B5EF4-FFF2-40B4-BE49-F238E27FC236}">
                    <a16:creationId xmlns:a16="http://schemas.microsoft.com/office/drawing/2014/main" id="{22239C90-58C3-E29D-9A14-3FE70BA1BC18}"/>
                  </a:ext>
                </a:extLst>
              </p:cNvPr>
              <p:cNvSpPr/>
              <p:nvPr/>
            </p:nvSpPr>
            <p:spPr>
              <a:xfrm>
                <a:off x="6026543" y="5833738"/>
                <a:ext cx="39460" cy="21801"/>
              </a:xfrm>
              <a:custGeom>
                <a:avLst/>
                <a:gdLst/>
                <a:ahLst/>
                <a:cxnLst/>
                <a:rect l="l" t="t" r="r" b="b"/>
                <a:pathLst>
                  <a:path w="686" h="379" extrusionOk="0">
                    <a:moveTo>
                      <a:pt x="201" y="1"/>
                    </a:moveTo>
                    <a:lnTo>
                      <a:pt x="0" y="95"/>
                    </a:lnTo>
                    <a:lnTo>
                      <a:pt x="496" y="379"/>
                    </a:lnTo>
                    <a:lnTo>
                      <a:pt x="685" y="261"/>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4198;p40">
                <a:extLst>
                  <a:ext uri="{FF2B5EF4-FFF2-40B4-BE49-F238E27FC236}">
                    <a16:creationId xmlns:a16="http://schemas.microsoft.com/office/drawing/2014/main" id="{A8FD199B-5AC5-3982-84D4-BC31C2078A71}"/>
                  </a:ext>
                </a:extLst>
              </p:cNvPr>
              <p:cNvSpPr/>
              <p:nvPr/>
            </p:nvSpPr>
            <p:spPr>
              <a:xfrm>
                <a:off x="6053003" y="5818149"/>
                <a:ext cx="38828" cy="22434"/>
              </a:xfrm>
              <a:custGeom>
                <a:avLst/>
                <a:gdLst/>
                <a:ahLst/>
                <a:cxnLst/>
                <a:rect l="l" t="t" r="r" b="b"/>
                <a:pathLst>
                  <a:path w="675" h="390" extrusionOk="0">
                    <a:moveTo>
                      <a:pt x="178" y="0"/>
                    </a:moveTo>
                    <a:lnTo>
                      <a:pt x="1" y="106"/>
                    </a:lnTo>
                    <a:lnTo>
                      <a:pt x="473" y="390"/>
                    </a:lnTo>
                    <a:lnTo>
                      <a:pt x="674"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4199;p40">
                <a:extLst>
                  <a:ext uri="{FF2B5EF4-FFF2-40B4-BE49-F238E27FC236}">
                    <a16:creationId xmlns:a16="http://schemas.microsoft.com/office/drawing/2014/main" id="{CDA577D3-AE63-1772-4E79-10441DD2D390}"/>
                  </a:ext>
                </a:extLst>
              </p:cNvPr>
              <p:cNvSpPr/>
              <p:nvPr/>
            </p:nvSpPr>
            <p:spPr>
              <a:xfrm>
                <a:off x="6078831" y="5803193"/>
                <a:ext cx="38137" cy="22491"/>
              </a:xfrm>
              <a:custGeom>
                <a:avLst/>
                <a:gdLst/>
                <a:ahLst/>
                <a:cxnLst/>
                <a:rect l="l" t="t" r="r" b="b"/>
                <a:pathLst>
                  <a:path w="663" h="391" extrusionOk="0">
                    <a:moveTo>
                      <a:pt x="190" y="0"/>
                    </a:moveTo>
                    <a:lnTo>
                      <a:pt x="1" y="118"/>
                    </a:lnTo>
                    <a:lnTo>
                      <a:pt x="485" y="390"/>
                    </a:lnTo>
                    <a:lnTo>
                      <a:pt x="662"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4200;p40">
                <a:extLst>
                  <a:ext uri="{FF2B5EF4-FFF2-40B4-BE49-F238E27FC236}">
                    <a16:creationId xmlns:a16="http://schemas.microsoft.com/office/drawing/2014/main" id="{6A4C47B8-24D6-5DB0-1671-59CB413C7094}"/>
                  </a:ext>
                </a:extLst>
              </p:cNvPr>
              <p:cNvSpPr/>
              <p:nvPr/>
            </p:nvSpPr>
            <p:spPr>
              <a:xfrm>
                <a:off x="6103968" y="5788238"/>
                <a:ext cx="39518" cy="22491"/>
              </a:xfrm>
              <a:custGeom>
                <a:avLst/>
                <a:gdLst/>
                <a:ahLst/>
                <a:cxnLst/>
                <a:rect l="l" t="t" r="r" b="b"/>
                <a:pathLst>
                  <a:path w="687" h="391" extrusionOk="0">
                    <a:moveTo>
                      <a:pt x="202" y="0"/>
                    </a:moveTo>
                    <a:lnTo>
                      <a:pt x="1" y="107"/>
                    </a:lnTo>
                    <a:lnTo>
                      <a:pt x="497" y="390"/>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4201;p40">
                <a:extLst>
                  <a:ext uri="{FF2B5EF4-FFF2-40B4-BE49-F238E27FC236}">
                    <a16:creationId xmlns:a16="http://schemas.microsoft.com/office/drawing/2014/main" id="{580F2576-1671-842F-D740-011F9FA5FE03}"/>
                  </a:ext>
                </a:extLst>
              </p:cNvPr>
              <p:cNvSpPr/>
              <p:nvPr/>
            </p:nvSpPr>
            <p:spPr>
              <a:xfrm>
                <a:off x="6130486" y="5773282"/>
                <a:ext cx="38137" cy="23182"/>
              </a:xfrm>
              <a:custGeom>
                <a:avLst/>
                <a:gdLst/>
                <a:ahLst/>
                <a:cxnLst/>
                <a:rect l="l" t="t" r="r" b="b"/>
                <a:pathLst>
                  <a:path w="663" h="403" extrusionOk="0">
                    <a:moveTo>
                      <a:pt x="178" y="0"/>
                    </a:moveTo>
                    <a:lnTo>
                      <a:pt x="1" y="119"/>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4202;p40">
                <a:extLst>
                  <a:ext uri="{FF2B5EF4-FFF2-40B4-BE49-F238E27FC236}">
                    <a16:creationId xmlns:a16="http://schemas.microsoft.com/office/drawing/2014/main" id="{FE689C4C-650A-43CF-FB12-9D8231AF4280}"/>
                  </a:ext>
                </a:extLst>
              </p:cNvPr>
              <p:cNvSpPr/>
              <p:nvPr/>
            </p:nvSpPr>
            <p:spPr>
              <a:xfrm>
                <a:off x="6156314" y="5759016"/>
                <a:ext cx="38080" cy="21801"/>
              </a:xfrm>
              <a:custGeom>
                <a:avLst/>
                <a:gdLst/>
                <a:ahLst/>
                <a:cxnLst/>
                <a:rect l="l" t="t" r="r" b="b"/>
                <a:pathLst>
                  <a:path w="662" h="379" extrusionOk="0">
                    <a:moveTo>
                      <a:pt x="189" y="0"/>
                    </a:moveTo>
                    <a:lnTo>
                      <a:pt x="0" y="95"/>
                    </a:lnTo>
                    <a:lnTo>
                      <a:pt x="485" y="378"/>
                    </a:lnTo>
                    <a:lnTo>
                      <a:pt x="662"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4203;p40">
                <a:extLst>
                  <a:ext uri="{FF2B5EF4-FFF2-40B4-BE49-F238E27FC236}">
                    <a16:creationId xmlns:a16="http://schemas.microsoft.com/office/drawing/2014/main" id="{DB1D3FB8-86D8-D78B-99E4-1D1C4C46F4E8}"/>
                  </a:ext>
                </a:extLst>
              </p:cNvPr>
              <p:cNvSpPr/>
              <p:nvPr/>
            </p:nvSpPr>
            <p:spPr>
              <a:xfrm>
                <a:off x="6181451" y="5743370"/>
                <a:ext cx="39460" cy="23182"/>
              </a:xfrm>
              <a:custGeom>
                <a:avLst/>
                <a:gdLst/>
                <a:ahLst/>
                <a:cxnLst/>
                <a:rect l="l" t="t" r="r" b="b"/>
                <a:pathLst>
                  <a:path w="686" h="403" extrusionOk="0">
                    <a:moveTo>
                      <a:pt x="190" y="1"/>
                    </a:moveTo>
                    <a:lnTo>
                      <a:pt x="1" y="119"/>
                    </a:lnTo>
                    <a:lnTo>
                      <a:pt x="485" y="402"/>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4204;p40">
                <a:extLst>
                  <a:ext uri="{FF2B5EF4-FFF2-40B4-BE49-F238E27FC236}">
                    <a16:creationId xmlns:a16="http://schemas.microsoft.com/office/drawing/2014/main" id="{A3B9CE22-88EF-A9FE-519F-AB1743CF4144}"/>
                  </a:ext>
                </a:extLst>
              </p:cNvPr>
              <p:cNvSpPr/>
              <p:nvPr/>
            </p:nvSpPr>
            <p:spPr>
              <a:xfrm>
                <a:off x="6207969" y="5729104"/>
                <a:ext cx="38080" cy="21801"/>
              </a:xfrm>
              <a:custGeom>
                <a:avLst/>
                <a:gdLst/>
                <a:ahLst/>
                <a:cxnLst/>
                <a:rect l="l" t="t" r="r" b="b"/>
                <a:pathLst>
                  <a:path w="662" h="379" extrusionOk="0">
                    <a:moveTo>
                      <a:pt x="177" y="1"/>
                    </a:moveTo>
                    <a:lnTo>
                      <a:pt x="0" y="107"/>
                    </a:lnTo>
                    <a:lnTo>
                      <a:pt x="485"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4205;p40">
                <a:extLst>
                  <a:ext uri="{FF2B5EF4-FFF2-40B4-BE49-F238E27FC236}">
                    <a16:creationId xmlns:a16="http://schemas.microsoft.com/office/drawing/2014/main" id="{4E81EDD4-6CCE-3682-9119-BE0F0109D215}"/>
                  </a:ext>
                </a:extLst>
              </p:cNvPr>
              <p:cNvSpPr/>
              <p:nvPr/>
            </p:nvSpPr>
            <p:spPr>
              <a:xfrm>
                <a:off x="6233106" y="5713458"/>
                <a:ext cx="39460" cy="23182"/>
              </a:xfrm>
              <a:custGeom>
                <a:avLst/>
                <a:gdLst/>
                <a:ahLst/>
                <a:cxnLst/>
                <a:rect l="l" t="t" r="r" b="b"/>
                <a:pathLst>
                  <a:path w="686" h="403" extrusionOk="0">
                    <a:moveTo>
                      <a:pt x="201" y="1"/>
                    </a:moveTo>
                    <a:lnTo>
                      <a:pt x="0" y="119"/>
                    </a:lnTo>
                    <a:lnTo>
                      <a:pt x="497" y="403"/>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4206;p40">
                <a:extLst>
                  <a:ext uri="{FF2B5EF4-FFF2-40B4-BE49-F238E27FC236}">
                    <a16:creationId xmlns:a16="http://schemas.microsoft.com/office/drawing/2014/main" id="{62AFE63F-7ADB-CF74-2BFF-668BC92DD2DD}"/>
                  </a:ext>
                </a:extLst>
              </p:cNvPr>
              <p:cNvSpPr/>
              <p:nvPr/>
            </p:nvSpPr>
            <p:spPr>
              <a:xfrm>
                <a:off x="6258934" y="5699193"/>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4207;p40">
                <a:extLst>
                  <a:ext uri="{FF2B5EF4-FFF2-40B4-BE49-F238E27FC236}">
                    <a16:creationId xmlns:a16="http://schemas.microsoft.com/office/drawing/2014/main" id="{8BDD89E1-4490-D604-75E1-8EBF23F80ACF}"/>
                  </a:ext>
                </a:extLst>
              </p:cNvPr>
              <p:cNvSpPr/>
              <p:nvPr/>
            </p:nvSpPr>
            <p:spPr>
              <a:xfrm>
                <a:off x="6285394" y="5684237"/>
                <a:ext cx="38137" cy="21801"/>
              </a:xfrm>
              <a:custGeom>
                <a:avLst/>
                <a:gdLst/>
                <a:ahLst/>
                <a:cxnLst/>
                <a:rect l="l" t="t" r="r" b="b"/>
                <a:pathLst>
                  <a:path w="663" h="379" extrusionOk="0">
                    <a:moveTo>
                      <a:pt x="178" y="1"/>
                    </a:moveTo>
                    <a:lnTo>
                      <a:pt x="1" y="119"/>
                    </a:lnTo>
                    <a:lnTo>
                      <a:pt x="485" y="379"/>
                    </a:lnTo>
                    <a:lnTo>
                      <a:pt x="663" y="273"/>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4208;p40">
                <a:extLst>
                  <a:ext uri="{FF2B5EF4-FFF2-40B4-BE49-F238E27FC236}">
                    <a16:creationId xmlns:a16="http://schemas.microsoft.com/office/drawing/2014/main" id="{682592AB-5410-708D-E35A-DC46A4CE581E}"/>
                  </a:ext>
                </a:extLst>
              </p:cNvPr>
              <p:cNvSpPr/>
              <p:nvPr/>
            </p:nvSpPr>
            <p:spPr>
              <a:xfrm>
                <a:off x="6310589" y="5669338"/>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4209;p40">
                <a:extLst>
                  <a:ext uri="{FF2B5EF4-FFF2-40B4-BE49-F238E27FC236}">
                    <a16:creationId xmlns:a16="http://schemas.microsoft.com/office/drawing/2014/main" id="{2C9F990D-9DF6-38B9-018D-2DAB34FBADA5}"/>
                  </a:ext>
                </a:extLst>
              </p:cNvPr>
              <p:cNvSpPr/>
              <p:nvPr/>
            </p:nvSpPr>
            <p:spPr>
              <a:xfrm>
                <a:off x="6336359" y="5654383"/>
                <a:ext cx="38828" cy="21801"/>
              </a:xfrm>
              <a:custGeom>
                <a:avLst/>
                <a:gdLst/>
                <a:ahLst/>
                <a:cxnLst/>
                <a:rect l="l" t="t" r="r" b="b"/>
                <a:pathLst>
                  <a:path w="675" h="379" extrusionOk="0">
                    <a:moveTo>
                      <a:pt x="190" y="0"/>
                    </a:moveTo>
                    <a:lnTo>
                      <a:pt x="1" y="106"/>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4210;p40">
                <a:extLst>
                  <a:ext uri="{FF2B5EF4-FFF2-40B4-BE49-F238E27FC236}">
                    <a16:creationId xmlns:a16="http://schemas.microsoft.com/office/drawing/2014/main" id="{7ACF1A0F-9528-E71B-7979-010B40C2FDBF}"/>
                  </a:ext>
                </a:extLst>
              </p:cNvPr>
              <p:cNvSpPr/>
              <p:nvPr/>
            </p:nvSpPr>
            <p:spPr>
              <a:xfrm>
                <a:off x="6362187" y="5640117"/>
                <a:ext cx="38137" cy="21801"/>
              </a:xfrm>
              <a:custGeom>
                <a:avLst/>
                <a:gdLst/>
                <a:ahLst/>
                <a:cxnLst/>
                <a:rect l="l" t="t" r="r" b="b"/>
                <a:pathLst>
                  <a:path w="663" h="379" extrusionOk="0">
                    <a:moveTo>
                      <a:pt x="178" y="0"/>
                    </a:moveTo>
                    <a:lnTo>
                      <a:pt x="1" y="95"/>
                    </a:lnTo>
                    <a:lnTo>
                      <a:pt x="497"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4211;p40">
                <a:extLst>
                  <a:ext uri="{FF2B5EF4-FFF2-40B4-BE49-F238E27FC236}">
                    <a16:creationId xmlns:a16="http://schemas.microsoft.com/office/drawing/2014/main" id="{A7DB6A3C-CFB5-0ED5-7649-FD70A906D9CD}"/>
                  </a:ext>
                </a:extLst>
              </p:cNvPr>
              <p:cNvSpPr/>
              <p:nvPr/>
            </p:nvSpPr>
            <p:spPr>
              <a:xfrm>
                <a:off x="6388015" y="5624471"/>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4212;p40">
                <a:extLst>
                  <a:ext uri="{FF2B5EF4-FFF2-40B4-BE49-F238E27FC236}">
                    <a16:creationId xmlns:a16="http://schemas.microsoft.com/office/drawing/2014/main" id="{1C6C3A5C-7209-A895-90B8-931DDE8327E0}"/>
                  </a:ext>
                </a:extLst>
              </p:cNvPr>
              <p:cNvSpPr/>
              <p:nvPr/>
            </p:nvSpPr>
            <p:spPr>
              <a:xfrm>
                <a:off x="6414532" y="5610205"/>
                <a:ext cx="38137" cy="21801"/>
              </a:xfrm>
              <a:custGeom>
                <a:avLst/>
                <a:gdLst/>
                <a:ahLst/>
                <a:cxnLst/>
                <a:rect l="l" t="t" r="r" b="b"/>
                <a:pathLst>
                  <a:path w="663" h="379" extrusionOk="0">
                    <a:moveTo>
                      <a:pt x="178" y="0"/>
                    </a:moveTo>
                    <a:lnTo>
                      <a:pt x="0" y="107"/>
                    </a:lnTo>
                    <a:lnTo>
                      <a:pt x="473"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4213;p40">
                <a:extLst>
                  <a:ext uri="{FF2B5EF4-FFF2-40B4-BE49-F238E27FC236}">
                    <a16:creationId xmlns:a16="http://schemas.microsoft.com/office/drawing/2014/main" id="{3941315F-76CB-C6DD-A906-EB56FE62AF32}"/>
                  </a:ext>
                </a:extLst>
              </p:cNvPr>
              <p:cNvSpPr/>
              <p:nvPr/>
            </p:nvSpPr>
            <p:spPr>
              <a:xfrm>
                <a:off x="6439670" y="5594559"/>
                <a:ext cx="38137" cy="22491"/>
              </a:xfrm>
              <a:custGeom>
                <a:avLst/>
                <a:gdLst/>
                <a:ahLst/>
                <a:cxnLst/>
                <a:rect l="l" t="t" r="r" b="b"/>
                <a:pathLst>
                  <a:path w="663" h="391" extrusionOk="0">
                    <a:moveTo>
                      <a:pt x="190" y="1"/>
                    </a:moveTo>
                    <a:lnTo>
                      <a:pt x="1" y="107"/>
                    </a:lnTo>
                    <a:lnTo>
                      <a:pt x="485" y="390"/>
                    </a:lnTo>
                    <a:lnTo>
                      <a:pt x="662"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4214;p40">
                <a:extLst>
                  <a:ext uri="{FF2B5EF4-FFF2-40B4-BE49-F238E27FC236}">
                    <a16:creationId xmlns:a16="http://schemas.microsoft.com/office/drawing/2014/main" id="{4A31FADA-0A5D-5F1A-F1CD-F0AF071A73FE}"/>
                  </a:ext>
                </a:extLst>
              </p:cNvPr>
              <p:cNvSpPr/>
              <p:nvPr/>
            </p:nvSpPr>
            <p:spPr>
              <a:xfrm>
                <a:off x="6465497" y="5580293"/>
                <a:ext cx="38770" cy="22491"/>
              </a:xfrm>
              <a:custGeom>
                <a:avLst/>
                <a:gdLst/>
                <a:ahLst/>
                <a:cxnLst/>
                <a:rect l="l" t="t" r="r" b="b"/>
                <a:pathLst>
                  <a:path w="674" h="391" extrusionOk="0">
                    <a:moveTo>
                      <a:pt x="190" y="1"/>
                    </a:moveTo>
                    <a:lnTo>
                      <a:pt x="0"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4215;p40">
                <a:extLst>
                  <a:ext uri="{FF2B5EF4-FFF2-40B4-BE49-F238E27FC236}">
                    <a16:creationId xmlns:a16="http://schemas.microsoft.com/office/drawing/2014/main" id="{4CC6F74A-872C-76E0-E048-E3FDA822F917}"/>
                  </a:ext>
                </a:extLst>
              </p:cNvPr>
              <p:cNvSpPr/>
              <p:nvPr/>
            </p:nvSpPr>
            <p:spPr>
              <a:xfrm>
                <a:off x="6491325" y="5565338"/>
                <a:ext cx="38770" cy="21801"/>
              </a:xfrm>
              <a:custGeom>
                <a:avLst/>
                <a:gdLst/>
                <a:ahLst/>
                <a:cxnLst/>
                <a:rect l="l" t="t" r="r" b="b"/>
                <a:pathLst>
                  <a:path w="674" h="379" extrusionOk="0">
                    <a:moveTo>
                      <a:pt x="178" y="1"/>
                    </a:moveTo>
                    <a:lnTo>
                      <a:pt x="0" y="95"/>
                    </a:lnTo>
                    <a:lnTo>
                      <a:pt x="485" y="379"/>
                    </a:lnTo>
                    <a:lnTo>
                      <a:pt x="674" y="272"/>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4216;p40">
                <a:extLst>
                  <a:ext uri="{FF2B5EF4-FFF2-40B4-BE49-F238E27FC236}">
                    <a16:creationId xmlns:a16="http://schemas.microsoft.com/office/drawing/2014/main" id="{F14FDF28-B04D-65BB-C40D-4042DF487AEB}"/>
                  </a:ext>
                </a:extLst>
              </p:cNvPr>
              <p:cNvSpPr/>
              <p:nvPr/>
            </p:nvSpPr>
            <p:spPr>
              <a:xfrm>
                <a:off x="6517153" y="554969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4217;p40">
                <a:extLst>
                  <a:ext uri="{FF2B5EF4-FFF2-40B4-BE49-F238E27FC236}">
                    <a16:creationId xmlns:a16="http://schemas.microsoft.com/office/drawing/2014/main" id="{0D6400EE-7341-A766-2AA0-7793501079DC}"/>
                  </a:ext>
                </a:extLst>
              </p:cNvPr>
              <p:cNvSpPr/>
              <p:nvPr/>
            </p:nvSpPr>
            <p:spPr>
              <a:xfrm>
                <a:off x="6542290" y="5535426"/>
                <a:ext cx="39460" cy="21801"/>
              </a:xfrm>
              <a:custGeom>
                <a:avLst/>
                <a:gdLst/>
                <a:ahLst/>
                <a:cxnLst/>
                <a:rect l="l" t="t" r="r" b="b"/>
                <a:pathLst>
                  <a:path w="686" h="379" extrusionOk="0">
                    <a:moveTo>
                      <a:pt x="189" y="1"/>
                    </a:moveTo>
                    <a:lnTo>
                      <a:pt x="0" y="107"/>
                    </a:lnTo>
                    <a:lnTo>
                      <a:pt x="485" y="379"/>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4218;p40">
                <a:extLst>
                  <a:ext uri="{FF2B5EF4-FFF2-40B4-BE49-F238E27FC236}">
                    <a16:creationId xmlns:a16="http://schemas.microsoft.com/office/drawing/2014/main" id="{C4E92DF3-C07D-A0FF-AC09-6495EDC6C872}"/>
                  </a:ext>
                </a:extLst>
              </p:cNvPr>
              <p:cNvSpPr/>
              <p:nvPr/>
            </p:nvSpPr>
            <p:spPr>
              <a:xfrm>
                <a:off x="6568808" y="5519837"/>
                <a:ext cx="38080" cy="23124"/>
              </a:xfrm>
              <a:custGeom>
                <a:avLst/>
                <a:gdLst/>
                <a:ahLst/>
                <a:cxnLst/>
                <a:rect l="l" t="t" r="r" b="b"/>
                <a:pathLst>
                  <a:path w="662" h="402" extrusionOk="0">
                    <a:moveTo>
                      <a:pt x="177" y="0"/>
                    </a:moveTo>
                    <a:lnTo>
                      <a:pt x="0" y="118"/>
                    </a:lnTo>
                    <a:lnTo>
                      <a:pt x="484" y="402"/>
                    </a:lnTo>
                    <a:lnTo>
                      <a:pt x="662" y="284"/>
                    </a:lnTo>
                    <a:lnTo>
                      <a:pt x="177"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4219;p40">
                <a:extLst>
                  <a:ext uri="{FF2B5EF4-FFF2-40B4-BE49-F238E27FC236}">
                    <a16:creationId xmlns:a16="http://schemas.microsoft.com/office/drawing/2014/main" id="{2CDDB26D-6482-32F1-375A-84ECD24C6CC4}"/>
                  </a:ext>
                </a:extLst>
              </p:cNvPr>
              <p:cNvSpPr/>
              <p:nvPr/>
            </p:nvSpPr>
            <p:spPr>
              <a:xfrm>
                <a:off x="6594636" y="5505572"/>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4220;p40">
                <a:extLst>
                  <a:ext uri="{FF2B5EF4-FFF2-40B4-BE49-F238E27FC236}">
                    <a16:creationId xmlns:a16="http://schemas.microsoft.com/office/drawing/2014/main" id="{1BECD112-CF55-4C48-91E6-88F9D6DFEA48}"/>
                  </a:ext>
                </a:extLst>
              </p:cNvPr>
              <p:cNvSpPr/>
              <p:nvPr/>
            </p:nvSpPr>
            <p:spPr>
              <a:xfrm>
                <a:off x="6619773" y="5490616"/>
                <a:ext cx="39460" cy="22491"/>
              </a:xfrm>
              <a:custGeom>
                <a:avLst/>
                <a:gdLst/>
                <a:ahLst/>
                <a:cxnLst/>
                <a:rect l="l" t="t" r="r" b="b"/>
                <a:pathLst>
                  <a:path w="686" h="391" extrusionOk="0">
                    <a:moveTo>
                      <a:pt x="189" y="0"/>
                    </a:moveTo>
                    <a:lnTo>
                      <a:pt x="0" y="118"/>
                    </a:lnTo>
                    <a:lnTo>
                      <a:pt x="484" y="390"/>
                    </a:lnTo>
                    <a:lnTo>
                      <a:pt x="685"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4221;p40">
                <a:extLst>
                  <a:ext uri="{FF2B5EF4-FFF2-40B4-BE49-F238E27FC236}">
                    <a16:creationId xmlns:a16="http://schemas.microsoft.com/office/drawing/2014/main" id="{A081FCF5-5BDC-F5D2-F43A-D502A01047E4}"/>
                  </a:ext>
                </a:extLst>
              </p:cNvPr>
              <p:cNvSpPr/>
              <p:nvPr/>
            </p:nvSpPr>
            <p:spPr>
              <a:xfrm>
                <a:off x="6646233" y="5475660"/>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4222;p40">
                <a:extLst>
                  <a:ext uri="{FF2B5EF4-FFF2-40B4-BE49-F238E27FC236}">
                    <a16:creationId xmlns:a16="http://schemas.microsoft.com/office/drawing/2014/main" id="{525FBB32-265D-5411-6CBD-BC3DDAB14224}"/>
                  </a:ext>
                </a:extLst>
              </p:cNvPr>
              <p:cNvSpPr/>
              <p:nvPr/>
            </p:nvSpPr>
            <p:spPr>
              <a:xfrm>
                <a:off x="6671371" y="5460704"/>
                <a:ext cx="39518" cy="23182"/>
              </a:xfrm>
              <a:custGeom>
                <a:avLst/>
                <a:gdLst/>
                <a:ahLst/>
                <a:cxnLst/>
                <a:rect l="l" t="t" r="r" b="b"/>
                <a:pathLst>
                  <a:path w="687" h="403" extrusionOk="0">
                    <a:moveTo>
                      <a:pt x="202" y="0"/>
                    </a:moveTo>
                    <a:lnTo>
                      <a:pt x="1" y="119"/>
                    </a:lnTo>
                    <a:lnTo>
                      <a:pt x="497" y="402"/>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4223;p40">
                <a:extLst>
                  <a:ext uri="{FF2B5EF4-FFF2-40B4-BE49-F238E27FC236}">
                    <a16:creationId xmlns:a16="http://schemas.microsoft.com/office/drawing/2014/main" id="{52A4C19C-B75A-06B2-F9E3-64CCA7A70E1C}"/>
                  </a:ext>
                </a:extLst>
              </p:cNvPr>
              <p:cNvSpPr/>
              <p:nvPr/>
            </p:nvSpPr>
            <p:spPr>
              <a:xfrm>
                <a:off x="6697889" y="5446438"/>
                <a:ext cx="38137" cy="21801"/>
              </a:xfrm>
              <a:custGeom>
                <a:avLst/>
                <a:gdLst/>
                <a:ahLst/>
                <a:cxnLst/>
                <a:rect l="l" t="t" r="r" b="b"/>
                <a:pathLst>
                  <a:path w="663" h="379" extrusionOk="0">
                    <a:moveTo>
                      <a:pt x="178" y="0"/>
                    </a:moveTo>
                    <a:lnTo>
                      <a:pt x="1" y="95"/>
                    </a:lnTo>
                    <a:lnTo>
                      <a:pt x="473"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4224;p40">
                <a:extLst>
                  <a:ext uri="{FF2B5EF4-FFF2-40B4-BE49-F238E27FC236}">
                    <a16:creationId xmlns:a16="http://schemas.microsoft.com/office/drawing/2014/main" id="{551F4586-51F6-714A-FE9D-3513FC2E85D3}"/>
                  </a:ext>
                </a:extLst>
              </p:cNvPr>
              <p:cNvSpPr/>
              <p:nvPr/>
            </p:nvSpPr>
            <p:spPr>
              <a:xfrm>
                <a:off x="6723026" y="5430792"/>
                <a:ext cx="38828" cy="23182"/>
              </a:xfrm>
              <a:custGeom>
                <a:avLst/>
                <a:gdLst/>
                <a:ahLst/>
                <a:cxnLst/>
                <a:rect l="l" t="t" r="r" b="b"/>
                <a:pathLst>
                  <a:path w="675" h="403" extrusionOk="0">
                    <a:moveTo>
                      <a:pt x="202" y="1"/>
                    </a:moveTo>
                    <a:lnTo>
                      <a:pt x="1" y="119"/>
                    </a:lnTo>
                    <a:lnTo>
                      <a:pt x="497" y="402"/>
                    </a:lnTo>
                    <a:lnTo>
                      <a:pt x="674" y="284"/>
                    </a:lnTo>
                    <a:lnTo>
                      <a:pt x="202"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4225;p40">
                <a:extLst>
                  <a:ext uri="{FF2B5EF4-FFF2-40B4-BE49-F238E27FC236}">
                    <a16:creationId xmlns:a16="http://schemas.microsoft.com/office/drawing/2014/main" id="{8B51E929-740D-5542-E2FA-5A8843F9B1EA}"/>
                  </a:ext>
                </a:extLst>
              </p:cNvPr>
              <p:cNvSpPr/>
              <p:nvPr/>
            </p:nvSpPr>
            <p:spPr>
              <a:xfrm>
                <a:off x="6748854" y="5416527"/>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4226;p40">
                <a:extLst>
                  <a:ext uri="{FF2B5EF4-FFF2-40B4-BE49-F238E27FC236}">
                    <a16:creationId xmlns:a16="http://schemas.microsoft.com/office/drawing/2014/main" id="{26900B8B-FD6B-9982-C097-72443F475CB1}"/>
                  </a:ext>
                </a:extLst>
              </p:cNvPr>
              <p:cNvSpPr/>
              <p:nvPr/>
            </p:nvSpPr>
            <p:spPr>
              <a:xfrm>
                <a:off x="6775372" y="5400881"/>
                <a:ext cx="38080" cy="22491"/>
              </a:xfrm>
              <a:custGeom>
                <a:avLst/>
                <a:gdLst/>
                <a:ahLst/>
                <a:cxnLst/>
                <a:rect l="l" t="t" r="r" b="b"/>
                <a:pathLst>
                  <a:path w="662" h="391" extrusionOk="0">
                    <a:moveTo>
                      <a:pt x="178" y="1"/>
                    </a:moveTo>
                    <a:lnTo>
                      <a:pt x="0" y="107"/>
                    </a:lnTo>
                    <a:lnTo>
                      <a:pt x="473"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4227;p40">
                <a:extLst>
                  <a:ext uri="{FF2B5EF4-FFF2-40B4-BE49-F238E27FC236}">
                    <a16:creationId xmlns:a16="http://schemas.microsoft.com/office/drawing/2014/main" id="{27D9F538-FD4A-C1F0-341B-C2953F70CF74}"/>
                  </a:ext>
                </a:extLst>
              </p:cNvPr>
              <p:cNvSpPr/>
              <p:nvPr/>
            </p:nvSpPr>
            <p:spPr>
              <a:xfrm>
                <a:off x="5779196" y="5984620"/>
                <a:ext cx="32673" cy="150249"/>
              </a:xfrm>
              <a:custGeom>
                <a:avLst/>
                <a:gdLst/>
                <a:ahLst/>
                <a:cxnLst/>
                <a:rect l="l" t="t" r="r" b="b"/>
                <a:pathLst>
                  <a:path w="568" h="2612" extrusionOk="0">
                    <a:moveTo>
                      <a:pt x="0" y="0"/>
                    </a:moveTo>
                    <a:lnTo>
                      <a:pt x="0" y="2280"/>
                    </a:lnTo>
                    <a:lnTo>
                      <a:pt x="567" y="2611"/>
                    </a:lnTo>
                    <a:lnTo>
                      <a:pt x="567" y="343"/>
                    </a:lnTo>
                    <a:lnTo>
                      <a:pt x="0"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4228;p40">
                <a:extLst>
                  <a:ext uri="{FF2B5EF4-FFF2-40B4-BE49-F238E27FC236}">
                    <a16:creationId xmlns:a16="http://schemas.microsoft.com/office/drawing/2014/main" id="{355E60DF-9BE1-E6D9-A997-2A75637D93CB}"/>
                  </a:ext>
                </a:extLst>
              </p:cNvPr>
              <p:cNvSpPr/>
              <p:nvPr/>
            </p:nvSpPr>
            <p:spPr>
              <a:xfrm>
                <a:off x="6477060" y="5525244"/>
                <a:ext cx="32673" cy="36757"/>
              </a:xfrm>
              <a:custGeom>
                <a:avLst/>
                <a:gdLst/>
                <a:ahLst/>
                <a:cxnLst/>
                <a:rect l="l" t="t" r="r" b="b"/>
                <a:pathLst>
                  <a:path w="568" h="639" extrusionOk="0">
                    <a:moveTo>
                      <a:pt x="0" y="1"/>
                    </a:moveTo>
                    <a:lnTo>
                      <a:pt x="0" y="639"/>
                    </a:lnTo>
                    <a:lnTo>
                      <a:pt x="567" y="308"/>
                    </a:lnTo>
                    <a:lnTo>
                      <a:pt x="0" y="1"/>
                    </a:ln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4229;p40">
                <a:extLst>
                  <a:ext uri="{FF2B5EF4-FFF2-40B4-BE49-F238E27FC236}">
                    <a16:creationId xmlns:a16="http://schemas.microsoft.com/office/drawing/2014/main" id="{4D5BF46D-BAAF-905A-A784-6643BCCFDEE1}"/>
                  </a:ext>
                </a:extLst>
              </p:cNvPr>
              <p:cNvSpPr/>
              <p:nvPr/>
            </p:nvSpPr>
            <p:spPr>
              <a:xfrm>
                <a:off x="6738672" y="5373730"/>
                <a:ext cx="31292" cy="37447"/>
              </a:xfrm>
              <a:custGeom>
                <a:avLst/>
                <a:gdLst/>
                <a:ahLst/>
                <a:cxnLst/>
                <a:rect l="l" t="t" r="r" b="b"/>
                <a:pathLst>
                  <a:path w="544" h="651" extrusionOk="0">
                    <a:moveTo>
                      <a:pt x="0" y="0"/>
                    </a:moveTo>
                    <a:lnTo>
                      <a:pt x="0" y="650"/>
                    </a:lnTo>
                    <a:lnTo>
                      <a:pt x="544" y="331"/>
                    </a:lnTo>
                    <a:lnTo>
                      <a:pt x="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4230;p40">
              <a:extLst>
                <a:ext uri="{FF2B5EF4-FFF2-40B4-BE49-F238E27FC236}">
                  <a16:creationId xmlns:a16="http://schemas.microsoft.com/office/drawing/2014/main" id="{8BE69CBF-39F0-3EF3-7A40-2E50B6D35D6F}"/>
                </a:ext>
              </a:extLst>
            </p:cNvPr>
            <p:cNvGrpSpPr/>
            <p:nvPr/>
          </p:nvGrpSpPr>
          <p:grpSpPr>
            <a:xfrm>
              <a:off x="6258930" y="813427"/>
              <a:ext cx="642501" cy="606585"/>
              <a:chOff x="-4345070" y="3726402"/>
              <a:chExt cx="642501" cy="606585"/>
            </a:xfrm>
          </p:grpSpPr>
          <p:sp>
            <p:nvSpPr>
              <p:cNvPr id="51" name="Google Shape;4231;p40">
                <a:extLst>
                  <a:ext uri="{FF2B5EF4-FFF2-40B4-BE49-F238E27FC236}">
                    <a16:creationId xmlns:a16="http://schemas.microsoft.com/office/drawing/2014/main" id="{4261F413-88B8-AAA6-3BBE-F09EB279809E}"/>
                  </a:ext>
                </a:extLst>
              </p:cNvPr>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232;p40">
                <a:extLst>
                  <a:ext uri="{FF2B5EF4-FFF2-40B4-BE49-F238E27FC236}">
                    <a16:creationId xmlns:a16="http://schemas.microsoft.com/office/drawing/2014/main" id="{04418025-7265-A7C4-2569-0F09D27B24F3}"/>
                  </a:ext>
                </a:extLst>
              </p:cNvPr>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233;p40">
                <a:extLst>
                  <a:ext uri="{FF2B5EF4-FFF2-40B4-BE49-F238E27FC236}">
                    <a16:creationId xmlns:a16="http://schemas.microsoft.com/office/drawing/2014/main" id="{5B2F8E16-AF67-FE45-550E-BE07B989A505}"/>
                  </a:ext>
                </a:extLst>
              </p:cNvPr>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234;p40">
                <a:extLst>
                  <a:ext uri="{FF2B5EF4-FFF2-40B4-BE49-F238E27FC236}">
                    <a16:creationId xmlns:a16="http://schemas.microsoft.com/office/drawing/2014/main" id="{0FE8F809-D1E0-37ED-421E-B759164407A0}"/>
                  </a:ext>
                </a:extLst>
              </p:cNvPr>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235;p40">
                <a:extLst>
                  <a:ext uri="{FF2B5EF4-FFF2-40B4-BE49-F238E27FC236}">
                    <a16:creationId xmlns:a16="http://schemas.microsoft.com/office/drawing/2014/main" id="{801DAF17-0C04-052E-DD40-FC2ED0468606}"/>
                  </a:ext>
                </a:extLst>
              </p:cNvPr>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236;p40">
                <a:extLst>
                  <a:ext uri="{FF2B5EF4-FFF2-40B4-BE49-F238E27FC236}">
                    <a16:creationId xmlns:a16="http://schemas.microsoft.com/office/drawing/2014/main" id="{19778CC4-11BD-EFFE-8A9B-E9ABFF55748C}"/>
                  </a:ext>
                </a:extLst>
              </p:cNvPr>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237;p40">
                <a:extLst>
                  <a:ext uri="{FF2B5EF4-FFF2-40B4-BE49-F238E27FC236}">
                    <a16:creationId xmlns:a16="http://schemas.microsoft.com/office/drawing/2014/main" id="{19B81378-FD18-3C2B-A3E3-0F9C57AC6623}"/>
                  </a:ext>
                </a:extLst>
              </p:cNvPr>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238;p40">
                <a:extLst>
                  <a:ext uri="{FF2B5EF4-FFF2-40B4-BE49-F238E27FC236}">
                    <a16:creationId xmlns:a16="http://schemas.microsoft.com/office/drawing/2014/main" id="{1DAD33A2-3BC9-CB62-774B-0D68991C3347}"/>
                  </a:ext>
                </a:extLst>
              </p:cNvPr>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239;p40">
                <a:extLst>
                  <a:ext uri="{FF2B5EF4-FFF2-40B4-BE49-F238E27FC236}">
                    <a16:creationId xmlns:a16="http://schemas.microsoft.com/office/drawing/2014/main" id="{3B103064-F2A4-C268-31AD-54F9F4AD58CC}"/>
                  </a:ext>
                </a:extLst>
              </p:cNvPr>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240;p40">
                <a:extLst>
                  <a:ext uri="{FF2B5EF4-FFF2-40B4-BE49-F238E27FC236}">
                    <a16:creationId xmlns:a16="http://schemas.microsoft.com/office/drawing/2014/main" id="{5E24FC25-D29D-34B4-217C-3193A64C34C6}"/>
                  </a:ext>
                </a:extLst>
              </p:cNvPr>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241;p40">
                <a:extLst>
                  <a:ext uri="{FF2B5EF4-FFF2-40B4-BE49-F238E27FC236}">
                    <a16:creationId xmlns:a16="http://schemas.microsoft.com/office/drawing/2014/main" id="{4FFAB642-8B8D-EC39-1BE5-7BB46BD9C73D}"/>
                  </a:ext>
                </a:extLst>
              </p:cNvPr>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242;p40">
                <a:extLst>
                  <a:ext uri="{FF2B5EF4-FFF2-40B4-BE49-F238E27FC236}">
                    <a16:creationId xmlns:a16="http://schemas.microsoft.com/office/drawing/2014/main" id="{51B847C7-A248-8659-0392-1FE4B765592A}"/>
                  </a:ext>
                </a:extLst>
              </p:cNvPr>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243;p40">
                <a:extLst>
                  <a:ext uri="{FF2B5EF4-FFF2-40B4-BE49-F238E27FC236}">
                    <a16:creationId xmlns:a16="http://schemas.microsoft.com/office/drawing/2014/main" id="{3298C1A7-CB7C-DE04-191E-651176FB01D4}"/>
                  </a:ext>
                </a:extLst>
              </p:cNvPr>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 name="Google Shape;4244;p40">
              <a:extLst>
                <a:ext uri="{FF2B5EF4-FFF2-40B4-BE49-F238E27FC236}">
                  <a16:creationId xmlns:a16="http://schemas.microsoft.com/office/drawing/2014/main" id="{8B4EA3F4-C6C2-7DF7-0402-F774ECD1C26C}"/>
                </a:ext>
              </a:extLst>
            </p:cNvPr>
            <p:cNvGrpSpPr/>
            <p:nvPr/>
          </p:nvGrpSpPr>
          <p:grpSpPr>
            <a:xfrm>
              <a:off x="7730346" y="1216362"/>
              <a:ext cx="491637" cy="986062"/>
              <a:chOff x="4225370" y="-782119"/>
              <a:chExt cx="299250" cy="600196"/>
            </a:xfrm>
          </p:grpSpPr>
          <p:sp>
            <p:nvSpPr>
              <p:cNvPr id="39" name="Google Shape;4245;p40">
                <a:extLst>
                  <a:ext uri="{FF2B5EF4-FFF2-40B4-BE49-F238E27FC236}">
                    <a16:creationId xmlns:a16="http://schemas.microsoft.com/office/drawing/2014/main" id="{6B6C6885-99FF-8497-BE30-AEFBA0773731}"/>
                  </a:ext>
                </a:extLst>
              </p:cNvPr>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246;p40">
                <a:extLst>
                  <a:ext uri="{FF2B5EF4-FFF2-40B4-BE49-F238E27FC236}">
                    <a16:creationId xmlns:a16="http://schemas.microsoft.com/office/drawing/2014/main" id="{AE0EF668-6391-20DF-A02D-1AE1F46AAF6B}"/>
                  </a:ext>
                </a:extLst>
              </p:cNvPr>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247;p40">
                <a:extLst>
                  <a:ext uri="{FF2B5EF4-FFF2-40B4-BE49-F238E27FC236}">
                    <a16:creationId xmlns:a16="http://schemas.microsoft.com/office/drawing/2014/main" id="{C03EDF81-4A9A-BC57-42D9-DF2325ADA929}"/>
                  </a:ext>
                </a:extLst>
              </p:cNvPr>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48;p40">
                <a:extLst>
                  <a:ext uri="{FF2B5EF4-FFF2-40B4-BE49-F238E27FC236}">
                    <a16:creationId xmlns:a16="http://schemas.microsoft.com/office/drawing/2014/main" id="{3FB43D49-5A22-D827-D902-861FDB7D072B}"/>
                  </a:ext>
                </a:extLst>
              </p:cNvPr>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249;p40">
                <a:extLst>
                  <a:ext uri="{FF2B5EF4-FFF2-40B4-BE49-F238E27FC236}">
                    <a16:creationId xmlns:a16="http://schemas.microsoft.com/office/drawing/2014/main" id="{A9B24438-0CAF-69DD-E746-541AA1B2A3D1}"/>
                  </a:ext>
                </a:extLst>
              </p:cNvPr>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250;p40">
                <a:extLst>
                  <a:ext uri="{FF2B5EF4-FFF2-40B4-BE49-F238E27FC236}">
                    <a16:creationId xmlns:a16="http://schemas.microsoft.com/office/drawing/2014/main" id="{44B9483E-4A3D-684F-39AF-381E605D9E46}"/>
                  </a:ext>
                </a:extLst>
              </p:cNvPr>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251;p40">
                <a:extLst>
                  <a:ext uri="{FF2B5EF4-FFF2-40B4-BE49-F238E27FC236}">
                    <a16:creationId xmlns:a16="http://schemas.microsoft.com/office/drawing/2014/main" id="{E9B50AEE-C191-2B9C-FEC0-C48F605DF248}"/>
                  </a:ext>
                </a:extLst>
              </p:cNvPr>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252;p40">
                <a:extLst>
                  <a:ext uri="{FF2B5EF4-FFF2-40B4-BE49-F238E27FC236}">
                    <a16:creationId xmlns:a16="http://schemas.microsoft.com/office/drawing/2014/main" id="{30BBB13A-85FC-7DA0-6CA1-99C8A248BC79}"/>
                  </a:ext>
                </a:extLst>
              </p:cNvPr>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253;p40">
                <a:extLst>
                  <a:ext uri="{FF2B5EF4-FFF2-40B4-BE49-F238E27FC236}">
                    <a16:creationId xmlns:a16="http://schemas.microsoft.com/office/drawing/2014/main" id="{158ABD0B-F88A-77A0-3069-C5A2DBDA8C58}"/>
                  </a:ext>
                </a:extLst>
              </p:cNvPr>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254;p40">
                <a:extLst>
                  <a:ext uri="{FF2B5EF4-FFF2-40B4-BE49-F238E27FC236}">
                    <a16:creationId xmlns:a16="http://schemas.microsoft.com/office/drawing/2014/main" id="{9D4E2A25-3DBB-FFF5-4EC5-73BF86AE0B2B}"/>
                  </a:ext>
                </a:extLst>
              </p:cNvPr>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255;p40">
                <a:extLst>
                  <a:ext uri="{FF2B5EF4-FFF2-40B4-BE49-F238E27FC236}">
                    <a16:creationId xmlns:a16="http://schemas.microsoft.com/office/drawing/2014/main" id="{62FB2064-8E8F-E8A8-9871-AE5BB3E19267}"/>
                  </a:ext>
                </a:extLst>
              </p:cNvPr>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256;p40">
                <a:extLst>
                  <a:ext uri="{FF2B5EF4-FFF2-40B4-BE49-F238E27FC236}">
                    <a16:creationId xmlns:a16="http://schemas.microsoft.com/office/drawing/2014/main" id="{51A45096-1542-61D4-C5D1-71F6C9DC4727}"/>
                  </a:ext>
                </a:extLst>
              </p:cNvPr>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4257;p40">
              <a:extLst>
                <a:ext uri="{FF2B5EF4-FFF2-40B4-BE49-F238E27FC236}">
                  <a16:creationId xmlns:a16="http://schemas.microsoft.com/office/drawing/2014/main" id="{FBF67AF7-13B2-25B6-BB6B-A6D5A772DD81}"/>
                </a:ext>
              </a:extLst>
            </p:cNvPr>
            <p:cNvGrpSpPr/>
            <p:nvPr/>
          </p:nvGrpSpPr>
          <p:grpSpPr>
            <a:xfrm>
              <a:off x="5954623" y="2724050"/>
              <a:ext cx="373850" cy="899213"/>
              <a:chOff x="10985382" y="-7411116"/>
              <a:chExt cx="815553" cy="1961633"/>
            </a:xfrm>
          </p:grpSpPr>
          <p:sp>
            <p:nvSpPr>
              <p:cNvPr id="22" name="Google Shape;4258;p40">
                <a:extLst>
                  <a:ext uri="{FF2B5EF4-FFF2-40B4-BE49-F238E27FC236}">
                    <a16:creationId xmlns:a16="http://schemas.microsoft.com/office/drawing/2014/main" id="{FA1F4B7F-8A06-98FA-B8EC-AEAA6E0A427C}"/>
                  </a:ext>
                </a:extLst>
              </p:cNvPr>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4259;p40">
                <a:extLst>
                  <a:ext uri="{FF2B5EF4-FFF2-40B4-BE49-F238E27FC236}">
                    <a16:creationId xmlns:a16="http://schemas.microsoft.com/office/drawing/2014/main" id="{220BB549-EEA3-C04B-ABA4-D0CC375E813D}"/>
                  </a:ext>
                </a:extLst>
              </p:cNvPr>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4260;p40">
                <a:extLst>
                  <a:ext uri="{FF2B5EF4-FFF2-40B4-BE49-F238E27FC236}">
                    <a16:creationId xmlns:a16="http://schemas.microsoft.com/office/drawing/2014/main" id="{50C3729A-835E-C2C6-D559-96C7F64B0D89}"/>
                  </a:ext>
                </a:extLst>
              </p:cNvPr>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4261;p40">
                <a:extLst>
                  <a:ext uri="{FF2B5EF4-FFF2-40B4-BE49-F238E27FC236}">
                    <a16:creationId xmlns:a16="http://schemas.microsoft.com/office/drawing/2014/main" id="{DC900D3E-CBA9-20D6-62D8-22FE6E5C0753}"/>
                  </a:ext>
                </a:extLst>
              </p:cNvPr>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4262;p40">
                <a:extLst>
                  <a:ext uri="{FF2B5EF4-FFF2-40B4-BE49-F238E27FC236}">
                    <a16:creationId xmlns:a16="http://schemas.microsoft.com/office/drawing/2014/main" id="{43272C84-9D5E-1FB4-8D2C-F27A6C6B989E}"/>
                  </a:ext>
                </a:extLst>
              </p:cNvPr>
              <p:cNvSpPr/>
              <p:nvPr/>
            </p:nvSpPr>
            <p:spPr>
              <a:xfrm>
                <a:off x="11098342" y="-6411694"/>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263;p40">
                <a:extLst>
                  <a:ext uri="{FF2B5EF4-FFF2-40B4-BE49-F238E27FC236}">
                    <a16:creationId xmlns:a16="http://schemas.microsoft.com/office/drawing/2014/main" id="{55D2F4F4-E456-01D1-4355-E4AE15E1D34B}"/>
                  </a:ext>
                </a:extLst>
              </p:cNvPr>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264;p40">
                <a:extLst>
                  <a:ext uri="{FF2B5EF4-FFF2-40B4-BE49-F238E27FC236}">
                    <a16:creationId xmlns:a16="http://schemas.microsoft.com/office/drawing/2014/main" id="{171A946A-AD9D-7EEC-618D-1AF2EAE88785}"/>
                  </a:ext>
                </a:extLst>
              </p:cNvPr>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265;p40">
                <a:extLst>
                  <a:ext uri="{FF2B5EF4-FFF2-40B4-BE49-F238E27FC236}">
                    <a16:creationId xmlns:a16="http://schemas.microsoft.com/office/drawing/2014/main" id="{A54C352C-A167-7464-4B1F-DBBBF8B191FD}"/>
                  </a:ext>
                </a:extLst>
              </p:cNvPr>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266;p40">
                <a:extLst>
                  <a:ext uri="{FF2B5EF4-FFF2-40B4-BE49-F238E27FC236}">
                    <a16:creationId xmlns:a16="http://schemas.microsoft.com/office/drawing/2014/main" id="{C45FEA36-7338-DB31-5660-BC66E4F542D5}"/>
                  </a:ext>
                </a:extLst>
              </p:cNvPr>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267;p40">
                <a:extLst>
                  <a:ext uri="{FF2B5EF4-FFF2-40B4-BE49-F238E27FC236}">
                    <a16:creationId xmlns:a16="http://schemas.microsoft.com/office/drawing/2014/main" id="{CA3FF3A4-DAB7-1510-D60D-80E6D66EB5E1}"/>
                  </a:ext>
                </a:extLst>
              </p:cNvPr>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268;p40">
                <a:extLst>
                  <a:ext uri="{FF2B5EF4-FFF2-40B4-BE49-F238E27FC236}">
                    <a16:creationId xmlns:a16="http://schemas.microsoft.com/office/drawing/2014/main" id="{59DBA97C-A0C2-FBC2-BBC0-1623CAE21161}"/>
                  </a:ext>
                </a:extLst>
              </p:cNvPr>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269;p40">
                <a:extLst>
                  <a:ext uri="{FF2B5EF4-FFF2-40B4-BE49-F238E27FC236}">
                    <a16:creationId xmlns:a16="http://schemas.microsoft.com/office/drawing/2014/main" id="{26103443-5580-8B46-8347-31A3C5321A9E}"/>
                  </a:ext>
                </a:extLst>
              </p:cNvPr>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270;p40">
                <a:extLst>
                  <a:ext uri="{FF2B5EF4-FFF2-40B4-BE49-F238E27FC236}">
                    <a16:creationId xmlns:a16="http://schemas.microsoft.com/office/drawing/2014/main" id="{87D532E4-0505-86A9-1BAF-42A4E5615D10}"/>
                  </a:ext>
                </a:extLst>
              </p:cNvPr>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271;p40">
                <a:extLst>
                  <a:ext uri="{FF2B5EF4-FFF2-40B4-BE49-F238E27FC236}">
                    <a16:creationId xmlns:a16="http://schemas.microsoft.com/office/drawing/2014/main" id="{C3EF115B-98A5-C9F8-4F01-42078F0F08F8}"/>
                  </a:ext>
                </a:extLst>
              </p:cNvPr>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272;p40">
                <a:extLst>
                  <a:ext uri="{FF2B5EF4-FFF2-40B4-BE49-F238E27FC236}">
                    <a16:creationId xmlns:a16="http://schemas.microsoft.com/office/drawing/2014/main" id="{F1BD59CE-BD73-F5A0-FE66-6E2C2306005B}"/>
                  </a:ext>
                </a:extLst>
              </p:cNvPr>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273;p40">
                <a:extLst>
                  <a:ext uri="{FF2B5EF4-FFF2-40B4-BE49-F238E27FC236}">
                    <a16:creationId xmlns:a16="http://schemas.microsoft.com/office/drawing/2014/main" id="{2698020F-A6ED-25C3-12A1-BE597C6BDB3D}"/>
                  </a:ext>
                </a:extLst>
              </p:cNvPr>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274;p40">
                <a:extLst>
                  <a:ext uri="{FF2B5EF4-FFF2-40B4-BE49-F238E27FC236}">
                    <a16:creationId xmlns:a16="http://schemas.microsoft.com/office/drawing/2014/main" id="{9D33582F-03FB-FE34-66E4-D6F1363299DB}"/>
                  </a:ext>
                </a:extLst>
              </p:cNvPr>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4275;p40">
              <a:extLst>
                <a:ext uri="{FF2B5EF4-FFF2-40B4-BE49-F238E27FC236}">
                  <a16:creationId xmlns:a16="http://schemas.microsoft.com/office/drawing/2014/main" id="{5CEA7447-F722-EB39-BFF9-59EB16F5E5F2}"/>
                </a:ext>
              </a:extLst>
            </p:cNvPr>
            <p:cNvGrpSpPr/>
            <p:nvPr/>
          </p:nvGrpSpPr>
          <p:grpSpPr>
            <a:xfrm>
              <a:off x="7527910" y="2799450"/>
              <a:ext cx="301969" cy="562336"/>
              <a:chOff x="7686885" y="2546950"/>
              <a:chExt cx="301969" cy="562336"/>
            </a:xfrm>
          </p:grpSpPr>
          <p:sp>
            <p:nvSpPr>
              <p:cNvPr id="13" name="Google Shape;4276;p40">
                <a:extLst>
                  <a:ext uri="{FF2B5EF4-FFF2-40B4-BE49-F238E27FC236}">
                    <a16:creationId xmlns:a16="http://schemas.microsoft.com/office/drawing/2014/main" id="{DC286FC1-19D1-4E92-2EB3-C7D12CFA15C4}"/>
                  </a:ext>
                </a:extLst>
              </p:cNvPr>
              <p:cNvSpPr/>
              <p:nvPr/>
            </p:nvSpPr>
            <p:spPr>
              <a:xfrm>
                <a:off x="7912479" y="2581851"/>
                <a:ext cx="46408" cy="419949"/>
              </a:xfrm>
              <a:custGeom>
                <a:avLst/>
                <a:gdLst/>
                <a:ahLst/>
                <a:cxnLst/>
                <a:rect l="l" t="t" r="r" b="b"/>
                <a:pathLst>
                  <a:path w="367" h="3321" extrusionOk="0">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277;p40">
                <a:extLst>
                  <a:ext uri="{FF2B5EF4-FFF2-40B4-BE49-F238E27FC236}">
                    <a16:creationId xmlns:a16="http://schemas.microsoft.com/office/drawing/2014/main" id="{0C934CD3-1CCD-D254-2CFE-50E353B11C5D}"/>
                  </a:ext>
                </a:extLst>
              </p:cNvPr>
              <p:cNvSpPr/>
              <p:nvPr/>
            </p:nvSpPr>
            <p:spPr>
              <a:xfrm>
                <a:off x="7751124" y="2687946"/>
                <a:ext cx="47925" cy="421340"/>
              </a:xfrm>
              <a:custGeom>
                <a:avLst/>
                <a:gdLst/>
                <a:ahLst/>
                <a:cxnLst/>
                <a:rect l="l" t="t" r="r" b="b"/>
                <a:pathLst>
                  <a:path w="379" h="3332" extrusionOk="0">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278;p40">
                <a:extLst>
                  <a:ext uri="{FF2B5EF4-FFF2-40B4-BE49-F238E27FC236}">
                    <a16:creationId xmlns:a16="http://schemas.microsoft.com/office/drawing/2014/main" id="{B863806B-4010-66E0-E002-4A73C74DE00E}"/>
                  </a:ext>
                </a:extLst>
              </p:cNvPr>
              <p:cNvSpPr/>
              <p:nvPr/>
            </p:nvSpPr>
            <p:spPr>
              <a:xfrm>
                <a:off x="7758585" y="2546950"/>
                <a:ext cx="209279" cy="102300"/>
              </a:xfrm>
              <a:custGeom>
                <a:avLst/>
                <a:gdLst/>
                <a:ahLst/>
                <a:cxnLst/>
                <a:rect l="l" t="t" r="r" b="b"/>
                <a:pathLst>
                  <a:path w="1655" h="809" extrusionOk="0">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279;p40">
                <a:extLst>
                  <a:ext uri="{FF2B5EF4-FFF2-40B4-BE49-F238E27FC236}">
                    <a16:creationId xmlns:a16="http://schemas.microsoft.com/office/drawing/2014/main" id="{4829A4B9-6D82-187C-7762-C87590E3945A}"/>
                  </a:ext>
                </a:extLst>
              </p:cNvPr>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4280;p40">
                <a:extLst>
                  <a:ext uri="{FF2B5EF4-FFF2-40B4-BE49-F238E27FC236}">
                    <a16:creationId xmlns:a16="http://schemas.microsoft.com/office/drawing/2014/main" id="{B8F53632-D7D4-BB58-AAC6-EBA6980BEE2D}"/>
                  </a:ext>
                </a:extLst>
              </p:cNvPr>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4281;p40">
                <a:extLst>
                  <a:ext uri="{FF2B5EF4-FFF2-40B4-BE49-F238E27FC236}">
                    <a16:creationId xmlns:a16="http://schemas.microsoft.com/office/drawing/2014/main" id="{41DDF83E-07DA-5D1E-571A-75D6639A8225}"/>
                  </a:ext>
                </a:extLst>
              </p:cNvPr>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4282;p40">
                <a:extLst>
                  <a:ext uri="{FF2B5EF4-FFF2-40B4-BE49-F238E27FC236}">
                    <a16:creationId xmlns:a16="http://schemas.microsoft.com/office/drawing/2014/main" id="{086ED776-AAEE-4BB5-E517-6F1C5F2F26B7}"/>
                  </a:ext>
                </a:extLst>
              </p:cNvPr>
              <p:cNvSpPr/>
              <p:nvPr/>
            </p:nvSpPr>
            <p:spPr>
              <a:xfrm>
                <a:off x="7772115" y="2664046"/>
                <a:ext cx="56904" cy="74733"/>
              </a:xfrm>
              <a:custGeom>
                <a:avLst/>
                <a:gdLst/>
                <a:ahLst/>
                <a:cxnLst/>
                <a:rect l="l" t="t" r="r" b="b"/>
                <a:pathLst>
                  <a:path w="450" h="591" extrusionOk="0">
                    <a:moveTo>
                      <a:pt x="449" y="0"/>
                    </a:moveTo>
                    <a:lnTo>
                      <a:pt x="0" y="272"/>
                    </a:lnTo>
                    <a:lnTo>
                      <a:pt x="0" y="591"/>
                    </a:lnTo>
                    <a:lnTo>
                      <a:pt x="449" y="331"/>
                    </a:lnTo>
                    <a:lnTo>
                      <a:pt x="44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4283;p40">
                <a:extLst>
                  <a:ext uri="{FF2B5EF4-FFF2-40B4-BE49-F238E27FC236}">
                    <a16:creationId xmlns:a16="http://schemas.microsoft.com/office/drawing/2014/main" id="{FEB3F0B3-908A-3694-7AFB-36881676C67F}"/>
                  </a:ext>
                </a:extLst>
              </p:cNvPr>
              <p:cNvSpPr/>
              <p:nvPr/>
            </p:nvSpPr>
            <p:spPr>
              <a:xfrm>
                <a:off x="7772115" y="2673024"/>
                <a:ext cx="136063" cy="122532"/>
              </a:xfrm>
              <a:custGeom>
                <a:avLst/>
                <a:gdLst/>
                <a:ahLst/>
                <a:cxnLst/>
                <a:rect l="l" t="t" r="r" b="b"/>
                <a:pathLst>
                  <a:path w="1076" h="969" extrusionOk="0">
                    <a:moveTo>
                      <a:pt x="1075" y="0"/>
                    </a:moveTo>
                    <a:lnTo>
                      <a:pt x="0" y="638"/>
                    </a:lnTo>
                    <a:lnTo>
                      <a:pt x="0" y="969"/>
                    </a:lnTo>
                    <a:lnTo>
                      <a:pt x="1075" y="331"/>
                    </a:lnTo>
                    <a:lnTo>
                      <a:pt x="107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4284;p40">
                <a:extLst>
                  <a:ext uri="{FF2B5EF4-FFF2-40B4-BE49-F238E27FC236}">
                    <a16:creationId xmlns:a16="http://schemas.microsoft.com/office/drawing/2014/main" id="{9FF0F799-459B-E8D2-AFCD-0CAA76198423}"/>
                  </a:ext>
                </a:extLst>
              </p:cNvPr>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3969730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PC</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9" name="Picture 48">
            <a:extLst>
              <a:ext uri="{FF2B5EF4-FFF2-40B4-BE49-F238E27FC236}">
                <a16:creationId xmlns:a16="http://schemas.microsoft.com/office/drawing/2014/main" id="{DC72C74A-4335-F6FE-0728-11AC883B3E20}"/>
              </a:ext>
            </a:extLst>
          </p:cNvPr>
          <p:cNvPicPr>
            <a:picLocks noChangeAspect="1"/>
          </p:cNvPicPr>
          <p:nvPr/>
        </p:nvPicPr>
        <p:blipFill rotWithShape="1">
          <a:blip r:embed="rId2"/>
          <a:srcRect l="11642" t="11080" r="16961" b="13154"/>
          <a:stretch/>
        </p:blipFill>
        <p:spPr>
          <a:xfrm>
            <a:off x="4353909" y="583521"/>
            <a:ext cx="4454770" cy="1750646"/>
          </a:xfrm>
          <a:prstGeom prst="rect">
            <a:avLst/>
          </a:prstGeom>
        </p:spPr>
      </p:pic>
      <p:pic>
        <p:nvPicPr>
          <p:cNvPr id="50" name="Picture 49">
            <a:extLst>
              <a:ext uri="{FF2B5EF4-FFF2-40B4-BE49-F238E27FC236}">
                <a16:creationId xmlns:a16="http://schemas.microsoft.com/office/drawing/2014/main" id="{A5037244-0C6B-7D5F-F552-5BED3E98DC32}"/>
              </a:ext>
            </a:extLst>
          </p:cNvPr>
          <p:cNvPicPr>
            <a:picLocks noChangeAspect="1"/>
          </p:cNvPicPr>
          <p:nvPr/>
        </p:nvPicPr>
        <p:blipFill>
          <a:blip r:embed="rId3"/>
          <a:stretch>
            <a:fillRect/>
          </a:stretch>
        </p:blipFill>
        <p:spPr>
          <a:xfrm>
            <a:off x="757244" y="2368997"/>
            <a:ext cx="6232298" cy="2190982"/>
          </a:xfrm>
          <a:prstGeom prst="rect">
            <a:avLst/>
          </a:prstGeom>
        </p:spPr>
      </p:pic>
    </p:spTree>
    <p:extLst>
      <p:ext uri="{BB962C8B-B14F-4D97-AF65-F5344CB8AC3E}">
        <p14:creationId xmlns:p14="http://schemas.microsoft.com/office/powerpoint/2010/main" val="2700540851"/>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Bit - Register</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 name="Table 2">
            <a:extLst>
              <a:ext uri="{FF2B5EF4-FFF2-40B4-BE49-F238E27FC236}">
                <a16:creationId xmlns:a16="http://schemas.microsoft.com/office/drawing/2014/main" id="{4DA8007E-AEC2-D23F-57E3-8B820A47B693}"/>
              </a:ext>
            </a:extLst>
          </p:cNvPr>
          <p:cNvGraphicFramePr>
            <a:graphicFrameLocks noGrp="1"/>
          </p:cNvGraphicFramePr>
          <p:nvPr>
            <p:extLst>
              <p:ext uri="{D42A27DB-BD31-4B8C-83A1-F6EECF244321}">
                <p14:modId xmlns:p14="http://schemas.microsoft.com/office/powerpoint/2010/main" val="1552263949"/>
              </p:ext>
            </p:extLst>
          </p:nvPr>
        </p:nvGraphicFramePr>
        <p:xfrm>
          <a:off x="5477000" y="722171"/>
          <a:ext cx="3150018" cy="2410505"/>
        </p:xfrm>
        <a:graphic>
          <a:graphicData uri="http://schemas.openxmlformats.org/drawingml/2006/table">
            <a:tbl>
              <a:tblPr firstRow="1" bandRow="1">
                <a:tableStyleId>{F1C639D2-26CA-439B-88C9-0EA2C49CE583}</a:tableStyleId>
              </a:tblPr>
              <a:tblGrid>
                <a:gridCol w="3150018">
                  <a:extLst>
                    <a:ext uri="{9D8B030D-6E8A-4147-A177-3AD203B41FA5}">
                      <a16:colId xmlns:a16="http://schemas.microsoft.com/office/drawing/2014/main" val="709509873"/>
                    </a:ext>
                  </a:extLst>
                </a:gridCol>
              </a:tblGrid>
              <a:tr h="307385">
                <a:tc>
                  <a:txBody>
                    <a:bodyPr/>
                    <a:lstStyle/>
                    <a:p>
                      <a:pPr algn="ctr"/>
                      <a:r>
                        <a:rPr lang="en-US" sz="1200" b="0" i="0" u="none" strike="noStrike" cap="none" dirty="0">
                          <a:solidFill>
                            <a:srgbClr val="0E746B"/>
                          </a:solidFill>
                          <a:effectLst/>
                          <a:latin typeface="Asap" panose="020B0604020202020204" charset="0"/>
                          <a:ea typeface="Arial"/>
                          <a:cs typeface="Arial"/>
                          <a:sym typeface="Arial"/>
                        </a:rPr>
                        <a:t>Bit Verilog</a:t>
                      </a:r>
                      <a:endParaRPr lang="en-US" sz="1200" dirty="0">
                        <a:solidFill>
                          <a:srgbClr val="0E746B"/>
                        </a:solidFill>
                        <a:latin typeface="Asap" panose="020B0604020202020204" charset="0"/>
                      </a:endParaRPr>
                    </a:p>
                  </a:txBody>
                  <a:tcPr/>
                </a:tc>
                <a:extLst>
                  <a:ext uri="{0D108BD9-81ED-4DB2-BD59-A6C34878D82A}">
                    <a16:rowId xmlns:a16="http://schemas.microsoft.com/office/drawing/2014/main" val="3566524408"/>
                  </a:ext>
                </a:extLst>
              </a:tr>
              <a:tr h="1607108">
                <a:tc>
                  <a:txBody>
                    <a:bodyPr/>
                    <a:lstStyle/>
                    <a:p>
                      <a:r>
                        <a:rPr lang="en-US" sz="1200" b="0" i="0" u="none" strike="noStrike" cap="none" dirty="0">
                          <a:solidFill>
                            <a:srgbClr val="0E746B"/>
                          </a:solidFill>
                          <a:effectLst/>
                          <a:latin typeface="Asap" panose="020B0604020202020204" charset="0"/>
                          <a:ea typeface="Arial"/>
                          <a:cs typeface="Arial"/>
                          <a:sym typeface="Arial"/>
                        </a:rPr>
                        <a:t>module Bit(</a:t>
                      </a:r>
                    </a:p>
                    <a:p>
                      <a:r>
                        <a:rPr lang="en-US" sz="1200" b="0" i="0" u="none" strike="noStrike" cap="none" dirty="0">
                          <a:solidFill>
                            <a:srgbClr val="0E746B"/>
                          </a:solidFill>
                          <a:effectLst/>
                          <a:latin typeface="Asap" panose="020B0604020202020204" charset="0"/>
                          <a:ea typeface="Arial"/>
                          <a:cs typeface="Arial"/>
                          <a:sym typeface="Arial"/>
                        </a:rPr>
                        <a:t>	input </a:t>
                      </a:r>
                      <a:r>
                        <a:rPr lang="en-US" sz="1200" b="0" i="0" u="none" strike="noStrike" cap="none" dirty="0" err="1">
                          <a:solidFill>
                            <a:srgbClr val="0E746B"/>
                          </a:solidFill>
                          <a:effectLst/>
                          <a:latin typeface="Asap" panose="020B0604020202020204" charset="0"/>
                          <a:ea typeface="Arial"/>
                          <a:cs typeface="Arial"/>
                          <a:sym typeface="Arial"/>
                        </a:rPr>
                        <a:t>clk</a:t>
                      </a:r>
                      <a:r>
                        <a:rPr lang="en-US" sz="1200" b="0" i="0" u="none" strike="noStrike" cap="none" dirty="0">
                          <a:solidFill>
                            <a:srgbClr val="0E746B"/>
                          </a:solidFill>
                          <a:effectLst/>
                          <a:latin typeface="Asap" panose="020B0604020202020204" charset="0"/>
                          <a:ea typeface="Arial"/>
                          <a:cs typeface="Arial"/>
                          <a:sym typeface="Arial"/>
                        </a:rPr>
                        <a:t>,</a:t>
                      </a:r>
                    </a:p>
                    <a:p>
                      <a:r>
                        <a:rPr lang="en-US" sz="1200" b="0" i="0" u="none" strike="noStrike" cap="none" dirty="0">
                          <a:solidFill>
                            <a:srgbClr val="0E746B"/>
                          </a:solidFill>
                          <a:effectLst/>
                          <a:latin typeface="Asap" panose="020B0604020202020204" charset="0"/>
                          <a:ea typeface="Arial"/>
                          <a:cs typeface="Arial"/>
                          <a:sym typeface="Arial"/>
                        </a:rPr>
                        <a:t>	input in,</a:t>
                      </a:r>
                    </a:p>
                    <a:p>
                      <a:r>
                        <a:rPr lang="en-US" sz="1200" b="0" i="0" u="none" strike="noStrike" cap="none" dirty="0">
                          <a:solidFill>
                            <a:srgbClr val="0E746B"/>
                          </a:solidFill>
                          <a:effectLst/>
                          <a:latin typeface="Asap" panose="020B0604020202020204" charset="0"/>
                          <a:ea typeface="Arial"/>
                          <a:cs typeface="Arial"/>
                          <a:sym typeface="Arial"/>
                        </a:rPr>
                        <a:t>	input load,</a:t>
                      </a:r>
                    </a:p>
                    <a:p>
                      <a:r>
                        <a:rPr lang="en-US" sz="1200" b="0" i="0" u="none" strike="noStrike" cap="none" dirty="0">
                          <a:solidFill>
                            <a:srgbClr val="0E746B"/>
                          </a:solidFill>
                          <a:effectLst/>
                          <a:latin typeface="Asap" panose="020B0604020202020204" charset="0"/>
                          <a:ea typeface="Arial"/>
                          <a:cs typeface="Arial"/>
                          <a:sym typeface="Arial"/>
                        </a:rPr>
                        <a:t>	output out</a:t>
                      </a:r>
                    </a:p>
                    <a:p>
                      <a:r>
                        <a:rPr lang="en-US" sz="1200" b="0" i="0" u="none" strike="noStrike" cap="none" dirty="0">
                          <a:solidFill>
                            <a:srgbClr val="0E746B"/>
                          </a:solidFill>
                          <a:effectLst/>
                          <a:latin typeface="Asap" panose="020B0604020202020204" charset="0"/>
                          <a:ea typeface="Arial"/>
                          <a:cs typeface="Arial"/>
                          <a:sym typeface="Arial"/>
                        </a:rPr>
                        <a:t>);</a:t>
                      </a:r>
                    </a:p>
                    <a:p>
                      <a:r>
                        <a:rPr lang="en-US" sz="1200" b="0" i="0" u="none" strike="noStrike" cap="none" dirty="0">
                          <a:solidFill>
                            <a:srgbClr val="0E746B"/>
                          </a:solidFill>
                          <a:effectLst/>
                          <a:latin typeface="Asap" panose="020B0604020202020204" charset="0"/>
                          <a:ea typeface="Arial"/>
                          <a:cs typeface="Arial"/>
                          <a:sym typeface="Arial"/>
                        </a:rPr>
                        <a:t>wire w1,w2;</a:t>
                      </a:r>
                    </a:p>
                    <a:p>
                      <a:r>
                        <a:rPr lang="en-US" sz="1200" b="0" i="0" u="none" strike="noStrike" cap="none" dirty="0">
                          <a:solidFill>
                            <a:srgbClr val="0E746B"/>
                          </a:solidFill>
                          <a:effectLst/>
                          <a:latin typeface="Asap" panose="020B0604020202020204" charset="0"/>
                          <a:ea typeface="Arial"/>
                          <a:cs typeface="Arial"/>
                          <a:sym typeface="Arial"/>
                        </a:rPr>
                        <a:t>Mux m1(w2,in,load,w1);</a:t>
                      </a:r>
                    </a:p>
                    <a:p>
                      <a:r>
                        <a:rPr lang="en-US" sz="1200" b="0" i="0" u="none" strike="noStrike" cap="none" dirty="0">
                          <a:solidFill>
                            <a:srgbClr val="0E746B"/>
                          </a:solidFill>
                          <a:effectLst/>
                          <a:latin typeface="Asap" panose="020B0604020202020204" charset="0"/>
                          <a:ea typeface="Arial"/>
                          <a:cs typeface="Arial"/>
                          <a:sym typeface="Arial"/>
                        </a:rPr>
                        <a:t>DFF d1(.</a:t>
                      </a:r>
                      <a:r>
                        <a:rPr lang="en-US" sz="1200" b="0" i="0" u="none" strike="noStrike" cap="none" dirty="0" err="1">
                          <a:solidFill>
                            <a:srgbClr val="0E746B"/>
                          </a:solidFill>
                          <a:effectLst/>
                          <a:latin typeface="Asap" panose="020B0604020202020204" charset="0"/>
                          <a:ea typeface="Arial"/>
                          <a:cs typeface="Arial"/>
                          <a:sym typeface="Arial"/>
                        </a:rPr>
                        <a:t>clk</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clk</a:t>
                      </a:r>
                      <a:r>
                        <a:rPr lang="en-US" sz="1200" b="0" i="0" u="none" strike="noStrike" cap="none" dirty="0">
                          <a:solidFill>
                            <a:srgbClr val="0E746B"/>
                          </a:solidFill>
                          <a:effectLst/>
                          <a:latin typeface="Asap" panose="020B0604020202020204" charset="0"/>
                          <a:ea typeface="Arial"/>
                          <a:cs typeface="Arial"/>
                          <a:sym typeface="Arial"/>
                        </a:rPr>
                        <a:t>),.in(w1),.out(w2));</a:t>
                      </a:r>
                    </a:p>
                    <a:p>
                      <a:r>
                        <a:rPr lang="en-US" sz="1200" b="0" i="0" u="none" strike="noStrike" cap="none" dirty="0">
                          <a:solidFill>
                            <a:srgbClr val="0E746B"/>
                          </a:solidFill>
                          <a:effectLst/>
                          <a:latin typeface="Asap" panose="020B0604020202020204" charset="0"/>
                          <a:ea typeface="Arial"/>
                          <a:cs typeface="Arial"/>
                          <a:sym typeface="Arial"/>
                        </a:rPr>
                        <a:t>assign out=w2;</a:t>
                      </a:r>
                    </a:p>
                    <a:p>
                      <a:r>
                        <a:rPr lang="en-US" sz="1200" b="0" i="0" u="none" strike="noStrike" cap="none" dirty="0" err="1">
                          <a:solidFill>
                            <a:srgbClr val="0E746B"/>
                          </a:solidFill>
                          <a:effectLst/>
                          <a:latin typeface="Asap" panose="020B0604020202020204" charset="0"/>
                          <a:ea typeface="Arial"/>
                          <a:cs typeface="Arial"/>
                          <a:sym typeface="Arial"/>
                        </a:rPr>
                        <a:t>Endmodule</a:t>
                      </a:r>
                      <a:endParaRPr lang="en-US" sz="1200" b="0" i="0" u="none" strike="noStrike" cap="none" dirty="0">
                        <a:solidFill>
                          <a:srgbClr val="0E746B"/>
                        </a:solidFill>
                        <a:effectLst/>
                        <a:latin typeface="Asap" panose="020B0604020202020204" charset="0"/>
                        <a:ea typeface="Arial"/>
                        <a:cs typeface="Arial"/>
                        <a:sym typeface="Arial"/>
                      </a:endParaRPr>
                    </a:p>
                  </a:txBody>
                  <a:tcPr/>
                </a:tc>
                <a:extLst>
                  <a:ext uri="{0D108BD9-81ED-4DB2-BD59-A6C34878D82A}">
                    <a16:rowId xmlns:a16="http://schemas.microsoft.com/office/drawing/2014/main" val="1053315486"/>
                  </a:ext>
                </a:extLst>
              </a:tr>
            </a:tbl>
          </a:graphicData>
        </a:graphic>
      </p:graphicFrame>
      <p:pic>
        <p:nvPicPr>
          <p:cNvPr id="1026" name="Picture 2">
            <a:extLst>
              <a:ext uri="{FF2B5EF4-FFF2-40B4-BE49-F238E27FC236}">
                <a16:creationId xmlns:a16="http://schemas.microsoft.com/office/drawing/2014/main" id="{F9D057CF-607E-541E-8EE9-F974E87B9B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244" y="1291888"/>
            <a:ext cx="4552489" cy="2884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238586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The Hack ALU</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itle 14">
            <a:extLst>
              <a:ext uri="{FF2B5EF4-FFF2-40B4-BE49-F238E27FC236}">
                <a16:creationId xmlns:a16="http://schemas.microsoft.com/office/drawing/2014/main" id="{611AB078-9EF3-460F-CC23-91626A3E3564}"/>
              </a:ext>
            </a:extLst>
          </p:cNvPr>
          <p:cNvSpPr txBox="1">
            <a:spLocks/>
          </p:cNvSpPr>
          <p:nvPr/>
        </p:nvSpPr>
        <p:spPr>
          <a:xfrm>
            <a:off x="1104679" y="3633817"/>
            <a:ext cx="3772180" cy="118803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200" b="0" i="0" dirty="0">
                <a:solidFill>
                  <a:srgbClr val="0E746B"/>
                </a:solidFill>
                <a:effectLst/>
                <a:latin typeface="Asap" panose="020B0604020202020204" charset="0"/>
                <a:cs typeface="Bakbak One" panose="020B0604020202020204" charset="0"/>
              </a:rPr>
              <a:t>if (out == 0) then zr = 1, else zr = 0</a:t>
            </a:r>
          </a:p>
          <a:p>
            <a:r>
              <a:rPr lang="en-US" sz="1200" b="0" i="0" dirty="0">
                <a:solidFill>
                  <a:srgbClr val="0E746B"/>
                </a:solidFill>
                <a:effectLst/>
                <a:latin typeface="Asap" panose="020B0604020202020204" charset="0"/>
                <a:cs typeface="Bakbak One" panose="020B0604020202020204" charset="0"/>
              </a:rPr>
              <a:t>if (out &lt; 0)  then ng = 1, else ng = 0</a:t>
            </a:r>
            <a:br>
              <a:rPr lang="en-US" sz="1200" b="0" i="0" dirty="0">
                <a:solidFill>
                  <a:srgbClr val="0E746B"/>
                </a:solidFill>
                <a:effectLst/>
                <a:latin typeface="Asap" panose="020B0604020202020204" charset="0"/>
                <a:cs typeface="Bakbak One" panose="020B0604020202020204" charset="0"/>
              </a:rPr>
            </a:br>
            <a:endParaRPr lang="en-US" sz="1200" b="0" i="0" dirty="0">
              <a:solidFill>
                <a:srgbClr val="0E746B"/>
              </a:solidFill>
              <a:effectLst/>
              <a:latin typeface="Asap" panose="020B0604020202020204" charset="0"/>
              <a:cs typeface="Bakbak One" panose="020B0604020202020204" charset="0"/>
            </a:endParaRPr>
          </a:p>
          <a:p>
            <a:r>
              <a:rPr lang="en-US" sz="1200" b="0" i="0" dirty="0">
                <a:solidFill>
                  <a:srgbClr val="0E746B"/>
                </a:solidFill>
                <a:effectLst/>
                <a:latin typeface="Asap" panose="020B0604020202020204" charset="0"/>
                <a:cs typeface="Bakbak One" panose="020B0604020202020204" charset="0"/>
              </a:rPr>
              <a:t>These two control bits will come into play when we build the complete computer’s architecture.</a:t>
            </a:r>
          </a:p>
        </p:txBody>
      </p:sp>
      <p:pic>
        <p:nvPicPr>
          <p:cNvPr id="16386" name="Picture 2">
            <a:extLst>
              <a:ext uri="{FF2B5EF4-FFF2-40B4-BE49-F238E27FC236}">
                <a16:creationId xmlns:a16="http://schemas.microsoft.com/office/drawing/2014/main" id="{A6EF1261-86CE-6CA2-1520-7F5FF29A24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59" y="1174745"/>
            <a:ext cx="7315200" cy="3422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652663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Bit - Register</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3" name="Table 2">
            <a:extLst>
              <a:ext uri="{FF2B5EF4-FFF2-40B4-BE49-F238E27FC236}">
                <a16:creationId xmlns:a16="http://schemas.microsoft.com/office/drawing/2014/main" id="{4DA8007E-AEC2-D23F-57E3-8B820A47B693}"/>
              </a:ext>
            </a:extLst>
          </p:cNvPr>
          <p:cNvGraphicFramePr>
            <a:graphicFrameLocks noGrp="1"/>
          </p:cNvGraphicFramePr>
          <p:nvPr>
            <p:extLst>
              <p:ext uri="{D42A27DB-BD31-4B8C-83A1-F6EECF244321}">
                <p14:modId xmlns:p14="http://schemas.microsoft.com/office/powerpoint/2010/main" val="870802585"/>
              </p:ext>
            </p:extLst>
          </p:nvPr>
        </p:nvGraphicFramePr>
        <p:xfrm>
          <a:off x="5425904" y="448632"/>
          <a:ext cx="3150018" cy="4239305"/>
        </p:xfrm>
        <a:graphic>
          <a:graphicData uri="http://schemas.openxmlformats.org/drawingml/2006/table">
            <a:tbl>
              <a:tblPr firstRow="1" bandRow="1">
                <a:tableStyleId>{F1C639D2-26CA-439B-88C9-0EA2C49CE583}</a:tableStyleId>
              </a:tblPr>
              <a:tblGrid>
                <a:gridCol w="3150018">
                  <a:extLst>
                    <a:ext uri="{9D8B030D-6E8A-4147-A177-3AD203B41FA5}">
                      <a16:colId xmlns:a16="http://schemas.microsoft.com/office/drawing/2014/main" val="709509873"/>
                    </a:ext>
                  </a:extLst>
                </a:gridCol>
              </a:tblGrid>
              <a:tr h="307385">
                <a:tc>
                  <a:txBody>
                    <a:bodyPr/>
                    <a:lstStyle/>
                    <a:p>
                      <a:pPr algn="ctr"/>
                      <a:r>
                        <a:rPr lang="en-US" sz="1200" b="0" i="0" u="none" strike="noStrike" cap="none" dirty="0">
                          <a:solidFill>
                            <a:srgbClr val="0E746B"/>
                          </a:solidFill>
                          <a:effectLst/>
                          <a:latin typeface="Asap" panose="020B0604020202020204" charset="0"/>
                          <a:ea typeface="Arial"/>
                          <a:cs typeface="Arial"/>
                          <a:sym typeface="Arial"/>
                        </a:rPr>
                        <a:t>Register HDL</a:t>
                      </a:r>
                      <a:endParaRPr lang="en-US" sz="1200" dirty="0">
                        <a:solidFill>
                          <a:srgbClr val="0E746B"/>
                        </a:solidFill>
                        <a:latin typeface="Asap" panose="020B0604020202020204" charset="0"/>
                      </a:endParaRPr>
                    </a:p>
                  </a:txBody>
                  <a:tcPr/>
                </a:tc>
                <a:extLst>
                  <a:ext uri="{0D108BD9-81ED-4DB2-BD59-A6C34878D82A}">
                    <a16:rowId xmlns:a16="http://schemas.microsoft.com/office/drawing/2014/main" val="3566524408"/>
                  </a:ext>
                </a:extLst>
              </a:tr>
              <a:tr h="1607108">
                <a:tc>
                  <a:txBody>
                    <a:bodyPr/>
                    <a:lstStyle/>
                    <a:p>
                      <a:r>
                        <a:rPr lang="en-US" sz="1200" b="0" i="0" u="none" strike="noStrike" cap="none" dirty="0">
                          <a:solidFill>
                            <a:srgbClr val="0E746B"/>
                          </a:solidFill>
                          <a:effectLst/>
                          <a:latin typeface="Asap" panose="020B0604020202020204" charset="0"/>
                          <a:ea typeface="Arial"/>
                          <a:cs typeface="Arial"/>
                          <a:sym typeface="Arial"/>
                        </a:rPr>
                        <a:t>CHIP Register {</a:t>
                      </a:r>
                    </a:p>
                    <a:p>
                      <a:r>
                        <a:rPr lang="en-US" sz="1200" b="0" i="0" u="none" strike="noStrike" cap="none" dirty="0">
                          <a:solidFill>
                            <a:srgbClr val="0E746B"/>
                          </a:solidFill>
                          <a:effectLst/>
                          <a:latin typeface="Asap" panose="020B0604020202020204" charset="0"/>
                          <a:ea typeface="Arial"/>
                          <a:cs typeface="Arial"/>
                          <a:sym typeface="Arial"/>
                        </a:rPr>
                        <a:t>    IN in[16], load;</a:t>
                      </a:r>
                    </a:p>
                    <a:p>
                      <a:r>
                        <a:rPr lang="en-US" sz="1200" b="0" i="0" u="none" strike="noStrike" cap="none" dirty="0">
                          <a:solidFill>
                            <a:srgbClr val="0E746B"/>
                          </a:solidFill>
                          <a:effectLst/>
                          <a:latin typeface="Asap" panose="020B0604020202020204" charset="0"/>
                          <a:ea typeface="Arial"/>
                          <a:cs typeface="Arial"/>
                          <a:sym typeface="Arial"/>
                        </a:rPr>
                        <a:t>    OUT out[16];</a:t>
                      </a:r>
                    </a:p>
                    <a:p>
                      <a:r>
                        <a:rPr lang="en-US" sz="1200" b="0" i="0" u="none" strike="noStrike" cap="none" dirty="0">
                          <a:solidFill>
                            <a:srgbClr val="0E746B"/>
                          </a:solidFill>
                          <a:effectLst/>
                          <a:latin typeface="Asap" panose="020B0604020202020204" charset="0"/>
                          <a:ea typeface="Arial"/>
                          <a:cs typeface="Arial"/>
                          <a:sym typeface="Arial"/>
                        </a:rPr>
                        <a:t>    PARTS:</a:t>
                      </a:r>
                    </a:p>
                    <a:p>
                      <a:r>
                        <a:rPr lang="en-US" sz="1200" b="0" i="0" u="none" strike="noStrike" cap="none" dirty="0">
                          <a:solidFill>
                            <a:srgbClr val="0E746B"/>
                          </a:solidFill>
                          <a:effectLst/>
                          <a:latin typeface="Asap" panose="020B0604020202020204" charset="0"/>
                          <a:ea typeface="Arial"/>
                          <a:cs typeface="Arial"/>
                          <a:sym typeface="Arial"/>
                        </a:rPr>
                        <a:t>    Bit(in=in[0],load=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=out[0]);</a:t>
                      </a:r>
                    </a:p>
                    <a:p>
                      <a:r>
                        <a:rPr lang="en-US" sz="1200" b="0" i="0" u="none" strike="noStrike" cap="none" dirty="0">
                          <a:solidFill>
                            <a:srgbClr val="0E746B"/>
                          </a:solidFill>
                          <a:effectLst/>
                          <a:latin typeface="Asap" panose="020B0604020202020204" charset="0"/>
                          <a:ea typeface="Arial"/>
                          <a:cs typeface="Arial"/>
                          <a:sym typeface="Arial"/>
                        </a:rPr>
                        <a:t>    Bit(in=in[1],load=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=out[1]);</a:t>
                      </a:r>
                    </a:p>
                    <a:p>
                      <a:r>
                        <a:rPr lang="en-US" sz="1200" b="0" i="0" u="none" strike="noStrike" cap="none" dirty="0">
                          <a:solidFill>
                            <a:srgbClr val="0E746B"/>
                          </a:solidFill>
                          <a:effectLst/>
                          <a:latin typeface="Asap" panose="020B0604020202020204" charset="0"/>
                          <a:ea typeface="Arial"/>
                          <a:cs typeface="Arial"/>
                          <a:sym typeface="Arial"/>
                        </a:rPr>
                        <a:t>    Bit(in=in[2],load=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=out[2]);</a:t>
                      </a:r>
                    </a:p>
                    <a:p>
                      <a:r>
                        <a:rPr lang="en-US" sz="1200" b="0" i="0" u="none" strike="noStrike" cap="none" dirty="0">
                          <a:solidFill>
                            <a:srgbClr val="0E746B"/>
                          </a:solidFill>
                          <a:effectLst/>
                          <a:latin typeface="Asap" panose="020B0604020202020204" charset="0"/>
                          <a:ea typeface="Arial"/>
                          <a:cs typeface="Arial"/>
                          <a:sym typeface="Arial"/>
                        </a:rPr>
                        <a:t>    Bit(in=in[3],load=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=out[3]);</a:t>
                      </a:r>
                    </a:p>
                    <a:p>
                      <a:r>
                        <a:rPr lang="en-US" sz="1200" b="0" i="0" u="none" strike="noStrike" cap="none" dirty="0">
                          <a:solidFill>
                            <a:srgbClr val="0E746B"/>
                          </a:solidFill>
                          <a:effectLst/>
                          <a:latin typeface="Asap" panose="020B0604020202020204" charset="0"/>
                          <a:ea typeface="Arial"/>
                          <a:cs typeface="Arial"/>
                          <a:sym typeface="Arial"/>
                        </a:rPr>
                        <a:t>    Bit(in=in[4],load=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=out[4]);</a:t>
                      </a:r>
                    </a:p>
                    <a:p>
                      <a:r>
                        <a:rPr lang="en-US" sz="1200" b="0" i="0" u="none" strike="noStrike" cap="none" dirty="0">
                          <a:solidFill>
                            <a:srgbClr val="0E746B"/>
                          </a:solidFill>
                          <a:effectLst/>
                          <a:latin typeface="Asap" panose="020B0604020202020204" charset="0"/>
                          <a:ea typeface="Arial"/>
                          <a:cs typeface="Arial"/>
                          <a:sym typeface="Arial"/>
                        </a:rPr>
                        <a:t>    Bit(in=in[5],load=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=out[5]);</a:t>
                      </a:r>
                    </a:p>
                    <a:p>
                      <a:r>
                        <a:rPr lang="en-US" sz="1200" b="0" i="0" u="none" strike="noStrike" cap="none" dirty="0">
                          <a:solidFill>
                            <a:srgbClr val="0E746B"/>
                          </a:solidFill>
                          <a:effectLst/>
                          <a:latin typeface="Asap" panose="020B0604020202020204" charset="0"/>
                          <a:ea typeface="Arial"/>
                          <a:cs typeface="Arial"/>
                          <a:sym typeface="Arial"/>
                        </a:rPr>
                        <a:t>    Bit(in=in[6],load=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=out[6]);</a:t>
                      </a:r>
                    </a:p>
                    <a:p>
                      <a:r>
                        <a:rPr lang="en-US" sz="1200" b="0" i="0" u="none" strike="noStrike" cap="none" dirty="0">
                          <a:solidFill>
                            <a:srgbClr val="0E746B"/>
                          </a:solidFill>
                          <a:effectLst/>
                          <a:latin typeface="Asap" panose="020B0604020202020204" charset="0"/>
                          <a:ea typeface="Arial"/>
                          <a:cs typeface="Arial"/>
                          <a:sym typeface="Arial"/>
                        </a:rPr>
                        <a:t>    Bit(in=in[7],load=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=out[7]);</a:t>
                      </a:r>
                    </a:p>
                    <a:p>
                      <a:r>
                        <a:rPr lang="en-US" sz="1200" b="0" i="0" u="none" strike="noStrike" cap="none" dirty="0">
                          <a:solidFill>
                            <a:srgbClr val="0E746B"/>
                          </a:solidFill>
                          <a:effectLst/>
                          <a:latin typeface="Asap" panose="020B0604020202020204" charset="0"/>
                          <a:ea typeface="Arial"/>
                          <a:cs typeface="Arial"/>
                          <a:sym typeface="Arial"/>
                        </a:rPr>
                        <a:t>    Bit(in=in[8],load=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=out[8]);</a:t>
                      </a:r>
                    </a:p>
                    <a:p>
                      <a:r>
                        <a:rPr lang="en-US" sz="1200" b="0" i="0" u="none" strike="noStrike" cap="none" dirty="0">
                          <a:solidFill>
                            <a:srgbClr val="0E746B"/>
                          </a:solidFill>
                          <a:effectLst/>
                          <a:latin typeface="Asap" panose="020B0604020202020204" charset="0"/>
                          <a:ea typeface="Arial"/>
                          <a:cs typeface="Arial"/>
                          <a:sym typeface="Arial"/>
                        </a:rPr>
                        <a:t>    Bit(in=in[9],load=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=out[9]);</a:t>
                      </a:r>
                    </a:p>
                    <a:p>
                      <a:r>
                        <a:rPr lang="en-US" sz="1200" b="0" i="0" u="none" strike="noStrike" cap="none" dirty="0">
                          <a:solidFill>
                            <a:srgbClr val="0E746B"/>
                          </a:solidFill>
                          <a:effectLst/>
                          <a:latin typeface="Asap" panose="020B0604020202020204" charset="0"/>
                          <a:ea typeface="Arial"/>
                          <a:cs typeface="Arial"/>
                          <a:sym typeface="Arial"/>
                        </a:rPr>
                        <a:t>    Bit(in=in[10],load=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=out[10]);</a:t>
                      </a:r>
                    </a:p>
                    <a:p>
                      <a:r>
                        <a:rPr lang="en-US" sz="1200" b="0" i="0" u="none" strike="noStrike" cap="none" dirty="0">
                          <a:solidFill>
                            <a:srgbClr val="0E746B"/>
                          </a:solidFill>
                          <a:effectLst/>
                          <a:latin typeface="Asap" panose="020B0604020202020204" charset="0"/>
                          <a:ea typeface="Arial"/>
                          <a:cs typeface="Arial"/>
                          <a:sym typeface="Arial"/>
                        </a:rPr>
                        <a:t>    Bit(in=in[11],load=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=out[11]);</a:t>
                      </a:r>
                    </a:p>
                    <a:p>
                      <a:r>
                        <a:rPr lang="en-US" sz="1200" b="0" i="0" u="none" strike="noStrike" cap="none" dirty="0">
                          <a:solidFill>
                            <a:srgbClr val="0E746B"/>
                          </a:solidFill>
                          <a:effectLst/>
                          <a:latin typeface="Asap" panose="020B0604020202020204" charset="0"/>
                          <a:ea typeface="Arial"/>
                          <a:cs typeface="Arial"/>
                          <a:sym typeface="Arial"/>
                        </a:rPr>
                        <a:t>    Bit(in=in[12],load=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=out[12]);</a:t>
                      </a:r>
                    </a:p>
                    <a:p>
                      <a:r>
                        <a:rPr lang="en-US" sz="1200" b="0" i="0" u="none" strike="noStrike" cap="none" dirty="0">
                          <a:solidFill>
                            <a:srgbClr val="0E746B"/>
                          </a:solidFill>
                          <a:effectLst/>
                          <a:latin typeface="Asap" panose="020B0604020202020204" charset="0"/>
                          <a:ea typeface="Arial"/>
                          <a:cs typeface="Arial"/>
                          <a:sym typeface="Arial"/>
                        </a:rPr>
                        <a:t>    Bit(in=in[13],load=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=out[13]);</a:t>
                      </a:r>
                    </a:p>
                    <a:p>
                      <a:r>
                        <a:rPr lang="en-US" sz="1200" b="0" i="0" u="none" strike="noStrike" cap="none" dirty="0">
                          <a:solidFill>
                            <a:srgbClr val="0E746B"/>
                          </a:solidFill>
                          <a:effectLst/>
                          <a:latin typeface="Asap" panose="020B0604020202020204" charset="0"/>
                          <a:ea typeface="Arial"/>
                          <a:cs typeface="Arial"/>
                          <a:sym typeface="Arial"/>
                        </a:rPr>
                        <a:t>    Bit(in=in[14],load=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=out[14]);</a:t>
                      </a:r>
                    </a:p>
                    <a:p>
                      <a:r>
                        <a:rPr lang="en-US" sz="1200" b="0" i="0" u="none" strike="noStrike" cap="none" dirty="0">
                          <a:solidFill>
                            <a:srgbClr val="0E746B"/>
                          </a:solidFill>
                          <a:effectLst/>
                          <a:latin typeface="Asap" panose="020B0604020202020204" charset="0"/>
                          <a:ea typeface="Arial"/>
                          <a:cs typeface="Arial"/>
                          <a:sym typeface="Arial"/>
                        </a:rPr>
                        <a:t>    Bit(in=in[15],load=</a:t>
                      </a:r>
                      <a:r>
                        <a:rPr lang="en-US" sz="1200" b="0" i="0" u="none" strike="noStrike" cap="none" dirty="0" err="1">
                          <a:solidFill>
                            <a:srgbClr val="0E746B"/>
                          </a:solidFill>
                          <a:effectLst/>
                          <a:latin typeface="Asap" panose="020B0604020202020204" charset="0"/>
                          <a:ea typeface="Arial"/>
                          <a:cs typeface="Arial"/>
                          <a:sym typeface="Arial"/>
                        </a:rPr>
                        <a:t>load,out</a:t>
                      </a:r>
                      <a:r>
                        <a:rPr lang="en-US" sz="1200" b="0" i="0" u="none" strike="noStrike" cap="none" dirty="0">
                          <a:solidFill>
                            <a:srgbClr val="0E746B"/>
                          </a:solidFill>
                          <a:effectLst/>
                          <a:latin typeface="Asap" panose="020B0604020202020204" charset="0"/>
                          <a:ea typeface="Arial"/>
                          <a:cs typeface="Arial"/>
                          <a:sym typeface="Arial"/>
                        </a:rPr>
                        <a:t>=out[15]);</a:t>
                      </a:r>
                    </a:p>
                    <a:p>
                      <a:r>
                        <a:rPr lang="en-US" sz="12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1026" name="Picture 2">
            <a:extLst>
              <a:ext uri="{FF2B5EF4-FFF2-40B4-BE49-F238E27FC236}">
                <a16:creationId xmlns:a16="http://schemas.microsoft.com/office/drawing/2014/main" id="{F9D057CF-607E-541E-8EE9-F974E87B9B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244" y="1291888"/>
            <a:ext cx="4552489" cy="28846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07800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39"/>
        <p:cNvGrpSpPr/>
        <p:nvPr/>
      </p:nvGrpSpPr>
      <p:grpSpPr>
        <a:xfrm>
          <a:off x="0" y="0"/>
          <a:ext cx="0" cy="0"/>
          <a:chOff x="0" y="0"/>
          <a:chExt cx="0" cy="0"/>
        </a:xfrm>
      </p:grpSpPr>
      <p:sp>
        <p:nvSpPr>
          <p:cNvPr id="3040" name="Google Shape;3040;p39"/>
          <p:cNvSpPr txBox="1">
            <a:spLocks noGrp="1"/>
          </p:cNvSpPr>
          <p:nvPr>
            <p:ph type="title"/>
          </p:nvPr>
        </p:nvSpPr>
        <p:spPr>
          <a:xfrm>
            <a:off x="4210350" y="1621000"/>
            <a:ext cx="3965700" cy="128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Whoa!</a:t>
            </a:r>
            <a:endParaRPr/>
          </a:p>
        </p:txBody>
      </p:sp>
      <p:sp>
        <p:nvSpPr>
          <p:cNvPr id="3041" name="Google Shape;3041;p39"/>
          <p:cNvSpPr txBox="1">
            <a:spLocks noGrp="1"/>
          </p:cNvSpPr>
          <p:nvPr>
            <p:ph type="subTitle" idx="1"/>
          </p:nvPr>
        </p:nvSpPr>
        <p:spPr>
          <a:xfrm>
            <a:off x="4210450" y="2903800"/>
            <a:ext cx="3965700" cy="58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grpSp>
        <p:nvGrpSpPr>
          <p:cNvPr id="3042" name="Google Shape;3042;p39"/>
          <p:cNvGrpSpPr/>
          <p:nvPr/>
        </p:nvGrpSpPr>
        <p:grpSpPr>
          <a:xfrm>
            <a:off x="350375" y="389500"/>
            <a:ext cx="3503100" cy="4383600"/>
            <a:chOff x="350375" y="389500"/>
            <a:chExt cx="3503100" cy="4383600"/>
          </a:xfrm>
        </p:grpSpPr>
        <p:grpSp>
          <p:nvGrpSpPr>
            <p:cNvPr id="3043" name="Google Shape;3043;p39"/>
            <p:cNvGrpSpPr/>
            <p:nvPr/>
          </p:nvGrpSpPr>
          <p:grpSpPr>
            <a:xfrm>
              <a:off x="350375" y="389500"/>
              <a:ext cx="3503100" cy="4383600"/>
              <a:chOff x="350375" y="389500"/>
              <a:chExt cx="3503100" cy="4383600"/>
            </a:xfrm>
          </p:grpSpPr>
          <p:sp>
            <p:nvSpPr>
              <p:cNvPr id="3044" name="Google Shape;3044;p39"/>
              <p:cNvSpPr/>
              <p:nvPr/>
            </p:nvSpPr>
            <p:spPr>
              <a:xfrm>
                <a:off x="350375" y="389500"/>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5" name="Google Shape;3045;p39"/>
              <p:cNvGrpSpPr/>
              <p:nvPr/>
            </p:nvGrpSpPr>
            <p:grpSpPr>
              <a:xfrm flipH="1">
                <a:off x="355299" y="394011"/>
                <a:ext cx="3493047" cy="4375061"/>
                <a:chOff x="697175" y="461850"/>
                <a:chExt cx="1672675" cy="2098250"/>
              </a:xfrm>
            </p:grpSpPr>
            <p:sp>
              <p:nvSpPr>
                <p:cNvPr id="3046" name="Google Shape;3046;p39"/>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9"/>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9"/>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9"/>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9"/>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9"/>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9"/>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9"/>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9"/>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9"/>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9"/>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9"/>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9"/>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9"/>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9"/>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9"/>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9"/>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9"/>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39"/>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39"/>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9"/>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9"/>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9"/>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9"/>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9"/>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9"/>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9"/>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9"/>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9"/>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9"/>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9"/>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9"/>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9"/>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9"/>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9"/>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9"/>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9"/>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9"/>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9"/>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9"/>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9"/>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9"/>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9"/>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9"/>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9"/>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9"/>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9"/>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9"/>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9"/>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9"/>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9"/>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9"/>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9"/>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9"/>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9"/>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9"/>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9"/>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9"/>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9"/>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9"/>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9"/>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9"/>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9"/>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9"/>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9"/>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39"/>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39"/>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9"/>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9"/>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9"/>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9"/>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9"/>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9"/>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9"/>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9"/>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9"/>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9"/>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9"/>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9"/>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9"/>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9"/>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9"/>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9"/>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9"/>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9"/>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9"/>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9"/>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9"/>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9"/>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9"/>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9"/>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9"/>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9"/>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9"/>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9"/>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9"/>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9"/>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9"/>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9"/>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9"/>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9"/>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9"/>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9"/>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9"/>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9"/>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9"/>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39"/>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39"/>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39"/>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9"/>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9"/>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9"/>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9"/>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9"/>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9"/>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9"/>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9"/>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9"/>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9"/>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9"/>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9"/>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9"/>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9"/>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9"/>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9"/>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9"/>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9"/>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9"/>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9"/>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9"/>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9"/>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9"/>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9"/>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9"/>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9"/>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9"/>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9"/>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9"/>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9"/>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9"/>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9"/>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9"/>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9"/>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9"/>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9"/>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9"/>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9"/>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9"/>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9"/>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9"/>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9"/>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39"/>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9"/>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39"/>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39"/>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9"/>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9"/>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9"/>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9"/>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9"/>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9"/>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9"/>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9"/>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9"/>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9"/>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9"/>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9"/>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9"/>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9"/>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9"/>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9"/>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9"/>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9"/>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9"/>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9"/>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9"/>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9"/>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9"/>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9"/>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9"/>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9"/>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9"/>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9"/>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9"/>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9"/>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9"/>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9"/>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9"/>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9"/>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9"/>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9"/>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9"/>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9"/>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9"/>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9"/>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9"/>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9"/>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9"/>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9"/>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9"/>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9"/>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9"/>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9"/>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9"/>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9"/>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9"/>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9"/>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9"/>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9"/>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9"/>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9"/>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9"/>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9"/>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9"/>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9"/>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9"/>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9"/>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9"/>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9"/>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9"/>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9"/>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9"/>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9"/>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9"/>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9"/>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9"/>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9"/>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9"/>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9"/>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9"/>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9"/>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9"/>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9"/>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9"/>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9"/>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9"/>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9"/>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9"/>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9"/>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9"/>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9"/>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9"/>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9"/>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9"/>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9"/>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39"/>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39"/>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9"/>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9"/>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9"/>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9"/>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9"/>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9"/>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9"/>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9"/>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9"/>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9"/>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9"/>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9"/>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9"/>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9"/>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9"/>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9"/>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9"/>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9"/>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9"/>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9"/>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9"/>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9"/>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9"/>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9"/>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9"/>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9"/>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9"/>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9"/>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9"/>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9"/>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9"/>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9"/>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9"/>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9"/>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9"/>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9"/>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9"/>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0" name="Google Shape;3330;p39"/>
            <p:cNvGrpSpPr/>
            <p:nvPr/>
          </p:nvGrpSpPr>
          <p:grpSpPr>
            <a:xfrm>
              <a:off x="1394080" y="537202"/>
              <a:ext cx="642501" cy="606585"/>
              <a:chOff x="-4345070" y="3726402"/>
              <a:chExt cx="642501" cy="606585"/>
            </a:xfrm>
          </p:grpSpPr>
          <p:sp>
            <p:nvSpPr>
              <p:cNvPr id="3331" name="Google Shape;3331;p39"/>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9"/>
              <p:cNvSpPr/>
              <p:nvPr/>
            </p:nvSpPr>
            <p:spPr>
              <a:xfrm>
                <a:off x="-4261358" y="3726402"/>
                <a:ext cx="504914"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9"/>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9"/>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9"/>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9"/>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39"/>
              <p:cNvSpPr/>
              <p:nvPr/>
            </p:nvSpPr>
            <p:spPr>
              <a:xfrm>
                <a:off x="-4262876" y="3728173"/>
                <a:ext cx="204722" cy="238737"/>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39"/>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39"/>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39"/>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39"/>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39"/>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39"/>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39"/>
            <p:cNvGrpSpPr/>
            <p:nvPr/>
          </p:nvGrpSpPr>
          <p:grpSpPr>
            <a:xfrm>
              <a:off x="1124471" y="3536662"/>
              <a:ext cx="491637" cy="986062"/>
              <a:chOff x="4225370" y="-782119"/>
              <a:chExt cx="299250" cy="600196"/>
            </a:xfrm>
          </p:grpSpPr>
          <p:sp>
            <p:nvSpPr>
              <p:cNvPr id="3345" name="Google Shape;3345;p39"/>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39"/>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9"/>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9"/>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9"/>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9"/>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9"/>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9"/>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9"/>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9"/>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9"/>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9"/>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39"/>
            <p:cNvGrpSpPr/>
            <p:nvPr/>
          </p:nvGrpSpPr>
          <p:grpSpPr>
            <a:xfrm>
              <a:off x="2755109" y="710786"/>
              <a:ext cx="629089" cy="1152351"/>
              <a:chOff x="-2845591" y="767936"/>
              <a:chExt cx="629089" cy="1152351"/>
            </a:xfrm>
          </p:grpSpPr>
          <p:sp>
            <p:nvSpPr>
              <p:cNvPr id="3358" name="Google Shape;3358;p39"/>
              <p:cNvSpPr/>
              <p:nvPr/>
            </p:nvSpPr>
            <p:spPr>
              <a:xfrm>
                <a:off x="-2845591" y="1590253"/>
                <a:ext cx="629088" cy="330034"/>
              </a:xfrm>
              <a:custGeom>
                <a:avLst/>
                <a:gdLst/>
                <a:ahLst/>
                <a:cxnLst/>
                <a:rect l="l" t="t" r="r" b="b"/>
                <a:pathLst>
                  <a:path w="4975" h="2610" extrusionOk="0">
                    <a:moveTo>
                      <a:pt x="2466" y="1"/>
                    </a:moveTo>
                    <a:cubicBezTo>
                      <a:pt x="1890" y="1"/>
                      <a:pt x="1315" y="128"/>
                      <a:pt x="875" y="386"/>
                    </a:cubicBezTo>
                    <a:cubicBezTo>
                      <a:pt x="1" y="882"/>
                      <a:pt x="1" y="1709"/>
                      <a:pt x="887" y="2229"/>
                    </a:cubicBezTo>
                    <a:cubicBezTo>
                      <a:pt x="1335" y="2480"/>
                      <a:pt x="1922" y="2610"/>
                      <a:pt x="2508" y="2610"/>
                    </a:cubicBezTo>
                    <a:cubicBezTo>
                      <a:pt x="3080" y="2610"/>
                      <a:pt x="3650" y="2486"/>
                      <a:pt x="4088" y="2229"/>
                    </a:cubicBezTo>
                    <a:cubicBezTo>
                      <a:pt x="4974" y="1709"/>
                      <a:pt x="4974" y="882"/>
                      <a:pt x="4076" y="386"/>
                    </a:cubicBezTo>
                    <a:cubicBezTo>
                      <a:pt x="3631" y="131"/>
                      <a:pt x="3048" y="1"/>
                      <a:pt x="2466" y="1"/>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9"/>
              <p:cNvSpPr/>
              <p:nvPr/>
            </p:nvSpPr>
            <p:spPr>
              <a:xfrm>
                <a:off x="-2767823" y="1374652"/>
                <a:ext cx="40464" cy="438528"/>
              </a:xfrm>
              <a:custGeom>
                <a:avLst/>
                <a:gdLst/>
                <a:ahLst/>
                <a:cxnLst/>
                <a:rect l="l" t="t" r="r" b="b"/>
                <a:pathLst>
                  <a:path w="320" h="3468" extrusionOk="0">
                    <a:moveTo>
                      <a:pt x="0" y="0"/>
                    </a:moveTo>
                    <a:lnTo>
                      <a:pt x="0" y="3391"/>
                    </a:lnTo>
                    <a:cubicBezTo>
                      <a:pt x="0" y="3414"/>
                      <a:pt x="24" y="3426"/>
                      <a:pt x="47" y="3450"/>
                    </a:cubicBezTo>
                    <a:cubicBezTo>
                      <a:pt x="77" y="3461"/>
                      <a:pt x="118" y="3467"/>
                      <a:pt x="160" y="3467"/>
                    </a:cubicBezTo>
                    <a:cubicBezTo>
                      <a:pt x="201" y="3467"/>
                      <a:pt x="242" y="3461"/>
                      <a:pt x="272" y="3450"/>
                    </a:cubicBezTo>
                    <a:cubicBezTo>
                      <a:pt x="295" y="3426"/>
                      <a:pt x="319" y="3402"/>
                      <a:pt x="319" y="3391"/>
                    </a:cubicBezTo>
                    <a:lnTo>
                      <a:pt x="319"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39"/>
              <p:cNvSpPr/>
              <p:nvPr/>
            </p:nvSpPr>
            <p:spPr>
              <a:xfrm>
                <a:off x="-2630496" y="1447868"/>
                <a:ext cx="39073" cy="436632"/>
              </a:xfrm>
              <a:custGeom>
                <a:avLst/>
                <a:gdLst/>
                <a:ahLst/>
                <a:cxnLst/>
                <a:rect l="l" t="t" r="r" b="b"/>
                <a:pathLst>
                  <a:path w="309" h="3453" extrusionOk="0">
                    <a:moveTo>
                      <a:pt x="1" y="0"/>
                    </a:moveTo>
                    <a:lnTo>
                      <a:pt x="1" y="3367"/>
                    </a:lnTo>
                    <a:cubicBezTo>
                      <a:pt x="1" y="3402"/>
                      <a:pt x="13" y="3414"/>
                      <a:pt x="48" y="3426"/>
                    </a:cubicBezTo>
                    <a:cubicBezTo>
                      <a:pt x="72" y="3444"/>
                      <a:pt x="110" y="3452"/>
                      <a:pt x="150" y="3452"/>
                    </a:cubicBezTo>
                    <a:cubicBezTo>
                      <a:pt x="190" y="3452"/>
                      <a:pt x="231" y="3444"/>
                      <a:pt x="261" y="3426"/>
                    </a:cubicBezTo>
                    <a:cubicBezTo>
                      <a:pt x="296" y="3414"/>
                      <a:pt x="308" y="3379"/>
                      <a:pt x="308" y="3367"/>
                    </a:cubicBezTo>
                    <a:lnTo>
                      <a:pt x="308"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39"/>
              <p:cNvSpPr/>
              <p:nvPr/>
            </p:nvSpPr>
            <p:spPr>
              <a:xfrm>
                <a:off x="-2421344" y="1432820"/>
                <a:ext cx="38947" cy="436758"/>
              </a:xfrm>
              <a:custGeom>
                <a:avLst/>
                <a:gdLst/>
                <a:ahLst/>
                <a:cxnLst/>
                <a:rect l="l" t="t" r="r" b="b"/>
                <a:pathLst>
                  <a:path w="308" h="3454" extrusionOk="0">
                    <a:moveTo>
                      <a:pt x="1" y="1"/>
                    </a:moveTo>
                    <a:lnTo>
                      <a:pt x="1" y="3368"/>
                    </a:lnTo>
                    <a:cubicBezTo>
                      <a:pt x="1" y="3403"/>
                      <a:pt x="13" y="3415"/>
                      <a:pt x="36" y="3427"/>
                    </a:cubicBezTo>
                    <a:cubicBezTo>
                      <a:pt x="66" y="3444"/>
                      <a:pt x="107" y="3453"/>
                      <a:pt x="148" y="3453"/>
                    </a:cubicBezTo>
                    <a:cubicBezTo>
                      <a:pt x="190" y="3453"/>
                      <a:pt x="231" y="3444"/>
                      <a:pt x="261" y="3427"/>
                    </a:cubicBezTo>
                    <a:cubicBezTo>
                      <a:pt x="296" y="3415"/>
                      <a:pt x="308" y="3379"/>
                      <a:pt x="308" y="3368"/>
                    </a:cubicBezTo>
                    <a:lnTo>
                      <a:pt x="308"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9"/>
              <p:cNvSpPr/>
              <p:nvPr/>
            </p:nvSpPr>
            <p:spPr>
              <a:xfrm>
                <a:off x="-2325746" y="1296885"/>
                <a:ext cx="39073" cy="435620"/>
              </a:xfrm>
              <a:custGeom>
                <a:avLst/>
                <a:gdLst/>
                <a:ahLst/>
                <a:cxnLst/>
                <a:rect l="l" t="t" r="r" b="b"/>
                <a:pathLst>
                  <a:path w="309" h="3445" extrusionOk="0">
                    <a:moveTo>
                      <a:pt x="1" y="1"/>
                    </a:moveTo>
                    <a:lnTo>
                      <a:pt x="1" y="3368"/>
                    </a:lnTo>
                    <a:cubicBezTo>
                      <a:pt x="1" y="3391"/>
                      <a:pt x="13" y="3415"/>
                      <a:pt x="36" y="3427"/>
                    </a:cubicBezTo>
                    <a:cubicBezTo>
                      <a:pt x="66" y="3439"/>
                      <a:pt x="107" y="3444"/>
                      <a:pt x="149" y="3444"/>
                    </a:cubicBezTo>
                    <a:cubicBezTo>
                      <a:pt x="190" y="3444"/>
                      <a:pt x="231" y="3439"/>
                      <a:pt x="261" y="3427"/>
                    </a:cubicBezTo>
                    <a:cubicBezTo>
                      <a:pt x="296" y="3403"/>
                      <a:pt x="308" y="3379"/>
                      <a:pt x="308" y="3368"/>
                    </a:cubicBezTo>
                    <a:lnTo>
                      <a:pt x="308"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9"/>
              <p:cNvSpPr/>
              <p:nvPr/>
            </p:nvSpPr>
            <p:spPr>
              <a:xfrm>
                <a:off x="-2817139" y="921955"/>
                <a:ext cx="572186" cy="815728"/>
              </a:xfrm>
              <a:custGeom>
                <a:avLst/>
                <a:gdLst/>
                <a:ahLst/>
                <a:cxnLst/>
                <a:rect l="l" t="t" r="r" b="b"/>
                <a:pathLst>
                  <a:path w="4525" h="6451" extrusionOk="0">
                    <a:moveTo>
                      <a:pt x="4525" y="1"/>
                    </a:moveTo>
                    <a:lnTo>
                      <a:pt x="3887" y="24"/>
                    </a:lnTo>
                    <a:lnTo>
                      <a:pt x="2268" y="72"/>
                    </a:lnTo>
                    <a:lnTo>
                      <a:pt x="0" y="119"/>
                    </a:lnTo>
                    <a:lnTo>
                      <a:pt x="0" y="5151"/>
                    </a:lnTo>
                    <a:cubicBezTo>
                      <a:pt x="12" y="5317"/>
                      <a:pt x="59" y="5470"/>
                      <a:pt x="178" y="5636"/>
                    </a:cubicBezTo>
                    <a:cubicBezTo>
                      <a:pt x="296" y="5789"/>
                      <a:pt x="461" y="5931"/>
                      <a:pt x="674" y="6061"/>
                    </a:cubicBezTo>
                    <a:cubicBezTo>
                      <a:pt x="1123" y="6321"/>
                      <a:pt x="1701" y="6451"/>
                      <a:pt x="2268" y="6451"/>
                    </a:cubicBezTo>
                    <a:cubicBezTo>
                      <a:pt x="2859" y="6451"/>
                      <a:pt x="3438" y="6321"/>
                      <a:pt x="3887" y="6061"/>
                    </a:cubicBezTo>
                    <a:cubicBezTo>
                      <a:pt x="4324" y="5801"/>
                      <a:pt x="4525" y="5470"/>
                      <a:pt x="4525" y="5139"/>
                    </a:cubicBezTo>
                    <a:lnTo>
                      <a:pt x="4525" y="1"/>
                    </a:ln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9"/>
              <p:cNvSpPr/>
              <p:nvPr/>
            </p:nvSpPr>
            <p:spPr>
              <a:xfrm>
                <a:off x="-2530346" y="923472"/>
                <a:ext cx="204722" cy="812694"/>
              </a:xfrm>
              <a:custGeom>
                <a:avLst/>
                <a:gdLst/>
                <a:ahLst/>
                <a:cxnLst/>
                <a:rect l="l" t="t" r="r" b="b"/>
                <a:pathLst>
                  <a:path w="1619" h="6427" extrusionOk="0">
                    <a:moveTo>
                      <a:pt x="1619" y="1"/>
                    </a:moveTo>
                    <a:lnTo>
                      <a:pt x="0" y="24"/>
                    </a:lnTo>
                    <a:lnTo>
                      <a:pt x="0" y="6427"/>
                    </a:lnTo>
                    <a:cubicBezTo>
                      <a:pt x="591" y="6427"/>
                      <a:pt x="1170" y="6285"/>
                      <a:pt x="1619" y="6037"/>
                    </a:cubicBezTo>
                    <a:lnTo>
                      <a:pt x="1619" y="1"/>
                    </a:ln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9"/>
              <p:cNvSpPr/>
              <p:nvPr/>
            </p:nvSpPr>
            <p:spPr>
              <a:xfrm>
                <a:off x="-2845591" y="772236"/>
                <a:ext cx="629088" cy="330034"/>
              </a:xfrm>
              <a:custGeom>
                <a:avLst/>
                <a:gdLst/>
                <a:ahLst/>
                <a:cxnLst/>
                <a:rect l="l" t="t" r="r" b="b"/>
                <a:pathLst>
                  <a:path w="4975" h="2610" extrusionOk="0">
                    <a:moveTo>
                      <a:pt x="2456" y="0"/>
                    </a:moveTo>
                    <a:cubicBezTo>
                      <a:pt x="1883" y="0"/>
                      <a:pt x="1313" y="125"/>
                      <a:pt x="875" y="381"/>
                    </a:cubicBezTo>
                    <a:cubicBezTo>
                      <a:pt x="1" y="878"/>
                      <a:pt x="1" y="1705"/>
                      <a:pt x="887" y="2224"/>
                    </a:cubicBezTo>
                    <a:cubicBezTo>
                      <a:pt x="1332" y="2480"/>
                      <a:pt x="1915" y="2610"/>
                      <a:pt x="2498" y="2610"/>
                    </a:cubicBezTo>
                    <a:cubicBezTo>
                      <a:pt x="3073" y="2610"/>
                      <a:pt x="3648" y="2483"/>
                      <a:pt x="4088" y="2224"/>
                    </a:cubicBezTo>
                    <a:cubicBezTo>
                      <a:pt x="4974" y="1705"/>
                      <a:pt x="4974" y="889"/>
                      <a:pt x="4076" y="381"/>
                    </a:cubicBezTo>
                    <a:cubicBezTo>
                      <a:pt x="3628" y="131"/>
                      <a:pt x="3041" y="0"/>
                      <a:pt x="2456" y="0"/>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9"/>
              <p:cNvSpPr/>
              <p:nvPr/>
            </p:nvSpPr>
            <p:spPr>
              <a:xfrm>
                <a:off x="-2529583" y="927772"/>
                <a:ext cx="204723" cy="812694"/>
              </a:xfrm>
              <a:custGeom>
                <a:avLst/>
                <a:gdLst/>
                <a:ahLst/>
                <a:cxnLst/>
                <a:rect l="l" t="t" r="r" b="b"/>
                <a:pathLst>
                  <a:path w="1619" h="6427" extrusionOk="0">
                    <a:moveTo>
                      <a:pt x="1619" y="1"/>
                    </a:moveTo>
                    <a:lnTo>
                      <a:pt x="0" y="24"/>
                    </a:lnTo>
                    <a:lnTo>
                      <a:pt x="0" y="6427"/>
                    </a:lnTo>
                    <a:cubicBezTo>
                      <a:pt x="591" y="6427"/>
                      <a:pt x="1170" y="6285"/>
                      <a:pt x="1619" y="6037"/>
                    </a:cubicBezTo>
                    <a:lnTo>
                      <a:pt x="1619" y="1"/>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9"/>
              <p:cNvSpPr/>
              <p:nvPr/>
            </p:nvSpPr>
            <p:spPr>
              <a:xfrm>
                <a:off x="-2845591" y="772236"/>
                <a:ext cx="629089" cy="330034"/>
              </a:xfrm>
              <a:custGeom>
                <a:avLst/>
                <a:gdLst/>
                <a:ahLst/>
                <a:cxnLst/>
                <a:rect l="l" t="t" r="r" b="b"/>
                <a:pathLst>
                  <a:path w="4975" h="2610" extrusionOk="0">
                    <a:moveTo>
                      <a:pt x="2456" y="0"/>
                    </a:moveTo>
                    <a:cubicBezTo>
                      <a:pt x="1883" y="0"/>
                      <a:pt x="1313" y="125"/>
                      <a:pt x="875" y="381"/>
                    </a:cubicBezTo>
                    <a:cubicBezTo>
                      <a:pt x="1" y="878"/>
                      <a:pt x="1" y="1705"/>
                      <a:pt x="887" y="2224"/>
                    </a:cubicBezTo>
                    <a:cubicBezTo>
                      <a:pt x="1332" y="2480"/>
                      <a:pt x="1915" y="2610"/>
                      <a:pt x="2498" y="2610"/>
                    </a:cubicBezTo>
                    <a:cubicBezTo>
                      <a:pt x="3073" y="2610"/>
                      <a:pt x="3648" y="2483"/>
                      <a:pt x="4088" y="2224"/>
                    </a:cubicBezTo>
                    <a:cubicBezTo>
                      <a:pt x="4974" y="1705"/>
                      <a:pt x="4974" y="889"/>
                      <a:pt x="4076" y="381"/>
                    </a:cubicBezTo>
                    <a:cubicBezTo>
                      <a:pt x="3628" y="131"/>
                      <a:pt x="3041" y="0"/>
                      <a:pt x="2456" y="0"/>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9"/>
              <p:cNvSpPr/>
              <p:nvPr/>
            </p:nvSpPr>
            <p:spPr>
              <a:xfrm>
                <a:off x="-2800701" y="767936"/>
                <a:ext cx="539309" cy="284639"/>
              </a:xfrm>
              <a:custGeom>
                <a:avLst/>
                <a:gdLst/>
                <a:ahLst/>
                <a:cxnLst/>
                <a:rect l="l" t="t" r="r" b="b"/>
                <a:pathLst>
                  <a:path w="4265" h="2251" extrusionOk="0">
                    <a:moveTo>
                      <a:pt x="2112" y="1"/>
                    </a:moveTo>
                    <a:cubicBezTo>
                      <a:pt x="1618" y="1"/>
                      <a:pt x="1126" y="110"/>
                      <a:pt x="756" y="333"/>
                    </a:cubicBezTo>
                    <a:cubicBezTo>
                      <a:pt x="0" y="770"/>
                      <a:pt x="0" y="1479"/>
                      <a:pt x="768" y="1928"/>
                    </a:cubicBezTo>
                    <a:cubicBezTo>
                      <a:pt x="1149" y="2142"/>
                      <a:pt x="1652" y="2251"/>
                      <a:pt x="2153" y="2251"/>
                    </a:cubicBezTo>
                    <a:cubicBezTo>
                      <a:pt x="2647" y="2251"/>
                      <a:pt x="3139" y="2145"/>
                      <a:pt x="3509" y="1928"/>
                    </a:cubicBezTo>
                    <a:cubicBezTo>
                      <a:pt x="4265" y="1490"/>
                      <a:pt x="4265" y="770"/>
                      <a:pt x="3497" y="333"/>
                    </a:cubicBezTo>
                    <a:cubicBezTo>
                      <a:pt x="3116" y="113"/>
                      <a:pt x="2613" y="1"/>
                      <a:pt x="2112" y="1"/>
                    </a:cubicBezTo>
                    <a:close/>
                  </a:path>
                </a:pathLst>
              </a:custGeom>
              <a:solidFill>
                <a:schemeClr val="accen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9"/>
              <p:cNvSpPr/>
              <p:nvPr/>
            </p:nvSpPr>
            <p:spPr>
              <a:xfrm>
                <a:off x="-2799938" y="772236"/>
                <a:ext cx="539309" cy="284639"/>
              </a:xfrm>
              <a:custGeom>
                <a:avLst/>
                <a:gdLst/>
                <a:ahLst/>
                <a:cxnLst/>
                <a:rect l="l" t="t" r="r" b="b"/>
                <a:pathLst>
                  <a:path w="4265" h="2251" extrusionOk="0">
                    <a:moveTo>
                      <a:pt x="2112" y="1"/>
                    </a:moveTo>
                    <a:cubicBezTo>
                      <a:pt x="1618" y="1"/>
                      <a:pt x="1126" y="110"/>
                      <a:pt x="756" y="333"/>
                    </a:cubicBezTo>
                    <a:cubicBezTo>
                      <a:pt x="0" y="770"/>
                      <a:pt x="0" y="1479"/>
                      <a:pt x="768" y="1928"/>
                    </a:cubicBezTo>
                    <a:cubicBezTo>
                      <a:pt x="1149" y="2142"/>
                      <a:pt x="1652" y="2251"/>
                      <a:pt x="2153" y="2251"/>
                    </a:cubicBezTo>
                    <a:cubicBezTo>
                      <a:pt x="2647" y="2251"/>
                      <a:pt x="3139" y="2145"/>
                      <a:pt x="3509" y="1928"/>
                    </a:cubicBezTo>
                    <a:cubicBezTo>
                      <a:pt x="4265" y="1490"/>
                      <a:pt x="4265" y="770"/>
                      <a:pt x="3497" y="333"/>
                    </a:cubicBezTo>
                    <a:cubicBezTo>
                      <a:pt x="3116" y="113"/>
                      <a:pt x="2613" y="1"/>
                      <a:pt x="2112" y="1"/>
                    </a:cubicBez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9"/>
              <p:cNvSpPr/>
              <p:nvPr/>
            </p:nvSpPr>
            <p:spPr>
              <a:xfrm>
                <a:off x="-2730520" y="806251"/>
                <a:ext cx="394524" cy="209275"/>
              </a:xfrm>
              <a:custGeom>
                <a:avLst/>
                <a:gdLst/>
                <a:ahLst/>
                <a:cxnLst/>
                <a:rect l="l" t="t" r="r" b="b"/>
                <a:pathLst>
                  <a:path w="3120" h="1655" extrusionOk="0">
                    <a:moveTo>
                      <a:pt x="1549" y="0"/>
                    </a:moveTo>
                    <a:cubicBezTo>
                      <a:pt x="1220" y="0"/>
                      <a:pt x="892" y="65"/>
                      <a:pt x="627" y="195"/>
                    </a:cubicBezTo>
                    <a:lnTo>
                      <a:pt x="532" y="242"/>
                    </a:lnTo>
                    <a:cubicBezTo>
                      <a:pt x="520" y="254"/>
                      <a:pt x="497" y="278"/>
                      <a:pt x="461" y="290"/>
                    </a:cubicBezTo>
                    <a:cubicBezTo>
                      <a:pt x="0" y="597"/>
                      <a:pt x="0" y="1058"/>
                      <a:pt x="461" y="1365"/>
                    </a:cubicBezTo>
                    <a:lnTo>
                      <a:pt x="556" y="1412"/>
                    </a:lnTo>
                    <a:lnTo>
                      <a:pt x="638" y="1459"/>
                    </a:lnTo>
                    <a:cubicBezTo>
                      <a:pt x="910" y="1589"/>
                      <a:pt x="1244" y="1654"/>
                      <a:pt x="1576" y="1654"/>
                    </a:cubicBezTo>
                    <a:cubicBezTo>
                      <a:pt x="1908" y="1654"/>
                      <a:pt x="2239" y="1589"/>
                      <a:pt x="2505" y="1459"/>
                    </a:cubicBezTo>
                    <a:lnTo>
                      <a:pt x="2588" y="1412"/>
                    </a:lnTo>
                    <a:cubicBezTo>
                      <a:pt x="2623" y="1400"/>
                      <a:pt x="2647" y="1388"/>
                      <a:pt x="2658" y="1365"/>
                    </a:cubicBezTo>
                    <a:cubicBezTo>
                      <a:pt x="3119" y="1058"/>
                      <a:pt x="3119" y="597"/>
                      <a:pt x="2658" y="290"/>
                    </a:cubicBezTo>
                    <a:lnTo>
                      <a:pt x="2576" y="242"/>
                    </a:lnTo>
                    <a:lnTo>
                      <a:pt x="2481" y="195"/>
                    </a:lnTo>
                    <a:cubicBezTo>
                      <a:pt x="2210" y="65"/>
                      <a:pt x="1879" y="0"/>
                      <a:pt x="1549"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39"/>
              <p:cNvSpPr/>
              <p:nvPr/>
            </p:nvSpPr>
            <p:spPr>
              <a:xfrm>
                <a:off x="-2669317" y="830909"/>
                <a:ext cx="275029" cy="159959"/>
              </a:xfrm>
              <a:custGeom>
                <a:avLst/>
                <a:gdLst/>
                <a:ahLst/>
                <a:cxnLst/>
                <a:rect l="l" t="t" r="r" b="b"/>
                <a:pathLst>
                  <a:path w="2175" h="1265" extrusionOk="0">
                    <a:moveTo>
                      <a:pt x="154" y="0"/>
                    </a:moveTo>
                    <a:lnTo>
                      <a:pt x="72" y="47"/>
                    </a:lnTo>
                    <a:cubicBezTo>
                      <a:pt x="60" y="59"/>
                      <a:pt x="24" y="83"/>
                      <a:pt x="1" y="95"/>
                    </a:cubicBezTo>
                    <a:lnTo>
                      <a:pt x="922" y="626"/>
                    </a:lnTo>
                    <a:lnTo>
                      <a:pt x="1088" y="733"/>
                    </a:lnTo>
                    <a:lnTo>
                      <a:pt x="2021" y="1264"/>
                    </a:lnTo>
                    <a:lnTo>
                      <a:pt x="2104" y="1217"/>
                    </a:lnTo>
                    <a:cubicBezTo>
                      <a:pt x="2139" y="1205"/>
                      <a:pt x="2163" y="1193"/>
                      <a:pt x="2174" y="1170"/>
                    </a:cubicBezTo>
                    <a:lnTo>
                      <a:pt x="1253" y="638"/>
                    </a:lnTo>
                    <a:lnTo>
                      <a:pt x="1088" y="532"/>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9"/>
              <p:cNvSpPr/>
              <p:nvPr/>
            </p:nvSpPr>
            <p:spPr>
              <a:xfrm>
                <a:off x="-2669317" y="832300"/>
                <a:ext cx="278063" cy="158568"/>
              </a:xfrm>
              <a:custGeom>
                <a:avLst/>
                <a:gdLst/>
                <a:ahLst/>
                <a:cxnLst/>
                <a:rect l="l" t="t" r="r" b="b"/>
                <a:pathLst>
                  <a:path w="2199" h="1254" extrusionOk="0">
                    <a:moveTo>
                      <a:pt x="2021" y="1"/>
                    </a:moveTo>
                    <a:lnTo>
                      <a:pt x="1088" y="533"/>
                    </a:lnTo>
                    <a:lnTo>
                      <a:pt x="922" y="627"/>
                    </a:lnTo>
                    <a:lnTo>
                      <a:pt x="1" y="1159"/>
                    </a:lnTo>
                    <a:lnTo>
                      <a:pt x="84" y="1206"/>
                    </a:lnTo>
                    <a:lnTo>
                      <a:pt x="178" y="1253"/>
                    </a:lnTo>
                    <a:lnTo>
                      <a:pt x="1099" y="722"/>
                    </a:lnTo>
                    <a:lnTo>
                      <a:pt x="1265" y="615"/>
                    </a:lnTo>
                    <a:lnTo>
                      <a:pt x="2198" y="84"/>
                    </a:lnTo>
                    <a:lnTo>
                      <a:pt x="2104" y="36"/>
                    </a:lnTo>
                    <a:lnTo>
                      <a:pt x="202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39"/>
            <p:cNvGrpSpPr/>
            <p:nvPr/>
          </p:nvGrpSpPr>
          <p:grpSpPr>
            <a:xfrm>
              <a:off x="1029975" y="1206077"/>
              <a:ext cx="364099" cy="822618"/>
              <a:chOff x="-4142100" y="577427"/>
              <a:chExt cx="364099" cy="822618"/>
            </a:xfrm>
          </p:grpSpPr>
          <p:sp>
            <p:nvSpPr>
              <p:cNvPr id="3374" name="Google Shape;3374;p39"/>
              <p:cNvSpPr/>
              <p:nvPr/>
            </p:nvSpPr>
            <p:spPr>
              <a:xfrm>
                <a:off x="-4015954" y="1244078"/>
                <a:ext cx="10906" cy="155966"/>
              </a:xfrm>
              <a:custGeom>
                <a:avLst/>
                <a:gdLst/>
                <a:ahLst/>
                <a:cxnLst/>
                <a:rect l="l" t="t" r="r" b="b"/>
                <a:pathLst>
                  <a:path w="143" h="2045" extrusionOk="0">
                    <a:moveTo>
                      <a:pt x="1" y="1"/>
                    </a:moveTo>
                    <a:lnTo>
                      <a:pt x="24" y="1974"/>
                    </a:lnTo>
                    <a:lnTo>
                      <a:pt x="143" y="2045"/>
                    </a:lnTo>
                    <a:lnTo>
                      <a:pt x="143" y="8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9"/>
              <p:cNvSpPr/>
              <p:nvPr/>
            </p:nvSpPr>
            <p:spPr>
              <a:xfrm>
                <a:off x="-4000624" y="1210749"/>
                <a:ext cx="9076" cy="31651"/>
              </a:xfrm>
              <a:custGeom>
                <a:avLst/>
                <a:gdLst/>
                <a:ahLst/>
                <a:cxnLst/>
                <a:rect l="l" t="t" r="r" b="b"/>
                <a:pathLst>
                  <a:path w="119" h="415" extrusionOk="0">
                    <a:moveTo>
                      <a:pt x="1" y="1"/>
                    </a:moveTo>
                    <a:lnTo>
                      <a:pt x="1" y="343"/>
                    </a:lnTo>
                    <a:lnTo>
                      <a:pt x="119" y="414"/>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9"/>
              <p:cNvSpPr/>
              <p:nvPr/>
            </p:nvSpPr>
            <p:spPr>
              <a:xfrm>
                <a:off x="-4015954" y="1219825"/>
                <a:ext cx="10906" cy="30659"/>
              </a:xfrm>
              <a:custGeom>
                <a:avLst/>
                <a:gdLst/>
                <a:ahLst/>
                <a:cxnLst/>
                <a:rect l="l" t="t" r="r" b="b"/>
                <a:pathLst>
                  <a:path w="143" h="402" extrusionOk="0">
                    <a:moveTo>
                      <a:pt x="1" y="0"/>
                    </a:moveTo>
                    <a:lnTo>
                      <a:pt x="1" y="319"/>
                    </a:lnTo>
                    <a:lnTo>
                      <a:pt x="143" y="402"/>
                    </a:lnTo>
                    <a:lnTo>
                      <a:pt x="143"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9"/>
              <p:cNvSpPr/>
              <p:nvPr/>
            </p:nvSpPr>
            <p:spPr>
              <a:xfrm>
                <a:off x="-4005124" y="1216164"/>
                <a:ext cx="14491" cy="183880"/>
              </a:xfrm>
              <a:custGeom>
                <a:avLst/>
                <a:gdLst/>
                <a:ahLst/>
                <a:cxnLst/>
                <a:rect l="l" t="t" r="r" b="b"/>
                <a:pathLst>
                  <a:path w="190" h="2411" extrusionOk="0">
                    <a:moveTo>
                      <a:pt x="178" y="1"/>
                    </a:moveTo>
                    <a:lnTo>
                      <a:pt x="1" y="119"/>
                    </a:lnTo>
                    <a:lnTo>
                      <a:pt x="1" y="450"/>
                    </a:lnTo>
                    <a:lnTo>
                      <a:pt x="1" y="2411"/>
                    </a:lnTo>
                    <a:lnTo>
                      <a:pt x="190" y="2304"/>
                    </a:lnTo>
                    <a:lnTo>
                      <a:pt x="178" y="343"/>
                    </a:lnTo>
                    <a:lnTo>
                      <a:pt x="178"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9"/>
              <p:cNvSpPr/>
              <p:nvPr/>
            </p:nvSpPr>
            <p:spPr>
              <a:xfrm>
                <a:off x="-4015954" y="1210749"/>
                <a:ext cx="24405" cy="14491"/>
              </a:xfrm>
              <a:custGeom>
                <a:avLst/>
                <a:gdLst/>
                <a:ahLst/>
                <a:cxnLst/>
                <a:rect l="l" t="t" r="r" b="b"/>
                <a:pathLst>
                  <a:path w="320" h="190" extrusionOk="0">
                    <a:moveTo>
                      <a:pt x="202" y="1"/>
                    </a:moveTo>
                    <a:lnTo>
                      <a:pt x="1" y="119"/>
                    </a:lnTo>
                    <a:lnTo>
                      <a:pt x="143" y="190"/>
                    </a:lnTo>
                    <a:lnTo>
                      <a:pt x="320" y="72"/>
                    </a:lnTo>
                    <a:lnTo>
                      <a:pt x="202"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9"/>
              <p:cNvSpPr/>
              <p:nvPr/>
            </p:nvSpPr>
            <p:spPr>
              <a:xfrm>
                <a:off x="-4030369" y="1054936"/>
                <a:ext cx="53234" cy="30659"/>
              </a:xfrm>
              <a:custGeom>
                <a:avLst/>
                <a:gdLst/>
                <a:ahLst/>
                <a:cxnLst/>
                <a:rect l="l" t="t" r="r" b="b"/>
                <a:pathLst>
                  <a:path w="698" h="402" extrusionOk="0">
                    <a:moveTo>
                      <a:pt x="568" y="0"/>
                    </a:moveTo>
                    <a:lnTo>
                      <a:pt x="1" y="331"/>
                    </a:lnTo>
                    <a:lnTo>
                      <a:pt x="119" y="402"/>
                    </a:lnTo>
                    <a:lnTo>
                      <a:pt x="698" y="83"/>
                    </a:lnTo>
                    <a:lnTo>
                      <a:pt x="568" y="0"/>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9"/>
              <p:cNvSpPr/>
              <p:nvPr/>
            </p:nvSpPr>
            <p:spPr>
              <a:xfrm>
                <a:off x="-4030369" y="1080104"/>
                <a:ext cx="9991" cy="168626"/>
              </a:xfrm>
              <a:custGeom>
                <a:avLst/>
                <a:gdLst/>
                <a:ahLst/>
                <a:cxnLst/>
                <a:rect l="l" t="t" r="r" b="b"/>
                <a:pathLst>
                  <a:path w="131" h="2211" extrusionOk="0">
                    <a:moveTo>
                      <a:pt x="1" y="1"/>
                    </a:moveTo>
                    <a:lnTo>
                      <a:pt x="1" y="2139"/>
                    </a:lnTo>
                    <a:lnTo>
                      <a:pt x="131" y="2210"/>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9"/>
              <p:cNvSpPr/>
              <p:nvPr/>
            </p:nvSpPr>
            <p:spPr>
              <a:xfrm>
                <a:off x="-4021369" y="1061189"/>
                <a:ext cx="44235" cy="189295"/>
              </a:xfrm>
              <a:custGeom>
                <a:avLst/>
                <a:gdLst/>
                <a:ahLst/>
                <a:cxnLst/>
                <a:rect l="l" t="t" r="r" b="b"/>
                <a:pathLst>
                  <a:path w="580" h="2482" extrusionOk="0">
                    <a:moveTo>
                      <a:pt x="580" y="1"/>
                    </a:moveTo>
                    <a:lnTo>
                      <a:pt x="1" y="320"/>
                    </a:lnTo>
                    <a:lnTo>
                      <a:pt x="13" y="2458"/>
                    </a:lnTo>
                    <a:lnTo>
                      <a:pt x="214" y="2482"/>
                    </a:lnTo>
                    <a:lnTo>
                      <a:pt x="214" y="2151"/>
                    </a:lnTo>
                    <a:lnTo>
                      <a:pt x="391" y="2033"/>
                    </a:lnTo>
                    <a:lnTo>
                      <a:pt x="391" y="2375"/>
                    </a:lnTo>
                    <a:lnTo>
                      <a:pt x="580" y="2139"/>
                    </a:lnTo>
                    <a:lnTo>
                      <a:pt x="58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39"/>
              <p:cNvSpPr/>
              <p:nvPr/>
            </p:nvSpPr>
            <p:spPr>
              <a:xfrm>
                <a:off x="-3915053" y="1187335"/>
                <a:ext cx="9991" cy="155051"/>
              </a:xfrm>
              <a:custGeom>
                <a:avLst/>
                <a:gdLst/>
                <a:ahLst/>
                <a:cxnLst/>
                <a:rect l="l" t="t" r="r" b="b"/>
                <a:pathLst>
                  <a:path w="131" h="2033" extrusionOk="0">
                    <a:moveTo>
                      <a:pt x="1" y="1"/>
                    </a:moveTo>
                    <a:lnTo>
                      <a:pt x="1" y="1962"/>
                    </a:lnTo>
                    <a:lnTo>
                      <a:pt x="131" y="2033"/>
                    </a:lnTo>
                    <a:lnTo>
                      <a:pt x="119"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9"/>
              <p:cNvSpPr/>
              <p:nvPr/>
            </p:nvSpPr>
            <p:spPr>
              <a:xfrm>
                <a:off x="-3901477" y="1153091"/>
                <a:ext cx="9991" cy="30736"/>
              </a:xfrm>
              <a:custGeom>
                <a:avLst/>
                <a:gdLst/>
                <a:ahLst/>
                <a:cxnLst/>
                <a:rect l="l" t="t" r="r" b="b"/>
                <a:pathLst>
                  <a:path w="131" h="403" extrusionOk="0">
                    <a:moveTo>
                      <a:pt x="0" y="1"/>
                    </a:moveTo>
                    <a:lnTo>
                      <a:pt x="0" y="332"/>
                    </a:lnTo>
                    <a:lnTo>
                      <a:pt x="130" y="402"/>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39"/>
              <p:cNvSpPr/>
              <p:nvPr/>
            </p:nvSpPr>
            <p:spPr>
              <a:xfrm>
                <a:off x="-3915053" y="1161252"/>
                <a:ext cx="9152" cy="31575"/>
              </a:xfrm>
              <a:custGeom>
                <a:avLst/>
                <a:gdLst/>
                <a:ahLst/>
                <a:cxnLst/>
                <a:rect l="l" t="t" r="r" b="b"/>
                <a:pathLst>
                  <a:path w="120" h="414" extrusionOk="0">
                    <a:moveTo>
                      <a:pt x="1" y="0"/>
                    </a:moveTo>
                    <a:lnTo>
                      <a:pt x="1" y="343"/>
                    </a:lnTo>
                    <a:lnTo>
                      <a:pt x="119" y="414"/>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39"/>
              <p:cNvSpPr/>
              <p:nvPr/>
            </p:nvSpPr>
            <p:spPr>
              <a:xfrm>
                <a:off x="-3905977" y="1158506"/>
                <a:ext cx="14491" cy="183880"/>
              </a:xfrm>
              <a:custGeom>
                <a:avLst/>
                <a:gdLst/>
                <a:ahLst/>
                <a:cxnLst/>
                <a:rect l="l" t="t" r="r" b="b"/>
                <a:pathLst>
                  <a:path w="190" h="2411" extrusionOk="0">
                    <a:moveTo>
                      <a:pt x="189" y="1"/>
                    </a:moveTo>
                    <a:lnTo>
                      <a:pt x="0" y="107"/>
                    </a:lnTo>
                    <a:lnTo>
                      <a:pt x="0" y="450"/>
                    </a:lnTo>
                    <a:lnTo>
                      <a:pt x="12" y="2411"/>
                    </a:lnTo>
                    <a:lnTo>
                      <a:pt x="189" y="2292"/>
                    </a:lnTo>
                    <a:lnTo>
                      <a:pt x="189" y="331"/>
                    </a:lnTo>
                    <a:lnTo>
                      <a:pt x="18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9"/>
              <p:cNvSpPr/>
              <p:nvPr/>
            </p:nvSpPr>
            <p:spPr>
              <a:xfrm>
                <a:off x="-3915053" y="1153091"/>
                <a:ext cx="23566" cy="13652"/>
              </a:xfrm>
              <a:custGeom>
                <a:avLst/>
                <a:gdLst/>
                <a:ahLst/>
                <a:cxnLst/>
                <a:rect l="l" t="t" r="r" b="b"/>
                <a:pathLst>
                  <a:path w="309" h="179" extrusionOk="0">
                    <a:moveTo>
                      <a:pt x="178" y="1"/>
                    </a:moveTo>
                    <a:lnTo>
                      <a:pt x="1" y="107"/>
                    </a:lnTo>
                    <a:lnTo>
                      <a:pt x="119" y="178"/>
                    </a:lnTo>
                    <a:lnTo>
                      <a:pt x="308" y="72"/>
                    </a:lnTo>
                    <a:lnTo>
                      <a:pt x="178" y="1"/>
                    </a:lnTo>
                    <a:close/>
                  </a:path>
                </a:pathLst>
              </a:custGeom>
              <a:solidFill>
                <a:srgbClr val="E4E2DF"/>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9"/>
              <p:cNvSpPr/>
              <p:nvPr/>
            </p:nvSpPr>
            <p:spPr>
              <a:xfrm>
                <a:off x="-3931221" y="998117"/>
                <a:ext cx="53234" cy="29820"/>
              </a:xfrm>
              <a:custGeom>
                <a:avLst/>
                <a:gdLst/>
                <a:ahLst/>
                <a:cxnLst/>
                <a:rect l="l" t="t" r="r" b="b"/>
                <a:pathLst>
                  <a:path w="698" h="391" extrusionOk="0">
                    <a:moveTo>
                      <a:pt x="567" y="1"/>
                    </a:moveTo>
                    <a:lnTo>
                      <a:pt x="0" y="320"/>
                    </a:lnTo>
                    <a:lnTo>
                      <a:pt x="130" y="391"/>
                    </a:lnTo>
                    <a:lnTo>
                      <a:pt x="697" y="72"/>
                    </a:lnTo>
                    <a:lnTo>
                      <a:pt x="567"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9"/>
              <p:cNvSpPr/>
              <p:nvPr/>
            </p:nvSpPr>
            <p:spPr>
              <a:xfrm>
                <a:off x="-3931221" y="1022446"/>
                <a:ext cx="9991" cy="167711"/>
              </a:xfrm>
              <a:custGeom>
                <a:avLst/>
                <a:gdLst/>
                <a:ahLst/>
                <a:cxnLst/>
                <a:rect l="l" t="t" r="r" b="b"/>
                <a:pathLst>
                  <a:path w="131" h="2199" extrusionOk="0">
                    <a:moveTo>
                      <a:pt x="0" y="1"/>
                    </a:moveTo>
                    <a:lnTo>
                      <a:pt x="12" y="2127"/>
                    </a:lnTo>
                    <a:lnTo>
                      <a:pt x="130" y="2198"/>
                    </a:lnTo>
                    <a:lnTo>
                      <a:pt x="130" y="72"/>
                    </a:lnTo>
                    <a:lnTo>
                      <a:pt x="0"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9"/>
              <p:cNvSpPr/>
              <p:nvPr/>
            </p:nvSpPr>
            <p:spPr>
              <a:xfrm>
                <a:off x="-3921307" y="1003532"/>
                <a:ext cx="44235" cy="189295"/>
              </a:xfrm>
              <a:custGeom>
                <a:avLst/>
                <a:gdLst/>
                <a:ahLst/>
                <a:cxnLst/>
                <a:rect l="l" t="t" r="r" b="b"/>
                <a:pathLst>
                  <a:path w="580" h="2482" extrusionOk="0">
                    <a:moveTo>
                      <a:pt x="567" y="1"/>
                    </a:moveTo>
                    <a:lnTo>
                      <a:pt x="0" y="320"/>
                    </a:lnTo>
                    <a:lnTo>
                      <a:pt x="0" y="2446"/>
                    </a:lnTo>
                    <a:lnTo>
                      <a:pt x="201" y="2482"/>
                    </a:lnTo>
                    <a:lnTo>
                      <a:pt x="201" y="2139"/>
                    </a:lnTo>
                    <a:lnTo>
                      <a:pt x="390" y="2033"/>
                    </a:lnTo>
                    <a:lnTo>
                      <a:pt x="390" y="2363"/>
                    </a:lnTo>
                    <a:lnTo>
                      <a:pt x="579" y="2127"/>
                    </a:lnTo>
                    <a:lnTo>
                      <a:pt x="567"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9"/>
              <p:cNvSpPr/>
              <p:nvPr/>
            </p:nvSpPr>
            <p:spPr>
              <a:xfrm>
                <a:off x="-3828566" y="1135092"/>
                <a:ext cx="10906" cy="156881"/>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39"/>
              <p:cNvSpPr/>
              <p:nvPr/>
            </p:nvSpPr>
            <p:spPr>
              <a:xfrm>
                <a:off x="-3814151" y="1102679"/>
                <a:ext cx="9152" cy="30659"/>
              </a:xfrm>
              <a:custGeom>
                <a:avLst/>
                <a:gdLst/>
                <a:ahLst/>
                <a:cxnLst/>
                <a:rect l="l" t="t" r="r" b="b"/>
                <a:pathLst>
                  <a:path w="120" h="402" extrusionOk="0">
                    <a:moveTo>
                      <a:pt x="1" y="0"/>
                    </a:moveTo>
                    <a:lnTo>
                      <a:pt x="1" y="319"/>
                    </a:lnTo>
                    <a:lnTo>
                      <a:pt x="119" y="402"/>
                    </a:lnTo>
                    <a:lnTo>
                      <a:pt x="119"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9"/>
              <p:cNvSpPr/>
              <p:nvPr/>
            </p:nvSpPr>
            <p:spPr>
              <a:xfrm>
                <a:off x="-3828566" y="1110763"/>
                <a:ext cx="9991" cy="29820"/>
              </a:xfrm>
              <a:custGeom>
                <a:avLst/>
                <a:gdLst/>
                <a:ahLst/>
                <a:cxnLst/>
                <a:rect l="l" t="t" r="r" b="b"/>
                <a:pathLst>
                  <a:path w="131" h="391" extrusionOk="0">
                    <a:moveTo>
                      <a:pt x="1" y="1"/>
                    </a:moveTo>
                    <a:lnTo>
                      <a:pt x="1" y="320"/>
                    </a:lnTo>
                    <a:lnTo>
                      <a:pt x="131" y="390"/>
                    </a:lnTo>
                    <a:lnTo>
                      <a:pt x="131" y="72"/>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9"/>
              <p:cNvSpPr/>
              <p:nvPr/>
            </p:nvSpPr>
            <p:spPr>
              <a:xfrm>
                <a:off x="-3818651" y="1108094"/>
                <a:ext cx="14491" cy="183880"/>
              </a:xfrm>
              <a:custGeom>
                <a:avLst/>
                <a:gdLst/>
                <a:ahLst/>
                <a:cxnLst/>
                <a:rect l="l" t="t" r="r" b="b"/>
                <a:pathLst>
                  <a:path w="190" h="2411" extrusionOk="0">
                    <a:moveTo>
                      <a:pt x="178" y="0"/>
                    </a:moveTo>
                    <a:lnTo>
                      <a:pt x="1" y="107"/>
                    </a:lnTo>
                    <a:lnTo>
                      <a:pt x="1" y="425"/>
                    </a:lnTo>
                    <a:lnTo>
                      <a:pt x="13" y="2410"/>
                    </a:lnTo>
                    <a:lnTo>
                      <a:pt x="190" y="2292"/>
                    </a:lnTo>
                    <a:lnTo>
                      <a:pt x="178" y="331"/>
                    </a:lnTo>
                    <a:lnTo>
                      <a:pt x="178"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39"/>
              <p:cNvSpPr/>
              <p:nvPr/>
            </p:nvSpPr>
            <p:spPr>
              <a:xfrm>
                <a:off x="-3828566" y="1102679"/>
                <a:ext cx="23566" cy="13576"/>
              </a:xfrm>
              <a:custGeom>
                <a:avLst/>
                <a:gdLst/>
                <a:ahLst/>
                <a:cxnLst/>
                <a:rect l="l" t="t" r="r" b="b"/>
                <a:pathLst>
                  <a:path w="309" h="178" extrusionOk="0">
                    <a:moveTo>
                      <a:pt x="190" y="0"/>
                    </a:moveTo>
                    <a:lnTo>
                      <a:pt x="1" y="107"/>
                    </a:lnTo>
                    <a:lnTo>
                      <a:pt x="131" y="178"/>
                    </a:lnTo>
                    <a:lnTo>
                      <a:pt x="308" y="71"/>
                    </a:lnTo>
                    <a:lnTo>
                      <a:pt x="190"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39"/>
              <p:cNvSpPr/>
              <p:nvPr/>
            </p:nvSpPr>
            <p:spPr>
              <a:xfrm>
                <a:off x="-3842980" y="946789"/>
                <a:ext cx="52395" cy="30736"/>
              </a:xfrm>
              <a:custGeom>
                <a:avLst/>
                <a:gdLst/>
                <a:ahLst/>
                <a:cxnLst/>
                <a:rect l="l" t="t" r="r" b="b"/>
                <a:pathLst>
                  <a:path w="687" h="403" extrusionOk="0">
                    <a:moveTo>
                      <a:pt x="556" y="1"/>
                    </a:moveTo>
                    <a:lnTo>
                      <a:pt x="1" y="331"/>
                    </a:lnTo>
                    <a:lnTo>
                      <a:pt x="131" y="402"/>
                    </a:lnTo>
                    <a:lnTo>
                      <a:pt x="686" y="83"/>
                    </a:lnTo>
                    <a:lnTo>
                      <a:pt x="556"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39"/>
              <p:cNvSpPr/>
              <p:nvPr/>
            </p:nvSpPr>
            <p:spPr>
              <a:xfrm>
                <a:off x="-3842980" y="972033"/>
                <a:ext cx="9991" cy="167635"/>
              </a:xfrm>
              <a:custGeom>
                <a:avLst/>
                <a:gdLst/>
                <a:ahLst/>
                <a:cxnLst/>
                <a:rect l="l" t="t" r="r" b="b"/>
                <a:pathLst>
                  <a:path w="131" h="2198" extrusionOk="0">
                    <a:moveTo>
                      <a:pt x="1" y="0"/>
                    </a:moveTo>
                    <a:lnTo>
                      <a:pt x="1" y="2127"/>
                    </a:lnTo>
                    <a:lnTo>
                      <a:pt x="131" y="2198"/>
                    </a:lnTo>
                    <a:lnTo>
                      <a:pt x="131" y="71"/>
                    </a:lnTo>
                    <a:lnTo>
                      <a:pt x="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9"/>
              <p:cNvSpPr/>
              <p:nvPr/>
            </p:nvSpPr>
            <p:spPr>
              <a:xfrm>
                <a:off x="-3833066" y="953119"/>
                <a:ext cx="42481" cy="187464"/>
              </a:xfrm>
              <a:custGeom>
                <a:avLst/>
                <a:gdLst/>
                <a:ahLst/>
                <a:cxnLst/>
                <a:rect l="l" t="t" r="r" b="b"/>
                <a:pathLst>
                  <a:path w="557" h="2458" extrusionOk="0">
                    <a:moveTo>
                      <a:pt x="556" y="0"/>
                    </a:moveTo>
                    <a:lnTo>
                      <a:pt x="1" y="319"/>
                    </a:lnTo>
                    <a:lnTo>
                      <a:pt x="1" y="2446"/>
                    </a:lnTo>
                    <a:lnTo>
                      <a:pt x="190" y="2457"/>
                    </a:lnTo>
                    <a:lnTo>
                      <a:pt x="190" y="2139"/>
                    </a:lnTo>
                    <a:lnTo>
                      <a:pt x="367" y="2032"/>
                    </a:lnTo>
                    <a:lnTo>
                      <a:pt x="367" y="2363"/>
                    </a:lnTo>
                    <a:lnTo>
                      <a:pt x="556" y="2127"/>
                    </a:lnTo>
                    <a:lnTo>
                      <a:pt x="556"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39"/>
              <p:cNvSpPr/>
              <p:nvPr/>
            </p:nvSpPr>
            <p:spPr>
              <a:xfrm>
                <a:off x="-4142100" y="829642"/>
                <a:ext cx="85724" cy="368598"/>
              </a:xfrm>
              <a:custGeom>
                <a:avLst/>
                <a:gdLst/>
                <a:ahLst/>
                <a:cxnLst/>
                <a:rect l="l" t="t" r="r" b="b"/>
                <a:pathLst>
                  <a:path w="1124" h="4833" extrusionOk="0">
                    <a:moveTo>
                      <a:pt x="1" y="1"/>
                    </a:moveTo>
                    <a:lnTo>
                      <a:pt x="25" y="4183"/>
                    </a:lnTo>
                    <a:lnTo>
                      <a:pt x="1123" y="4833"/>
                    </a:lnTo>
                    <a:lnTo>
                      <a:pt x="1111" y="639"/>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39"/>
              <p:cNvSpPr/>
              <p:nvPr/>
            </p:nvSpPr>
            <p:spPr>
              <a:xfrm>
                <a:off x="-4110525" y="847718"/>
                <a:ext cx="16321" cy="328024"/>
              </a:xfrm>
              <a:custGeom>
                <a:avLst/>
                <a:gdLst/>
                <a:ahLst/>
                <a:cxnLst/>
                <a:rect l="l" t="t" r="r" b="b"/>
                <a:pathLst>
                  <a:path w="214" h="4301" extrusionOk="0">
                    <a:moveTo>
                      <a:pt x="0" y="0"/>
                    </a:moveTo>
                    <a:lnTo>
                      <a:pt x="0" y="4182"/>
                    </a:lnTo>
                    <a:lnTo>
                      <a:pt x="213" y="4300"/>
                    </a:lnTo>
                    <a:lnTo>
                      <a:pt x="213" y="118"/>
                    </a:lnTo>
                    <a:lnTo>
                      <a:pt x="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39"/>
              <p:cNvSpPr/>
              <p:nvPr/>
            </p:nvSpPr>
            <p:spPr>
              <a:xfrm>
                <a:off x="-4142100" y="669329"/>
                <a:ext cx="363183" cy="209048"/>
              </a:xfrm>
              <a:custGeom>
                <a:avLst/>
                <a:gdLst/>
                <a:ahLst/>
                <a:cxnLst/>
                <a:rect l="l" t="t" r="r" b="b"/>
                <a:pathLst>
                  <a:path w="4762" h="2741" extrusionOk="0">
                    <a:moveTo>
                      <a:pt x="3651" y="0"/>
                    </a:moveTo>
                    <a:lnTo>
                      <a:pt x="1" y="2103"/>
                    </a:lnTo>
                    <a:lnTo>
                      <a:pt x="1111" y="2741"/>
                    </a:lnTo>
                    <a:lnTo>
                      <a:pt x="4762" y="650"/>
                    </a:lnTo>
                    <a:lnTo>
                      <a:pt x="365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39"/>
              <p:cNvSpPr/>
              <p:nvPr/>
            </p:nvSpPr>
            <p:spPr>
              <a:xfrm>
                <a:off x="-4110525" y="688243"/>
                <a:ext cx="294696" cy="168550"/>
              </a:xfrm>
              <a:custGeom>
                <a:avLst/>
                <a:gdLst/>
                <a:ahLst/>
                <a:cxnLst/>
                <a:rect l="l" t="t" r="r" b="b"/>
                <a:pathLst>
                  <a:path w="3864" h="2210" extrusionOk="0">
                    <a:moveTo>
                      <a:pt x="3651" y="0"/>
                    </a:moveTo>
                    <a:lnTo>
                      <a:pt x="0" y="2091"/>
                    </a:lnTo>
                    <a:lnTo>
                      <a:pt x="213" y="2209"/>
                    </a:lnTo>
                    <a:lnTo>
                      <a:pt x="3863" y="107"/>
                    </a:lnTo>
                    <a:lnTo>
                      <a:pt x="365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9"/>
              <p:cNvSpPr/>
              <p:nvPr/>
            </p:nvSpPr>
            <p:spPr>
              <a:xfrm>
                <a:off x="-4057367" y="718826"/>
                <a:ext cx="279366" cy="479414"/>
              </a:xfrm>
              <a:custGeom>
                <a:avLst/>
                <a:gdLst/>
                <a:ahLst/>
                <a:cxnLst/>
                <a:rect l="l" t="t" r="r" b="b"/>
                <a:pathLst>
                  <a:path w="3663" h="6286" extrusionOk="0">
                    <a:moveTo>
                      <a:pt x="3651" y="1"/>
                    </a:moveTo>
                    <a:lnTo>
                      <a:pt x="0" y="2092"/>
                    </a:lnTo>
                    <a:lnTo>
                      <a:pt x="12" y="6286"/>
                    </a:lnTo>
                    <a:lnTo>
                      <a:pt x="3663" y="4171"/>
                    </a:lnTo>
                    <a:lnTo>
                      <a:pt x="365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9"/>
              <p:cNvSpPr/>
              <p:nvPr/>
            </p:nvSpPr>
            <p:spPr>
              <a:xfrm>
                <a:off x="-4049283" y="716157"/>
                <a:ext cx="59565" cy="18990"/>
              </a:xfrm>
              <a:custGeom>
                <a:avLst/>
                <a:gdLst/>
                <a:ahLst/>
                <a:cxnLst/>
                <a:rect l="l" t="t" r="r" b="b"/>
                <a:pathLst>
                  <a:path w="781" h="249" extrusionOk="0">
                    <a:moveTo>
                      <a:pt x="615" y="0"/>
                    </a:moveTo>
                    <a:cubicBezTo>
                      <a:pt x="450" y="95"/>
                      <a:pt x="290" y="142"/>
                      <a:pt x="163" y="142"/>
                    </a:cubicBezTo>
                    <a:cubicBezTo>
                      <a:pt x="99" y="142"/>
                      <a:pt x="44" y="130"/>
                      <a:pt x="1" y="107"/>
                    </a:cubicBezTo>
                    <a:lnTo>
                      <a:pt x="1" y="107"/>
                    </a:lnTo>
                    <a:lnTo>
                      <a:pt x="166" y="213"/>
                    </a:lnTo>
                    <a:cubicBezTo>
                      <a:pt x="209" y="237"/>
                      <a:pt x="263" y="249"/>
                      <a:pt x="325" y="249"/>
                    </a:cubicBezTo>
                    <a:cubicBezTo>
                      <a:pt x="450" y="249"/>
                      <a:pt x="607" y="201"/>
                      <a:pt x="780" y="107"/>
                    </a:cubicBezTo>
                    <a:lnTo>
                      <a:pt x="615" y="0"/>
                    </a:lnTo>
                    <a:close/>
                  </a:path>
                </a:pathLst>
              </a:custGeom>
              <a:solidFill>
                <a:srgbClr val="CDCDCD"/>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39"/>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9"/>
              <p:cNvSpPr/>
              <p:nvPr/>
            </p:nvSpPr>
            <p:spPr>
              <a:xfrm>
                <a:off x="-4142100" y="577427"/>
                <a:ext cx="152381" cy="169465"/>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9"/>
              <p:cNvSpPr/>
              <p:nvPr/>
            </p:nvSpPr>
            <p:spPr>
              <a:xfrm>
                <a:off x="-4142100" y="739571"/>
                <a:ext cx="13652" cy="98308"/>
              </a:xfrm>
              <a:custGeom>
                <a:avLst/>
                <a:gdLst/>
                <a:ahLst/>
                <a:cxnLst/>
                <a:rect l="l" t="t" r="r" b="b"/>
                <a:pathLst>
                  <a:path w="179" h="1289" extrusionOk="0">
                    <a:moveTo>
                      <a:pt x="1" y="1"/>
                    </a:moveTo>
                    <a:lnTo>
                      <a:pt x="25" y="1182"/>
                    </a:lnTo>
                    <a:lnTo>
                      <a:pt x="178" y="1288"/>
                    </a:lnTo>
                    <a:lnTo>
                      <a:pt x="178" y="95"/>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9"/>
              <p:cNvSpPr/>
              <p:nvPr/>
            </p:nvSpPr>
            <p:spPr>
              <a:xfrm>
                <a:off x="-4128524" y="584596"/>
                <a:ext cx="278451" cy="252367"/>
              </a:xfrm>
              <a:custGeom>
                <a:avLst/>
                <a:gdLst/>
                <a:ahLst/>
                <a:cxnLst/>
                <a:rect l="l" t="t" r="r" b="b"/>
                <a:pathLst>
                  <a:path w="3651" h="3309" extrusionOk="0">
                    <a:moveTo>
                      <a:pt x="2276" y="576"/>
                    </a:moveTo>
                    <a:cubicBezTo>
                      <a:pt x="2451" y="576"/>
                      <a:pt x="2564" y="667"/>
                      <a:pt x="2564" y="839"/>
                    </a:cubicBezTo>
                    <a:cubicBezTo>
                      <a:pt x="2564" y="1147"/>
                      <a:pt x="2233" y="1572"/>
                      <a:pt x="1819" y="1820"/>
                    </a:cubicBezTo>
                    <a:cubicBezTo>
                      <a:pt x="1649" y="1920"/>
                      <a:pt x="1491" y="1969"/>
                      <a:pt x="1366" y="1969"/>
                    </a:cubicBezTo>
                    <a:cubicBezTo>
                      <a:pt x="1197" y="1969"/>
                      <a:pt x="1087" y="1879"/>
                      <a:pt x="1087" y="1702"/>
                    </a:cubicBezTo>
                    <a:cubicBezTo>
                      <a:pt x="1087" y="1383"/>
                      <a:pt x="1406" y="958"/>
                      <a:pt x="1819" y="721"/>
                    </a:cubicBezTo>
                    <a:cubicBezTo>
                      <a:pt x="1992" y="623"/>
                      <a:pt x="2150" y="576"/>
                      <a:pt x="2276" y="576"/>
                    </a:cubicBezTo>
                    <a:close/>
                    <a:moveTo>
                      <a:pt x="1819" y="1"/>
                    </a:moveTo>
                    <a:lnTo>
                      <a:pt x="0" y="2115"/>
                    </a:lnTo>
                    <a:lnTo>
                      <a:pt x="0" y="3308"/>
                    </a:lnTo>
                    <a:lnTo>
                      <a:pt x="3650" y="1206"/>
                    </a:lnTo>
                    <a:lnTo>
                      <a:pt x="3650" y="13"/>
                    </a:lnTo>
                    <a:lnTo>
                      <a:pt x="181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9"/>
              <p:cNvSpPr/>
              <p:nvPr/>
            </p:nvSpPr>
            <p:spPr>
              <a:xfrm>
                <a:off x="-4022208" y="778315"/>
                <a:ext cx="209048" cy="149636"/>
              </a:xfrm>
              <a:custGeom>
                <a:avLst/>
                <a:gdLst/>
                <a:ahLst/>
                <a:cxnLst/>
                <a:rect l="l" t="t" r="r" b="b"/>
                <a:pathLst>
                  <a:path w="2741" h="1962" extrusionOk="0">
                    <a:moveTo>
                      <a:pt x="2729" y="1"/>
                    </a:moveTo>
                    <a:lnTo>
                      <a:pt x="0" y="1584"/>
                    </a:lnTo>
                    <a:lnTo>
                      <a:pt x="12" y="1962"/>
                    </a:lnTo>
                    <a:lnTo>
                      <a:pt x="2741" y="379"/>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39"/>
              <p:cNvSpPr/>
              <p:nvPr/>
            </p:nvSpPr>
            <p:spPr>
              <a:xfrm>
                <a:off x="-4022208" y="829642"/>
                <a:ext cx="209048" cy="150551"/>
              </a:xfrm>
              <a:custGeom>
                <a:avLst/>
                <a:gdLst/>
                <a:ahLst/>
                <a:cxnLst/>
                <a:rect l="l" t="t" r="r" b="b"/>
                <a:pathLst>
                  <a:path w="2741" h="1974" extrusionOk="0">
                    <a:moveTo>
                      <a:pt x="2729" y="1"/>
                    </a:moveTo>
                    <a:lnTo>
                      <a:pt x="0" y="1584"/>
                    </a:lnTo>
                    <a:lnTo>
                      <a:pt x="12" y="1974"/>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39"/>
              <p:cNvSpPr/>
              <p:nvPr/>
            </p:nvSpPr>
            <p:spPr>
              <a:xfrm>
                <a:off x="-4022208" y="882801"/>
                <a:ext cx="209048" cy="149636"/>
              </a:xfrm>
              <a:custGeom>
                <a:avLst/>
                <a:gdLst/>
                <a:ahLst/>
                <a:cxnLst/>
                <a:rect l="l" t="t" r="r" b="b"/>
                <a:pathLst>
                  <a:path w="2741" h="1962" extrusionOk="0">
                    <a:moveTo>
                      <a:pt x="2729" y="1"/>
                    </a:moveTo>
                    <a:lnTo>
                      <a:pt x="0" y="1584"/>
                    </a:lnTo>
                    <a:lnTo>
                      <a:pt x="12" y="1962"/>
                    </a:lnTo>
                    <a:lnTo>
                      <a:pt x="2741" y="391"/>
                    </a:lnTo>
                    <a:lnTo>
                      <a:pt x="2729"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39"/>
              <p:cNvSpPr/>
              <p:nvPr/>
            </p:nvSpPr>
            <p:spPr>
              <a:xfrm>
                <a:off x="-4015954" y="1244078"/>
                <a:ext cx="10906" cy="155967"/>
              </a:xfrm>
              <a:custGeom>
                <a:avLst/>
                <a:gdLst/>
                <a:ahLst/>
                <a:cxnLst/>
                <a:rect l="l" t="t" r="r" b="b"/>
                <a:pathLst>
                  <a:path w="143" h="2045" extrusionOk="0">
                    <a:moveTo>
                      <a:pt x="1" y="1"/>
                    </a:moveTo>
                    <a:lnTo>
                      <a:pt x="24" y="1974"/>
                    </a:lnTo>
                    <a:lnTo>
                      <a:pt x="143" y="2045"/>
                    </a:lnTo>
                    <a:lnTo>
                      <a:pt x="143" y="84"/>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9"/>
              <p:cNvSpPr/>
              <p:nvPr/>
            </p:nvSpPr>
            <p:spPr>
              <a:xfrm>
                <a:off x="-4030369" y="1080104"/>
                <a:ext cx="9991" cy="168627"/>
              </a:xfrm>
              <a:custGeom>
                <a:avLst/>
                <a:gdLst/>
                <a:ahLst/>
                <a:cxnLst/>
                <a:rect l="l" t="t" r="r" b="b"/>
                <a:pathLst>
                  <a:path w="131" h="2211" extrusionOk="0">
                    <a:moveTo>
                      <a:pt x="1" y="1"/>
                    </a:moveTo>
                    <a:lnTo>
                      <a:pt x="1" y="2139"/>
                    </a:lnTo>
                    <a:lnTo>
                      <a:pt x="131" y="2210"/>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9"/>
              <p:cNvSpPr/>
              <p:nvPr/>
            </p:nvSpPr>
            <p:spPr>
              <a:xfrm>
                <a:off x="-3915053" y="1187335"/>
                <a:ext cx="9991" cy="155052"/>
              </a:xfrm>
              <a:custGeom>
                <a:avLst/>
                <a:gdLst/>
                <a:ahLst/>
                <a:cxnLst/>
                <a:rect l="l" t="t" r="r" b="b"/>
                <a:pathLst>
                  <a:path w="131" h="2033" extrusionOk="0">
                    <a:moveTo>
                      <a:pt x="1" y="1"/>
                    </a:moveTo>
                    <a:lnTo>
                      <a:pt x="1" y="1962"/>
                    </a:lnTo>
                    <a:lnTo>
                      <a:pt x="131" y="2033"/>
                    </a:lnTo>
                    <a:lnTo>
                      <a:pt x="119" y="72"/>
                    </a:lnTo>
                    <a:lnTo>
                      <a:pt x="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9"/>
              <p:cNvSpPr/>
              <p:nvPr/>
            </p:nvSpPr>
            <p:spPr>
              <a:xfrm>
                <a:off x="-3931221" y="1022446"/>
                <a:ext cx="9991" cy="167712"/>
              </a:xfrm>
              <a:custGeom>
                <a:avLst/>
                <a:gdLst/>
                <a:ahLst/>
                <a:cxnLst/>
                <a:rect l="l" t="t" r="r" b="b"/>
                <a:pathLst>
                  <a:path w="131" h="2199" extrusionOk="0">
                    <a:moveTo>
                      <a:pt x="0" y="1"/>
                    </a:moveTo>
                    <a:lnTo>
                      <a:pt x="12" y="2127"/>
                    </a:lnTo>
                    <a:lnTo>
                      <a:pt x="130" y="2198"/>
                    </a:lnTo>
                    <a:lnTo>
                      <a:pt x="130" y="72"/>
                    </a:lnTo>
                    <a:lnTo>
                      <a:pt x="0"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9"/>
              <p:cNvSpPr/>
              <p:nvPr/>
            </p:nvSpPr>
            <p:spPr>
              <a:xfrm>
                <a:off x="-3828566" y="1135092"/>
                <a:ext cx="10906" cy="156882"/>
              </a:xfrm>
              <a:custGeom>
                <a:avLst/>
                <a:gdLst/>
                <a:ahLst/>
                <a:cxnLst/>
                <a:rect l="l" t="t" r="r" b="b"/>
                <a:pathLst>
                  <a:path w="143" h="2057" extrusionOk="0">
                    <a:moveTo>
                      <a:pt x="1" y="1"/>
                    </a:moveTo>
                    <a:lnTo>
                      <a:pt x="13" y="1985"/>
                    </a:lnTo>
                    <a:lnTo>
                      <a:pt x="143" y="2056"/>
                    </a:lnTo>
                    <a:lnTo>
                      <a:pt x="131" y="71"/>
                    </a:lnTo>
                    <a:lnTo>
                      <a:pt x="1"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9"/>
              <p:cNvSpPr/>
              <p:nvPr/>
            </p:nvSpPr>
            <p:spPr>
              <a:xfrm>
                <a:off x="-3842980" y="972033"/>
                <a:ext cx="9991" cy="167636"/>
              </a:xfrm>
              <a:custGeom>
                <a:avLst/>
                <a:gdLst/>
                <a:ahLst/>
                <a:cxnLst/>
                <a:rect l="l" t="t" r="r" b="b"/>
                <a:pathLst>
                  <a:path w="131" h="2198" extrusionOk="0">
                    <a:moveTo>
                      <a:pt x="1" y="0"/>
                    </a:moveTo>
                    <a:lnTo>
                      <a:pt x="1" y="2127"/>
                    </a:lnTo>
                    <a:lnTo>
                      <a:pt x="131" y="2198"/>
                    </a:lnTo>
                    <a:lnTo>
                      <a:pt x="131" y="71"/>
                    </a:lnTo>
                    <a:lnTo>
                      <a:pt x="1"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9"/>
              <p:cNvSpPr/>
              <p:nvPr/>
            </p:nvSpPr>
            <p:spPr>
              <a:xfrm>
                <a:off x="-4049283" y="623340"/>
                <a:ext cx="116308" cy="110664"/>
              </a:xfrm>
              <a:custGeom>
                <a:avLst/>
                <a:gdLst/>
                <a:ahLst/>
                <a:cxnLst/>
                <a:rect l="l" t="t" r="r" b="b"/>
                <a:pathLst>
                  <a:path w="1525" h="1451" extrusionOk="0">
                    <a:moveTo>
                      <a:pt x="1241" y="1"/>
                    </a:moveTo>
                    <a:lnTo>
                      <a:pt x="1241" y="1"/>
                    </a:lnTo>
                    <a:cubicBezTo>
                      <a:pt x="1312" y="48"/>
                      <a:pt x="1359" y="119"/>
                      <a:pt x="1359" y="225"/>
                    </a:cubicBezTo>
                    <a:cubicBezTo>
                      <a:pt x="1359" y="520"/>
                      <a:pt x="1028" y="969"/>
                      <a:pt x="615" y="1206"/>
                    </a:cubicBezTo>
                    <a:cubicBezTo>
                      <a:pt x="442" y="1300"/>
                      <a:pt x="284" y="1347"/>
                      <a:pt x="160" y="1347"/>
                    </a:cubicBezTo>
                    <a:cubicBezTo>
                      <a:pt x="98" y="1347"/>
                      <a:pt x="44" y="1336"/>
                      <a:pt x="1" y="1312"/>
                    </a:cubicBezTo>
                    <a:lnTo>
                      <a:pt x="1" y="1312"/>
                    </a:lnTo>
                    <a:lnTo>
                      <a:pt x="166" y="1406"/>
                    </a:lnTo>
                    <a:cubicBezTo>
                      <a:pt x="212" y="1436"/>
                      <a:pt x="272" y="1450"/>
                      <a:pt x="341" y="1450"/>
                    </a:cubicBezTo>
                    <a:cubicBezTo>
                      <a:pt x="466" y="1450"/>
                      <a:pt x="621" y="1403"/>
                      <a:pt x="780" y="1312"/>
                    </a:cubicBezTo>
                    <a:cubicBezTo>
                      <a:pt x="1194" y="1064"/>
                      <a:pt x="1525" y="639"/>
                      <a:pt x="1525" y="331"/>
                    </a:cubicBezTo>
                    <a:cubicBezTo>
                      <a:pt x="1525" y="225"/>
                      <a:pt x="1477" y="154"/>
                      <a:pt x="1407" y="107"/>
                    </a:cubicBezTo>
                    <a:lnTo>
                      <a:pt x="1241" y="1"/>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9"/>
              <p:cNvSpPr/>
              <p:nvPr/>
            </p:nvSpPr>
            <p:spPr>
              <a:xfrm>
                <a:off x="-4142100" y="577427"/>
                <a:ext cx="152382" cy="169466"/>
              </a:xfrm>
              <a:custGeom>
                <a:avLst/>
                <a:gdLst/>
                <a:ahLst/>
                <a:cxnLst/>
                <a:rect l="l" t="t" r="r" b="b"/>
                <a:pathLst>
                  <a:path w="1998" h="2222" extrusionOk="0">
                    <a:moveTo>
                      <a:pt x="1832" y="0"/>
                    </a:moveTo>
                    <a:lnTo>
                      <a:pt x="1" y="2127"/>
                    </a:lnTo>
                    <a:lnTo>
                      <a:pt x="178" y="2221"/>
                    </a:lnTo>
                    <a:lnTo>
                      <a:pt x="1997" y="95"/>
                    </a:lnTo>
                    <a:lnTo>
                      <a:pt x="1832" y="0"/>
                    </a:ln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39"/>
            <p:cNvGrpSpPr/>
            <p:nvPr/>
          </p:nvGrpSpPr>
          <p:grpSpPr>
            <a:xfrm>
              <a:off x="1124485" y="1990330"/>
              <a:ext cx="1791330" cy="1162830"/>
              <a:chOff x="-4004340" y="2465518"/>
              <a:chExt cx="1791330" cy="1162830"/>
            </a:xfrm>
          </p:grpSpPr>
          <p:sp>
            <p:nvSpPr>
              <p:cNvPr id="3420" name="Google Shape;3420;p39"/>
              <p:cNvSpPr/>
              <p:nvPr/>
            </p:nvSpPr>
            <p:spPr>
              <a:xfrm>
                <a:off x="-3238869" y="3540443"/>
                <a:ext cx="296385" cy="76121"/>
              </a:xfrm>
              <a:custGeom>
                <a:avLst/>
                <a:gdLst/>
                <a:ahLst/>
                <a:cxnLst/>
                <a:rect l="l" t="t" r="r" b="b"/>
                <a:pathLst>
                  <a:path w="2671" h="686" extrusionOk="0">
                    <a:moveTo>
                      <a:pt x="1" y="0"/>
                    </a:moveTo>
                    <a:lnTo>
                      <a:pt x="1" y="685"/>
                    </a:lnTo>
                    <a:lnTo>
                      <a:pt x="2671" y="685"/>
                    </a:lnTo>
                    <a:lnTo>
                      <a:pt x="2671"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9"/>
              <p:cNvSpPr/>
              <p:nvPr/>
            </p:nvSpPr>
            <p:spPr>
              <a:xfrm>
                <a:off x="-2741963" y="2725067"/>
                <a:ext cx="14536" cy="14536"/>
              </a:xfrm>
              <a:custGeom>
                <a:avLst/>
                <a:gdLst/>
                <a:ahLst/>
                <a:cxnLst/>
                <a:rect l="l" t="t" r="r" b="b"/>
                <a:pathLst>
                  <a:path w="131" h="131" extrusionOk="0">
                    <a:moveTo>
                      <a:pt x="0" y="0"/>
                    </a:moveTo>
                    <a:lnTo>
                      <a:pt x="0" y="60"/>
                    </a:lnTo>
                    <a:lnTo>
                      <a:pt x="130" y="130"/>
                    </a:lnTo>
                    <a:lnTo>
                      <a:pt x="130" y="83"/>
                    </a:lnTo>
                    <a:lnTo>
                      <a:pt x="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9"/>
              <p:cNvSpPr/>
              <p:nvPr/>
            </p:nvSpPr>
            <p:spPr>
              <a:xfrm>
                <a:off x="-3461689" y="2727730"/>
                <a:ext cx="14536" cy="15757"/>
              </a:xfrm>
              <a:custGeom>
                <a:avLst/>
                <a:gdLst/>
                <a:ahLst/>
                <a:cxnLst/>
                <a:rect l="l" t="t" r="r" b="b"/>
                <a:pathLst>
                  <a:path w="131" h="142" extrusionOk="0">
                    <a:moveTo>
                      <a:pt x="131" y="0"/>
                    </a:moveTo>
                    <a:lnTo>
                      <a:pt x="1" y="83"/>
                    </a:lnTo>
                    <a:lnTo>
                      <a:pt x="1" y="142"/>
                    </a:lnTo>
                    <a:lnTo>
                      <a:pt x="131" y="47"/>
                    </a:lnTo>
                    <a:lnTo>
                      <a:pt x="13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9"/>
              <p:cNvSpPr/>
              <p:nvPr/>
            </p:nvSpPr>
            <p:spPr>
              <a:xfrm>
                <a:off x="-2942590" y="3124876"/>
                <a:ext cx="714504" cy="491686"/>
              </a:xfrm>
              <a:custGeom>
                <a:avLst/>
                <a:gdLst/>
                <a:ahLst/>
                <a:cxnLst/>
                <a:rect l="l" t="t" r="r" b="b"/>
                <a:pathLst>
                  <a:path w="6439" h="4431" extrusionOk="0">
                    <a:moveTo>
                      <a:pt x="6439" y="0"/>
                    </a:moveTo>
                    <a:lnTo>
                      <a:pt x="1" y="3745"/>
                    </a:lnTo>
                    <a:lnTo>
                      <a:pt x="1" y="4430"/>
                    </a:lnTo>
                    <a:lnTo>
                      <a:pt x="6439" y="697"/>
                    </a:lnTo>
                    <a:lnTo>
                      <a:pt x="643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9"/>
              <p:cNvSpPr/>
              <p:nvPr/>
            </p:nvSpPr>
            <p:spPr>
              <a:xfrm>
                <a:off x="-3958484" y="3126208"/>
                <a:ext cx="719719" cy="490354"/>
              </a:xfrm>
              <a:custGeom>
                <a:avLst/>
                <a:gdLst/>
                <a:ahLst/>
                <a:cxnLst/>
                <a:rect l="l" t="t" r="r" b="b"/>
                <a:pathLst>
                  <a:path w="6486" h="4419" extrusionOk="0">
                    <a:moveTo>
                      <a:pt x="1" y="0"/>
                    </a:moveTo>
                    <a:lnTo>
                      <a:pt x="1" y="685"/>
                    </a:lnTo>
                    <a:lnTo>
                      <a:pt x="6486" y="4418"/>
                    </a:lnTo>
                    <a:lnTo>
                      <a:pt x="6486" y="3733"/>
                    </a:lnTo>
                    <a:lnTo>
                      <a:pt x="1"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9"/>
              <p:cNvSpPr/>
              <p:nvPr/>
            </p:nvSpPr>
            <p:spPr>
              <a:xfrm>
                <a:off x="-3958484" y="2537645"/>
                <a:ext cx="1730388" cy="1002902"/>
              </a:xfrm>
              <a:custGeom>
                <a:avLst/>
                <a:gdLst/>
                <a:ahLst/>
                <a:cxnLst/>
                <a:rect l="l" t="t" r="r" b="b"/>
                <a:pathLst>
                  <a:path w="15594" h="9038" extrusionOk="0">
                    <a:moveTo>
                      <a:pt x="6427" y="0"/>
                    </a:moveTo>
                    <a:lnTo>
                      <a:pt x="1" y="3745"/>
                    </a:lnTo>
                    <a:lnTo>
                      <a:pt x="1" y="5304"/>
                    </a:lnTo>
                    <a:lnTo>
                      <a:pt x="6486" y="9037"/>
                    </a:lnTo>
                    <a:lnTo>
                      <a:pt x="9156" y="9037"/>
                    </a:lnTo>
                    <a:lnTo>
                      <a:pt x="15594" y="5292"/>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9"/>
              <p:cNvSpPr/>
              <p:nvPr/>
            </p:nvSpPr>
            <p:spPr>
              <a:xfrm>
                <a:off x="-2709228" y="2744708"/>
                <a:ext cx="15868" cy="14536"/>
              </a:xfrm>
              <a:custGeom>
                <a:avLst/>
                <a:gdLst/>
                <a:ahLst/>
                <a:cxnLst/>
                <a:rect l="l" t="t" r="r" b="b"/>
                <a:pathLst>
                  <a:path w="143" h="131" extrusionOk="0">
                    <a:moveTo>
                      <a:pt x="1" y="1"/>
                    </a:moveTo>
                    <a:lnTo>
                      <a:pt x="12" y="60"/>
                    </a:lnTo>
                    <a:lnTo>
                      <a:pt x="142" y="131"/>
                    </a:lnTo>
                    <a:lnTo>
                      <a:pt x="142" y="83"/>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9"/>
              <p:cNvSpPr/>
              <p:nvPr/>
            </p:nvSpPr>
            <p:spPr>
              <a:xfrm>
                <a:off x="-2709228" y="2725067"/>
                <a:ext cx="48603" cy="28962"/>
              </a:xfrm>
              <a:custGeom>
                <a:avLst/>
                <a:gdLst/>
                <a:ahLst/>
                <a:cxnLst/>
                <a:rect l="l" t="t" r="r" b="b"/>
                <a:pathLst>
                  <a:path w="438" h="261" extrusionOk="0">
                    <a:moveTo>
                      <a:pt x="308" y="0"/>
                    </a:moveTo>
                    <a:lnTo>
                      <a:pt x="1" y="178"/>
                    </a:lnTo>
                    <a:lnTo>
                      <a:pt x="142" y="260"/>
                    </a:lnTo>
                    <a:lnTo>
                      <a:pt x="438" y="83"/>
                    </a:lnTo>
                    <a:lnTo>
                      <a:pt x="3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9"/>
              <p:cNvSpPr/>
              <p:nvPr/>
            </p:nvSpPr>
            <p:spPr>
              <a:xfrm>
                <a:off x="-3495755" y="2747371"/>
                <a:ext cx="15868" cy="15868"/>
              </a:xfrm>
              <a:custGeom>
                <a:avLst/>
                <a:gdLst/>
                <a:ahLst/>
                <a:cxnLst/>
                <a:rect l="l" t="t" r="r" b="b"/>
                <a:pathLst>
                  <a:path w="143" h="143" extrusionOk="0">
                    <a:moveTo>
                      <a:pt x="142" y="0"/>
                    </a:moveTo>
                    <a:lnTo>
                      <a:pt x="1" y="83"/>
                    </a:lnTo>
                    <a:lnTo>
                      <a:pt x="1" y="142"/>
                    </a:lnTo>
                    <a:lnTo>
                      <a:pt x="142" y="48"/>
                    </a:lnTo>
                    <a:lnTo>
                      <a:pt x="142"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9"/>
              <p:cNvSpPr/>
              <p:nvPr/>
            </p:nvSpPr>
            <p:spPr>
              <a:xfrm>
                <a:off x="-3528490" y="2727730"/>
                <a:ext cx="48603" cy="28851"/>
              </a:xfrm>
              <a:custGeom>
                <a:avLst/>
                <a:gdLst/>
                <a:ahLst/>
                <a:cxnLst/>
                <a:rect l="l" t="t" r="r" b="b"/>
                <a:pathLst>
                  <a:path w="438" h="260" extrusionOk="0">
                    <a:moveTo>
                      <a:pt x="130" y="0"/>
                    </a:moveTo>
                    <a:lnTo>
                      <a:pt x="0" y="83"/>
                    </a:lnTo>
                    <a:lnTo>
                      <a:pt x="296" y="260"/>
                    </a:lnTo>
                    <a:lnTo>
                      <a:pt x="437" y="177"/>
                    </a:lnTo>
                    <a:lnTo>
                      <a:pt x="130"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9"/>
              <p:cNvSpPr/>
              <p:nvPr/>
            </p:nvSpPr>
            <p:spPr>
              <a:xfrm>
                <a:off x="-2942590" y="3054080"/>
                <a:ext cx="714504" cy="462835"/>
              </a:xfrm>
              <a:custGeom>
                <a:avLst/>
                <a:gdLst/>
                <a:ahLst/>
                <a:cxnLst/>
                <a:rect l="l" t="t" r="r" b="b"/>
                <a:pathLst>
                  <a:path w="6439" h="4171" extrusionOk="0">
                    <a:moveTo>
                      <a:pt x="6439" y="1"/>
                    </a:moveTo>
                    <a:lnTo>
                      <a:pt x="1" y="3734"/>
                    </a:lnTo>
                    <a:lnTo>
                      <a:pt x="1" y="4171"/>
                    </a:lnTo>
                    <a:lnTo>
                      <a:pt x="6439" y="414"/>
                    </a:lnTo>
                    <a:lnTo>
                      <a:pt x="6439"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9"/>
              <p:cNvSpPr/>
              <p:nvPr/>
            </p:nvSpPr>
            <p:spPr>
              <a:xfrm>
                <a:off x="-3958484" y="3054080"/>
                <a:ext cx="719719" cy="462835"/>
              </a:xfrm>
              <a:custGeom>
                <a:avLst/>
                <a:gdLst/>
                <a:ahLst/>
                <a:cxnLst/>
                <a:rect l="l" t="t" r="r" b="b"/>
                <a:pathLst>
                  <a:path w="6486" h="4171" extrusionOk="0">
                    <a:moveTo>
                      <a:pt x="1" y="1"/>
                    </a:moveTo>
                    <a:lnTo>
                      <a:pt x="1" y="414"/>
                    </a:lnTo>
                    <a:lnTo>
                      <a:pt x="6486" y="4171"/>
                    </a:lnTo>
                    <a:lnTo>
                      <a:pt x="6486" y="373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9"/>
              <p:cNvSpPr/>
              <p:nvPr/>
            </p:nvSpPr>
            <p:spPr>
              <a:xfrm>
                <a:off x="-3238869" y="3468316"/>
                <a:ext cx="296388" cy="48603"/>
              </a:xfrm>
              <a:custGeom>
                <a:avLst/>
                <a:gdLst/>
                <a:ahLst/>
                <a:cxnLst/>
                <a:rect l="l" t="t" r="r" b="b"/>
                <a:pathLst>
                  <a:path w="2671" h="438" extrusionOk="0">
                    <a:moveTo>
                      <a:pt x="1" y="1"/>
                    </a:moveTo>
                    <a:lnTo>
                      <a:pt x="1" y="438"/>
                    </a:lnTo>
                    <a:lnTo>
                      <a:pt x="2671" y="438"/>
                    </a:lnTo>
                    <a:lnTo>
                      <a:pt x="2671" y="1"/>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9"/>
              <p:cNvSpPr/>
              <p:nvPr/>
            </p:nvSpPr>
            <p:spPr>
              <a:xfrm>
                <a:off x="-3958484" y="2465518"/>
                <a:ext cx="1730388" cy="1002902"/>
              </a:xfrm>
              <a:custGeom>
                <a:avLst/>
                <a:gdLst/>
                <a:ahLst/>
                <a:cxnLst/>
                <a:rect l="l" t="t" r="r" b="b"/>
                <a:pathLst>
                  <a:path w="15594" h="9038" extrusionOk="0">
                    <a:moveTo>
                      <a:pt x="6427" y="0"/>
                    </a:moveTo>
                    <a:lnTo>
                      <a:pt x="1" y="3745"/>
                    </a:lnTo>
                    <a:lnTo>
                      <a:pt x="1" y="5305"/>
                    </a:lnTo>
                    <a:lnTo>
                      <a:pt x="6486" y="9038"/>
                    </a:lnTo>
                    <a:lnTo>
                      <a:pt x="9156" y="9038"/>
                    </a:lnTo>
                    <a:lnTo>
                      <a:pt x="15594" y="5305"/>
                    </a:lnTo>
                    <a:lnTo>
                      <a:pt x="15594" y="3745"/>
                    </a:lnTo>
                    <a:lnTo>
                      <a:pt x="91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9"/>
              <p:cNvSpPr/>
              <p:nvPr/>
            </p:nvSpPr>
            <p:spPr>
              <a:xfrm>
                <a:off x="-3904776" y="2516673"/>
                <a:ext cx="1625637" cy="899371"/>
              </a:xfrm>
              <a:custGeom>
                <a:avLst/>
                <a:gdLst/>
                <a:ahLst/>
                <a:cxnLst/>
                <a:rect l="l" t="t" r="r" b="b"/>
                <a:pathLst>
                  <a:path w="14650" h="8105" extrusionOk="0">
                    <a:moveTo>
                      <a:pt x="8412" y="402"/>
                    </a:moveTo>
                    <a:lnTo>
                      <a:pt x="14271" y="3769"/>
                    </a:lnTo>
                    <a:lnTo>
                      <a:pt x="14271" y="4347"/>
                    </a:lnTo>
                    <a:lnTo>
                      <a:pt x="8447" y="7726"/>
                    </a:lnTo>
                    <a:lnTo>
                      <a:pt x="6226" y="7726"/>
                    </a:lnTo>
                    <a:lnTo>
                      <a:pt x="355" y="4347"/>
                    </a:lnTo>
                    <a:lnTo>
                      <a:pt x="355" y="3780"/>
                    </a:lnTo>
                    <a:lnTo>
                      <a:pt x="6179" y="402"/>
                    </a:lnTo>
                    <a:close/>
                    <a:moveTo>
                      <a:pt x="6085" y="0"/>
                    </a:moveTo>
                    <a:lnTo>
                      <a:pt x="1" y="3544"/>
                    </a:lnTo>
                    <a:lnTo>
                      <a:pt x="1" y="4560"/>
                    </a:lnTo>
                    <a:lnTo>
                      <a:pt x="6132" y="8104"/>
                    </a:lnTo>
                    <a:lnTo>
                      <a:pt x="8565" y="8104"/>
                    </a:lnTo>
                    <a:lnTo>
                      <a:pt x="14649" y="4560"/>
                    </a:lnTo>
                    <a:lnTo>
                      <a:pt x="14649" y="3544"/>
                    </a:lnTo>
                    <a:lnTo>
                      <a:pt x="8518"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9"/>
              <p:cNvSpPr/>
              <p:nvPr/>
            </p:nvSpPr>
            <p:spPr>
              <a:xfrm>
                <a:off x="-3722570" y="2675243"/>
                <a:ext cx="668675" cy="385492"/>
              </a:xfrm>
              <a:custGeom>
                <a:avLst/>
                <a:gdLst/>
                <a:ahLst/>
                <a:cxnLst/>
                <a:rect l="l" t="t" r="r" b="b"/>
                <a:pathLst>
                  <a:path w="6026" h="3474" extrusionOk="0">
                    <a:moveTo>
                      <a:pt x="4502" y="1"/>
                    </a:moveTo>
                    <a:lnTo>
                      <a:pt x="1" y="2599"/>
                    </a:lnTo>
                    <a:lnTo>
                      <a:pt x="1525" y="3474"/>
                    </a:lnTo>
                    <a:lnTo>
                      <a:pt x="6026" y="875"/>
                    </a:lnTo>
                    <a:lnTo>
                      <a:pt x="4502"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9"/>
              <p:cNvSpPr/>
              <p:nvPr/>
            </p:nvSpPr>
            <p:spPr>
              <a:xfrm>
                <a:off x="-3537701" y="2688337"/>
                <a:ext cx="778752" cy="449741"/>
              </a:xfrm>
              <a:custGeom>
                <a:avLst/>
                <a:gdLst/>
                <a:ahLst/>
                <a:cxnLst/>
                <a:rect l="l" t="t" r="r" b="b"/>
                <a:pathLst>
                  <a:path w="7018" h="4053" extrusionOk="0">
                    <a:moveTo>
                      <a:pt x="5966" y="1"/>
                    </a:moveTo>
                    <a:lnTo>
                      <a:pt x="1" y="3450"/>
                    </a:lnTo>
                    <a:lnTo>
                      <a:pt x="1052" y="4053"/>
                    </a:lnTo>
                    <a:lnTo>
                      <a:pt x="7018" y="615"/>
                    </a:lnTo>
                    <a:lnTo>
                      <a:pt x="596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9"/>
              <p:cNvSpPr/>
              <p:nvPr/>
            </p:nvSpPr>
            <p:spPr>
              <a:xfrm>
                <a:off x="-3402655" y="2832593"/>
                <a:ext cx="624067" cy="360525"/>
              </a:xfrm>
              <a:custGeom>
                <a:avLst/>
                <a:gdLst/>
                <a:ahLst/>
                <a:cxnLst/>
                <a:rect l="l" t="t" r="r" b="b"/>
                <a:pathLst>
                  <a:path w="5624" h="3249" extrusionOk="0">
                    <a:moveTo>
                      <a:pt x="4915" y="0"/>
                    </a:moveTo>
                    <a:lnTo>
                      <a:pt x="0" y="2859"/>
                    </a:lnTo>
                    <a:lnTo>
                      <a:pt x="709" y="3249"/>
                    </a:lnTo>
                    <a:lnTo>
                      <a:pt x="5623" y="414"/>
                    </a:lnTo>
                    <a:lnTo>
                      <a:pt x="491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9"/>
              <p:cNvSpPr/>
              <p:nvPr/>
            </p:nvSpPr>
            <p:spPr>
              <a:xfrm>
                <a:off x="-3210018" y="2946554"/>
                <a:ext cx="626730" cy="360636"/>
              </a:xfrm>
              <a:custGeom>
                <a:avLst/>
                <a:gdLst/>
                <a:ahLst/>
                <a:cxnLst/>
                <a:rect l="l" t="t" r="r" b="b"/>
                <a:pathLst>
                  <a:path w="5648" h="3250" extrusionOk="0">
                    <a:moveTo>
                      <a:pt x="4939" y="1"/>
                    </a:moveTo>
                    <a:lnTo>
                      <a:pt x="1" y="2836"/>
                    </a:lnTo>
                    <a:lnTo>
                      <a:pt x="733" y="3250"/>
                    </a:lnTo>
                    <a:lnTo>
                      <a:pt x="5648" y="391"/>
                    </a:lnTo>
                    <a:lnTo>
                      <a:pt x="4939"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9"/>
              <p:cNvSpPr/>
              <p:nvPr/>
            </p:nvSpPr>
            <p:spPr>
              <a:xfrm>
                <a:off x="-3305671" y="3060627"/>
                <a:ext cx="329122" cy="188862"/>
              </a:xfrm>
              <a:custGeom>
                <a:avLst/>
                <a:gdLst/>
                <a:ahLst/>
                <a:cxnLst/>
                <a:rect l="l" t="t" r="r" b="b"/>
                <a:pathLst>
                  <a:path w="2966" h="1702" extrusionOk="0">
                    <a:moveTo>
                      <a:pt x="2257" y="1"/>
                    </a:moveTo>
                    <a:lnTo>
                      <a:pt x="0" y="1300"/>
                    </a:lnTo>
                    <a:lnTo>
                      <a:pt x="709" y="1702"/>
                    </a:lnTo>
                    <a:lnTo>
                      <a:pt x="2966" y="402"/>
                    </a:lnTo>
                    <a:lnTo>
                      <a:pt x="2257"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9"/>
              <p:cNvSpPr/>
              <p:nvPr/>
            </p:nvSpPr>
            <p:spPr>
              <a:xfrm>
                <a:off x="-3009391" y="2888963"/>
                <a:ext cx="327791" cy="190194"/>
              </a:xfrm>
              <a:custGeom>
                <a:avLst/>
                <a:gdLst/>
                <a:ahLst/>
                <a:cxnLst/>
                <a:rect l="l" t="t" r="r" b="b"/>
                <a:pathLst>
                  <a:path w="2954" h="1714" extrusionOk="0">
                    <a:moveTo>
                      <a:pt x="2245" y="0"/>
                    </a:moveTo>
                    <a:lnTo>
                      <a:pt x="0" y="1300"/>
                    </a:lnTo>
                    <a:lnTo>
                      <a:pt x="709" y="1713"/>
                    </a:lnTo>
                    <a:lnTo>
                      <a:pt x="2954" y="414"/>
                    </a:lnTo>
                    <a:lnTo>
                      <a:pt x="2245"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1" name="Google Shape;3441;p39"/>
              <p:cNvGrpSpPr/>
              <p:nvPr/>
            </p:nvGrpSpPr>
            <p:grpSpPr>
              <a:xfrm>
                <a:off x="-4004340" y="3104789"/>
                <a:ext cx="1791330" cy="523558"/>
                <a:chOff x="-4004340" y="3104789"/>
                <a:chExt cx="1791330" cy="523558"/>
              </a:xfrm>
            </p:grpSpPr>
            <p:grpSp>
              <p:nvGrpSpPr>
                <p:cNvPr id="3442" name="Google Shape;3442;p39"/>
                <p:cNvGrpSpPr/>
                <p:nvPr/>
              </p:nvGrpSpPr>
              <p:grpSpPr>
                <a:xfrm>
                  <a:off x="-2940565" y="3136014"/>
                  <a:ext cx="727555" cy="492333"/>
                  <a:chOff x="-2940565" y="3136014"/>
                  <a:chExt cx="727555" cy="492333"/>
                </a:xfrm>
              </p:grpSpPr>
              <p:grpSp>
                <p:nvGrpSpPr>
                  <p:cNvPr id="3443" name="Google Shape;3443;p39"/>
                  <p:cNvGrpSpPr/>
                  <p:nvPr/>
                </p:nvGrpSpPr>
                <p:grpSpPr>
                  <a:xfrm>
                    <a:off x="-2940565" y="3490627"/>
                    <a:ext cx="107580" cy="137721"/>
                    <a:chOff x="-1475840" y="2934777"/>
                    <a:chExt cx="107580" cy="137721"/>
                  </a:xfrm>
                </p:grpSpPr>
                <p:sp>
                  <p:nvSpPr>
                    <p:cNvPr id="3444" name="Google Shape;344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3" name="Google Shape;3453;p39"/>
                  <p:cNvGrpSpPr/>
                  <p:nvPr/>
                </p:nvGrpSpPr>
                <p:grpSpPr>
                  <a:xfrm>
                    <a:off x="-2901816" y="3468463"/>
                    <a:ext cx="107580" cy="137721"/>
                    <a:chOff x="-1475840" y="2934777"/>
                    <a:chExt cx="107580" cy="137721"/>
                  </a:xfrm>
                </p:grpSpPr>
                <p:sp>
                  <p:nvSpPr>
                    <p:cNvPr id="3454" name="Google Shape;345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3" name="Google Shape;3463;p39"/>
                  <p:cNvGrpSpPr/>
                  <p:nvPr/>
                </p:nvGrpSpPr>
                <p:grpSpPr>
                  <a:xfrm>
                    <a:off x="-2863068" y="3446300"/>
                    <a:ext cx="107580" cy="137721"/>
                    <a:chOff x="-1475840" y="2934777"/>
                    <a:chExt cx="107580" cy="137721"/>
                  </a:xfrm>
                </p:grpSpPr>
                <p:sp>
                  <p:nvSpPr>
                    <p:cNvPr id="3464" name="Google Shape;346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3" name="Google Shape;3473;p39"/>
                  <p:cNvGrpSpPr/>
                  <p:nvPr/>
                </p:nvGrpSpPr>
                <p:grpSpPr>
                  <a:xfrm>
                    <a:off x="-2824319" y="3424137"/>
                    <a:ext cx="107580" cy="137721"/>
                    <a:chOff x="-1475840" y="2934777"/>
                    <a:chExt cx="107580" cy="137721"/>
                  </a:xfrm>
                </p:grpSpPr>
                <p:sp>
                  <p:nvSpPr>
                    <p:cNvPr id="3474" name="Google Shape;347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3" name="Google Shape;3483;p39"/>
                  <p:cNvGrpSpPr/>
                  <p:nvPr/>
                </p:nvGrpSpPr>
                <p:grpSpPr>
                  <a:xfrm>
                    <a:off x="-2785571" y="3401973"/>
                    <a:ext cx="107580" cy="137721"/>
                    <a:chOff x="-1475840" y="2934777"/>
                    <a:chExt cx="107580" cy="137721"/>
                  </a:xfrm>
                </p:grpSpPr>
                <p:sp>
                  <p:nvSpPr>
                    <p:cNvPr id="3484" name="Google Shape;348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3" name="Google Shape;3493;p39"/>
                  <p:cNvGrpSpPr/>
                  <p:nvPr/>
                </p:nvGrpSpPr>
                <p:grpSpPr>
                  <a:xfrm>
                    <a:off x="-2746822" y="3379810"/>
                    <a:ext cx="107580" cy="137721"/>
                    <a:chOff x="-1475840" y="2934777"/>
                    <a:chExt cx="107580" cy="137721"/>
                  </a:xfrm>
                </p:grpSpPr>
                <p:sp>
                  <p:nvSpPr>
                    <p:cNvPr id="3494" name="Google Shape;349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39"/>
                  <p:cNvGrpSpPr/>
                  <p:nvPr/>
                </p:nvGrpSpPr>
                <p:grpSpPr>
                  <a:xfrm>
                    <a:off x="-2708074" y="3357647"/>
                    <a:ext cx="107580" cy="137721"/>
                    <a:chOff x="-1475840" y="2934777"/>
                    <a:chExt cx="107580" cy="137721"/>
                  </a:xfrm>
                </p:grpSpPr>
                <p:sp>
                  <p:nvSpPr>
                    <p:cNvPr id="3504" name="Google Shape;350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3" name="Google Shape;3513;p39"/>
                  <p:cNvGrpSpPr/>
                  <p:nvPr/>
                </p:nvGrpSpPr>
                <p:grpSpPr>
                  <a:xfrm>
                    <a:off x="-2669325" y="3335484"/>
                    <a:ext cx="107580" cy="137721"/>
                    <a:chOff x="-1475840" y="2934777"/>
                    <a:chExt cx="107580" cy="137721"/>
                  </a:xfrm>
                </p:grpSpPr>
                <p:sp>
                  <p:nvSpPr>
                    <p:cNvPr id="3514" name="Google Shape;351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3" name="Google Shape;3523;p39"/>
                  <p:cNvGrpSpPr/>
                  <p:nvPr/>
                </p:nvGrpSpPr>
                <p:grpSpPr>
                  <a:xfrm>
                    <a:off x="-2630577" y="3313320"/>
                    <a:ext cx="107580" cy="137721"/>
                    <a:chOff x="-1475840" y="2934777"/>
                    <a:chExt cx="107580" cy="137721"/>
                  </a:xfrm>
                </p:grpSpPr>
                <p:sp>
                  <p:nvSpPr>
                    <p:cNvPr id="3524" name="Google Shape;352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3" name="Google Shape;3533;p39"/>
                  <p:cNvGrpSpPr/>
                  <p:nvPr/>
                </p:nvGrpSpPr>
                <p:grpSpPr>
                  <a:xfrm>
                    <a:off x="-2591829" y="3291157"/>
                    <a:ext cx="107580" cy="137721"/>
                    <a:chOff x="-1475840" y="2934777"/>
                    <a:chExt cx="107580" cy="137721"/>
                  </a:xfrm>
                </p:grpSpPr>
                <p:sp>
                  <p:nvSpPr>
                    <p:cNvPr id="3534" name="Google Shape;353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3" name="Google Shape;3543;p39"/>
                  <p:cNvGrpSpPr/>
                  <p:nvPr/>
                </p:nvGrpSpPr>
                <p:grpSpPr>
                  <a:xfrm>
                    <a:off x="-2553080" y="3268994"/>
                    <a:ext cx="107580" cy="137721"/>
                    <a:chOff x="-1475840" y="2934777"/>
                    <a:chExt cx="107580" cy="137721"/>
                  </a:xfrm>
                </p:grpSpPr>
                <p:sp>
                  <p:nvSpPr>
                    <p:cNvPr id="3544" name="Google Shape;354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3" name="Google Shape;3553;p39"/>
                  <p:cNvGrpSpPr/>
                  <p:nvPr/>
                </p:nvGrpSpPr>
                <p:grpSpPr>
                  <a:xfrm>
                    <a:off x="-2514332" y="3246830"/>
                    <a:ext cx="107580" cy="137721"/>
                    <a:chOff x="-1475840" y="2934777"/>
                    <a:chExt cx="107580" cy="137721"/>
                  </a:xfrm>
                </p:grpSpPr>
                <p:sp>
                  <p:nvSpPr>
                    <p:cNvPr id="3554" name="Google Shape;355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3" name="Google Shape;3563;p39"/>
                  <p:cNvGrpSpPr/>
                  <p:nvPr/>
                </p:nvGrpSpPr>
                <p:grpSpPr>
                  <a:xfrm>
                    <a:off x="-2475583" y="3224667"/>
                    <a:ext cx="107580" cy="137721"/>
                    <a:chOff x="-1475840" y="2934777"/>
                    <a:chExt cx="107580" cy="137721"/>
                  </a:xfrm>
                </p:grpSpPr>
                <p:sp>
                  <p:nvSpPr>
                    <p:cNvPr id="3564" name="Google Shape;356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39"/>
                  <p:cNvGrpSpPr/>
                  <p:nvPr/>
                </p:nvGrpSpPr>
                <p:grpSpPr>
                  <a:xfrm>
                    <a:off x="-2436835" y="3202504"/>
                    <a:ext cx="107580" cy="137721"/>
                    <a:chOff x="-1475840" y="2934777"/>
                    <a:chExt cx="107580" cy="137721"/>
                  </a:xfrm>
                </p:grpSpPr>
                <p:sp>
                  <p:nvSpPr>
                    <p:cNvPr id="3574" name="Google Shape;357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3" name="Google Shape;3583;p39"/>
                  <p:cNvGrpSpPr/>
                  <p:nvPr/>
                </p:nvGrpSpPr>
                <p:grpSpPr>
                  <a:xfrm>
                    <a:off x="-2398086" y="3180341"/>
                    <a:ext cx="107580" cy="137721"/>
                    <a:chOff x="-1475840" y="2934777"/>
                    <a:chExt cx="107580" cy="137721"/>
                  </a:xfrm>
                </p:grpSpPr>
                <p:sp>
                  <p:nvSpPr>
                    <p:cNvPr id="3584" name="Google Shape;358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39"/>
                  <p:cNvGrpSpPr/>
                  <p:nvPr/>
                </p:nvGrpSpPr>
                <p:grpSpPr>
                  <a:xfrm>
                    <a:off x="-2359338" y="3158177"/>
                    <a:ext cx="107580" cy="137721"/>
                    <a:chOff x="-1475840" y="2934777"/>
                    <a:chExt cx="107580" cy="137721"/>
                  </a:xfrm>
                </p:grpSpPr>
                <p:sp>
                  <p:nvSpPr>
                    <p:cNvPr id="3594" name="Google Shape;359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3" name="Google Shape;3603;p39"/>
                  <p:cNvGrpSpPr/>
                  <p:nvPr/>
                </p:nvGrpSpPr>
                <p:grpSpPr>
                  <a:xfrm>
                    <a:off x="-2320590" y="3136014"/>
                    <a:ext cx="107580" cy="137721"/>
                    <a:chOff x="-1475840" y="2934777"/>
                    <a:chExt cx="107580" cy="137721"/>
                  </a:xfrm>
                </p:grpSpPr>
                <p:sp>
                  <p:nvSpPr>
                    <p:cNvPr id="3604" name="Google Shape;3604;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13" name="Google Shape;3613;p39"/>
                <p:cNvGrpSpPr/>
                <p:nvPr/>
              </p:nvGrpSpPr>
              <p:grpSpPr>
                <a:xfrm flipH="1">
                  <a:off x="-4004340" y="3104789"/>
                  <a:ext cx="727555" cy="492333"/>
                  <a:chOff x="-2940565" y="3136014"/>
                  <a:chExt cx="727555" cy="492333"/>
                </a:xfrm>
              </p:grpSpPr>
              <p:grpSp>
                <p:nvGrpSpPr>
                  <p:cNvPr id="3614" name="Google Shape;3614;p39"/>
                  <p:cNvGrpSpPr/>
                  <p:nvPr/>
                </p:nvGrpSpPr>
                <p:grpSpPr>
                  <a:xfrm>
                    <a:off x="-2940565" y="3490627"/>
                    <a:ext cx="107580" cy="137721"/>
                    <a:chOff x="-1475840" y="2934777"/>
                    <a:chExt cx="107580" cy="137721"/>
                  </a:xfrm>
                </p:grpSpPr>
                <p:sp>
                  <p:nvSpPr>
                    <p:cNvPr id="3615" name="Google Shape;361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4" name="Google Shape;3624;p39"/>
                  <p:cNvGrpSpPr/>
                  <p:nvPr/>
                </p:nvGrpSpPr>
                <p:grpSpPr>
                  <a:xfrm>
                    <a:off x="-2901816" y="3468463"/>
                    <a:ext cx="107580" cy="137721"/>
                    <a:chOff x="-1475840" y="2934777"/>
                    <a:chExt cx="107580" cy="137721"/>
                  </a:xfrm>
                </p:grpSpPr>
                <p:sp>
                  <p:nvSpPr>
                    <p:cNvPr id="3625" name="Google Shape;362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4" name="Google Shape;3634;p39"/>
                  <p:cNvGrpSpPr/>
                  <p:nvPr/>
                </p:nvGrpSpPr>
                <p:grpSpPr>
                  <a:xfrm>
                    <a:off x="-2863068" y="3446300"/>
                    <a:ext cx="107580" cy="137721"/>
                    <a:chOff x="-1475840" y="2934777"/>
                    <a:chExt cx="107580" cy="137721"/>
                  </a:xfrm>
                </p:grpSpPr>
                <p:sp>
                  <p:nvSpPr>
                    <p:cNvPr id="3635" name="Google Shape;363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4" name="Google Shape;3644;p39"/>
                  <p:cNvGrpSpPr/>
                  <p:nvPr/>
                </p:nvGrpSpPr>
                <p:grpSpPr>
                  <a:xfrm>
                    <a:off x="-2824319" y="3424137"/>
                    <a:ext cx="107580" cy="137721"/>
                    <a:chOff x="-1475840" y="2934777"/>
                    <a:chExt cx="107580" cy="137721"/>
                  </a:xfrm>
                </p:grpSpPr>
                <p:sp>
                  <p:nvSpPr>
                    <p:cNvPr id="3645" name="Google Shape;364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39"/>
                  <p:cNvGrpSpPr/>
                  <p:nvPr/>
                </p:nvGrpSpPr>
                <p:grpSpPr>
                  <a:xfrm>
                    <a:off x="-2785571" y="3401973"/>
                    <a:ext cx="107580" cy="137721"/>
                    <a:chOff x="-1475840" y="2934777"/>
                    <a:chExt cx="107580" cy="137721"/>
                  </a:xfrm>
                </p:grpSpPr>
                <p:sp>
                  <p:nvSpPr>
                    <p:cNvPr id="3655" name="Google Shape;365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39"/>
                  <p:cNvGrpSpPr/>
                  <p:nvPr/>
                </p:nvGrpSpPr>
                <p:grpSpPr>
                  <a:xfrm>
                    <a:off x="-2746822" y="3379810"/>
                    <a:ext cx="107580" cy="137721"/>
                    <a:chOff x="-1475840" y="2934777"/>
                    <a:chExt cx="107580" cy="137721"/>
                  </a:xfrm>
                </p:grpSpPr>
                <p:sp>
                  <p:nvSpPr>
                    <p:cNvPr id="3665" name="Google Shape;366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4" name="Google Shape;3674;p39"/>
                  <p:cNvGrpSpPr/>
                  <p:nvPr/>
                </p:nvGrpSpPr>
                <p:grpSpPr>
                  <a:xfrm>
                    <a:off x="-2708074" y="3357647"/>
                    <a:ext cx="107580" cy="137721"/>
                    <a:chOff x="-1475840" y="2934777"/>
                    <a:chExt cx="107580" cy="137721"/>
                  </a:xfrm>
                </p:grpSpPr>
                <p:sp>
                  <p:nvSpPr>
                    <p:cNvPr id="3675" name="Google Shape;367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4" name="Google Shape;3684;p39"/>
                  <p:cNvGrpSpPr/>
                  <p:nvPr/>
                </p:nvGrpSpPr>
                <p:grpSpPr>
                  <a:xfrm>
                    <a:off x="-2669325" y="3335484"/>
                    <a:ext cx="107580" cy="137721"/>
                    <a:chOff x="-1475840" y="2934777"/>
                    <a:chExt cx="107580" cy="137721"/>
                  </a:xfrm>
                </p:grpSpPr>
                <p:sp>
                  <p:nvSpPr>
                    <p:cNvPr id="3685" name="Google Shape;368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39"/>
                  <p:cNvGrpSpPr/>
                  <p:nvPr/>
                </p:nvGrpSpPr>
                <p:grpSpPr>
                  <a:xfrm>
                    <a:off x="-2630577" y="3313320"/>
                    <a:ext cx="107580" cy="137721"/>
                    <a:chOff x="-1475840" y="2934777"/>
                    <a:chExt cx="107580" cy="137721"/>
                  </a:xfrm>
                </p:grpSpPr>
                <p:sp>
                  <p:nvSpPr>
                    <p:cNvPr id="3695" name="Google Shape;369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39"/>
                  <p:cNvGrpSpPr/>
                  <p:nvPr/>
                </p:nvGrpSpPr>
                <p:grpSpPr>
                  <a:xfrm>
                    <a:off x="-2591829" y="3291157"/>
                    <a:ext cx="107580" cy="137721"/>
                    <a:chOff x="-1475840" y="2934777"/>
                    <a:chExt cx="107580" cy="137721"/>
                  </a:xfrm>
                </p:grpSpPr>
                <p:sp>
                  <p:nvSpPr>
                    <p:cNvPr id="3705" name="Google Shape;370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4" name="Google Shape;3714;p39"/>
                  <p:cNvGrpSpPr/>
                  <p:nvPr/>
                </p:nvGrpSpPr>
                <p:grpSpPr>
                  <a:xfrm>
                    <a:off x="-2553080" y="3268994"/>
                    <a:ext cx="107580" cy="137721"/>
                    <a:chOff x="-1475840" y="2934777"/>
                    <a:chExt cx="107580" cy="137721"/>
                  </a:xfrm>
                </p:grpSpPr>
                <p:sp>
                  <p:nvSpPr>
                    <p:cNvPr id="3715" name="Google Shape;371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4" name="Google Shape;3724;p39"/>
                  <p:cNvGrpSpPr/>
                  <p:nvPr/>
                </p:nvGrpSpPr>
                <p:grpSpPr>
                  <a:xfrm>
                    <a:off x="-2514332" y="3246830"/>
                    <a:ext cx="107580" cy="137721"/>
                    <a:chOff x="-1475840" y="2934777"/>
                    <a:chExt cx="107580" cy="137721"/>
                  </a:xfrm>
                </p:grpSpPr>
                <p:sp>
                  <p:nvSpPr>
                    <p:cNvPr id="3725" name="Google Shape;372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39"/>
                  <p:cNvGrpSpPr/>
                  <p:nvPr/>
                </p:nvGrpSpPr>
                <p:grpSpPr>
                  <a:xfrm>
                    <a:off x="-2475583" y="3224667"/>
                    <a:ext cx="107580" cy="137721"/>
                    <a:chOff x="-1475840" y="2934777"/>
                    <a:chExt cx="107580" cy="137721"/>
                  </a:xfrm>
                </p:grpSpPr>
                <p:sp>
                  <p:nvSpPr>
                    <p:cNvPr id="3735" name="Google Shape;373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4" name="Google Shape;3744;p39"/>
                  <p:cNvGrpSpPr/>
                  <p:nvPr/>
                </p:nvGrpSpPr>
                <p:grpSpPr>
                  <a:xfrm>
                    <a:off x="-2436835" y="3202504"/>
                    <a:ext cx="107580" cy="137721"/>
                    <a:chOff x="-1475840" y="2934777"/>
                    <a:chExt cx="107580" cy="137721"/>
                  </a:xfrm>
                </p:grpSpPr>
                <p:sp>
                  <p:nvSpPr>
                    <p:cNvPr id="3745" name="Google Shape;374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39"/>
                  <p:cNvGrpSpPr/>
                  <p:nvPr/>
                </p:nvGrpSpPr>
                <p:grpSpPr>
                  <a:xfrm>
                    <a:off x="-2398086" y="3180341"/>
                    <a:ext cx="107580" cy="137721"/>
                    <a:chOff x="-1475840" y="2934777"/>
                    <a:chExt cx="107580" cy="137721"/>
                  </a:xfrm>
                </p:grpSpPr>
                <p:sp>
                  <p:nvSpPr>
                    <p:cNvPr id="3755" name="Google Shape;375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39"/>
                  <p:cNvGrpSpPr/>
                  <p:nvPr/>
                </p:nvGrpSpPr>
                <p:grpSpPr>
                  <a:xfrm>
                    <a:off x="-2359338" y="3158177"/>
                    <a:ext cx="107580" cy="137721"/>
                    <a:chOff x="-1475840" y="2934777"/>
                    <a:chExt cx="107580" cy="137721"/>
                  </a:xfrm>
                </p:grpSpPr>
                <p:sp>
                  <p:nvSpPr>
                    <p:cNvPr id="3765" name="Google Shape;376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4" name="Google Shape;3774;p39"/>
                  <p:cNvGrpSpPr/>
                  <p:nvPr/>
                </p:nvGrpSpPr>
                <p:grpSpPr>
                  <a:xfrm>
                    <a:off x="-2320590" y="3136014"/>
                    <a:ext cx="107580" cy="137721"/>
                    <a:chOff x="-1475840" y="2934777"/>
                    <a:chExt cx="107580" cy="137721"/>
                  </a:xfrm>
                </p:grpSpPr>
                <p:sp>
                  <p:nvSpPr>
                    <p:cNvPr id="3775" name="Google Shape;3775;p39"/>
                    <p:cNvSpPr/>
                    <p:nvPr/>
                  </p:nvSpPr>
                  <p:spPr>
                    <a:xfrm>
                      <a:off x="-1385348" y="3057961"/>
                      <a:ext cx="17089" cy="14536"/>
                    </a:xfrm>
                    <a:custGeom>
                      <a:avLst/>
                      <a:gdLst/>
                      <a:ahLst/>
                      <a:cxnLst/>
                      <a:rect l="l" t="t" r="r" b="b"/>
                      <a:pathLst>
                        <a:path w="154" h="131" extrusionOk="0">
                          <a:moveTo>
                            <a:pt x="154" y="1"/>
                          </a:moveTo>
                          <a:lnTo>
                            <a:pt x="0" y="71"/>
                          </a:lnTo>
                          <a:lnTo>
                            <a:pt x="0" y="131"/>
                          </a:lnTo>
                          <a:lnTo>
                            <a:pt x="154" y="48"/>
                          </a:lnTo>
                          <a:lnTo>
                            <a:pt x="154"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39"/>
                    <p:cNvSpPr/>
                    <p:nvPr/>
                  </p:nvSpPr>
                  <p:spPr>
                    <a:xfrm>
                      <a:off x="-1418194" y="3038320"/>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39"/>
                    <p:cNvSpPr/>
                    <p:nvPr/>
                  </p:nvSpPr>
                  <p:spPr>
                    <a:xfrm>
                      <a:off x="-1474565" y="2934789"/>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39"/>
                    <p:cNvSpPr/>
                    <p:nvPr/>
                  </p:nvSpPr>
                  <p:spPr>
                    <a:xfrm>
                      <a:off x="-1419469" y="3038308"/>
                      <a:ext cx="49934" cy="27630"/>
                    </a:xfrm>
                    <a:custGeom>
                      <a:avLst/>
                      <a:gdLst/>
                      <a:ahLst/>
                      <a:cxnLst/>
                      <a:rect l="l" t="t" r="r" b="b"/>
                      <a:pathLst>
                        <a:path w="450" h="249" extrusionOk="0">
                          <a:moveTo>
                            <a:pt x="131" y="0"/>
                          </a:moveTo>
                          <a:lnTo>
                            <a:pt x="1" y="71"/>
                          </a:lnTo>
                          <a:lnTo>
                            <a:pt x="296" y="248"/>
                          </a:lnTo>
                          <a:lnTo>
                            <a:pt x="450" y="178"/>
                          </a:lnTo>
                          <a:lnTo>
                            <a:pt x="131"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39"/>
                    <p:cNvSpPr/>
                    <p:nvPr/>
                  </p:nvSpPr>
                  <p:spPr>
                    <a:xfrm>
                      <a:off x="-1475840" y="2934777"/>
                      <a:ext cx="49934" cy="27630"/>
                    </a:xfrm>
                    <a:custGeom>
                      <a:avLst/>
                      <a:gdLst/>
                      <a:ahLst/>
                      <a:cxnLst/>
                      <a:rect l="l" t="t" r="r" b="b"/>
                      <a:pathLst>
                        <a:path w="450" h="249" extrusionOk="0">
                          <a:moveTo>
                            <a:pt x="154" y="0"/>
                          </a:moveTo>
                          <a:lnTo>
                            <a:pt x="1" y="95"/>
                          </a:lnTo>
                          <a:lnTo>
                            <a:pt x="296" y="248"/>
                          </a:lnTo>
                          <a:lnTo>
                            <a:pt x="450" y="177"/>
                          </a:lnTo>
                          <a:lnTo>
                            <a:pt x="154" y="0"/>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39"/>
                    <p:cNvSpPr/>
                    <p:nvPr/>
                  </p:nvSpPr>
                  <p:spPr>
                    <a:xfrm>
                      <a:off x="-1474565" y="2945220"/>
                      <a:ext cx="89327" cy="127277"/>
                    </a:xfrm>
                    <a:custGeom>
                      <a:avLst/>
                      <a:gdLst/>
                      <a:ahLst/>
                      <a:cxnLst/>
                      <a:rect l="l" t="t" r="r" b="b"/>
                      <a:pathLst>
                        <a:path w="805" h="1147" extrusionOk="0">
                          <a:moveTo>
                            <a:pt x="1" y="1"/>
                          </a:moveTo>
                          <a:lnTo>
                            <a:pt x="1" y="36"/>
                          </a:lnTo>
                          <a:lnTo>
                            <a:pt x="272" y="201"/>
                          </a:lnTo>
                          <a:lnTo>
                            <a:pt x="462" y="958"/>
                          </a:lnTo>
                          <a:lnTo>
                            <a:pt x="804" y="1147"/>
                          </a:lnTo>
                          <a:lnTo>
                            <a:pt x="804" y="1087"/>
                          </a:lnTo>
                          <a:lnTo>
                            <a:pt x="509" y="910"/>
                          </a:lnTo>
                          <a:lnTo>
                            <a:pt x="296" y="154"/>
                          </a:lnTo>
                          <a:lnTo>
                            <a:pt x="1" y="1"/>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39"/>
                    <p:cNvSpPr/>
                    <p:nvPr/>
                  </p:nvSpPr>
                  <p:spPr>
                    <a:xfrm>
                      <a:off x="-1441719" y="2954430"/>
                      <a:ext cx="38061" cy="91879"/>
                    </a:xfrm>
                    <a:custGeom>
                      <a:avLst/>
                      <a:gdLst/>
                      <a:ahLst/>
                      <a:cxnLst/>
                      <a:rect l="l" t="t" r="r" b="b"/>
                      <a:pathLst>
                        <a:path w="343" h="828" extrusionOk="0">
                          <a:moveTo>
                            <a:pt x="154" y="0"/>
                          </a:moveTo>
                          <a:lnTo>
                            <a:pt x="0" y="71"/>
                          </a:lnTo>
                          <a:lnTo>
                            <a:pt x="213" y="827"/>
                          </a:lnTo>
                          <a:lnTo>
                            <a:pt x="343" y="756"/>
                          </a:lnTo>
                          <a:lnTo>
                            <a:pt x="154" y="0"/>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3784" name="Google Shape;3784;p39"/>
            <p:cNvGrpSpPr/>
            <p:nvPr/>
          </p:nvGrpSpPr>
          <p:grpSpPr>
            <a:xfrm>
              <a:off x="2803786" y="3205907"/>
              <a:ext cx="664880" cy="790316"/>
              <a:chOff x="-2482589" y="3634532"/>
              <a:chExt cx="664880" cy="790316"/>
            </a:xfrm>
          </p:grpSpPr>
          <p:sp>
            <p:nvSpPr>
              <p:cNvPr id="3785" name="Google Shape;3785;p39"/>
              <p:cNvSpPr/>
              <p:nvPr/>
            </p:nvSpPr>
            <p:spPr>
              <a:xfrm>
                <a:off x="-2430238" y="3857088"/>
                <a:ext cx="47925" cy="403375"/>
              </a:xfrm>
              <a:custGeom>
                <a:avLst/>
                <a:gdLst/>
                <a:ahLst/>
                <a:cxnLst/>
                <a:rect l="l" t="t" r="r" b="b"/>
                <a:pathLst>
                  <a:path w="379" h="3190" extrusionOk="0">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39"/>
              <p:cNvSpPr/>
              <p:nvPr/>
            </p:nvSpPr>
            <p:spPr>
              <a:xfrm>
                <a:off x="-2174805" y="3857088"/>
                <a:ext cx="49315" cy="551322"/>
              </a:xfrm>
              <a:custGeom>
                <a:avLst/>
                <a:gdLst/>
                <a:ahLst/>
                <a:cxnLst/>
                <a:rect l="l" t="t" r="r" b="b"/>
                <a:pathLst>
                  <a:path w="390" h="4360" extrusionOk="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39"/>
              <p:cNvSpPr/>
              <p:nvPr/>
            </p:nvSpPr>
            <p:spPr>
              <a:xfrm>
                <a:off x="-1919371" y="3857088"/>
                <a:ext cx="49442" cy="403375"/>
              </a:xfrm>
              <a:custGeom>
                <a:avLst/>
                <a:gdLst/>
                <a:ahLst/>
                <a:cxnLst/>
                <a:rect l="l" t="t" r="r" b="b"/>
                <a:pathLst>
                  <a:path w="391" h="3190" extrusionOk="0">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39"/>
              <p:cNvSpPr/>
              <p:nvPr/>
            </p:nvSpPr>
            <p:spPr>
              <a:xfrm>
                <a:off x="-2174805" y="3873526"/>
                <a:ext cx="49315" cy="551322"/>
              </a:xfrm>
              <a:custGeom>
                <a:avLst/>
                <a:gdLst/>
                <a:ahLst/>
                <a:cxnLst/>
                <a:rect l="l" t="t" r="r" b="b"/>
                <a:pathLst>
                  <a:path w="390" h="4360" extrusionOk="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39"/>
              <p:cNvSpPr/>
              <p:nvPr/>
            </p:nvSpPr>
            <p:spPr>
              <a:xfrm>
                <a:off x="-2150905" y="3827118"/>
                <a:ext cx="333196" cy="378085"/>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39"/>
              <p:cNvSpPr/>
              <p:nvPr/>
            </p:nvSpPr>
            <p:spPr>
              <a:xfrm>
                <a:off x="-2482589" y="3827118"/>
                <a:ext cx="331805" cy="378085"/>
              </a:xfrm>
              <a:custGeom>
                <a:avLst/>
                <a:gdLst/>
                <a:ahLst/>
                <a:cxnLst/>
                <a:rect l="l" t="t" r="r" b="b"/>
                <a:pathLst>
                  <a:path w="2624" h="2990" extrusionOk="0">
                    <a:moveTo>
                      <a:pt x="1" y="1"/>
                    </a:moveTo>
                    <a:lnTo>
                      <a:pt x="1" y="1466"/>
                    </a:lnTo>
                    <a:lnTo>
                      <a:pt x="2623" y="2990"/>
                    </a:lnTo>
                    <a:lnTo>
                      <a:pt x="2623" y="1525"/>
                    </a:lnTo>
                    <a:lnTo>
                      <a:pt x="1" y="1"/>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39"/>
              <p:cNvSpPr/>
              <p:nvPr/>
            </p:nvSpPr>
            <p:spPr>
              <a:xfrm>
                <a:off x="-2482589" y="3634532"/>
                <a:ext cx="664874" cy="385419"/>
              </a:xfrm>
              <a:custGeom>
                <a:avLst/>
                <a:gdLst/>
                <a:ahLst/>
                <a:cxnLst/>
                <a:rect l="l" t="t" r="r" b="b"/>
                <a:pathLst>
                  <a:path w="5258" h="3048" extrusionOk="0">
                    <a:moveTo>
                      <a:pt x="2611" y="0"/>
                    </a:moveTo>
                    <a:lnTo>
                      <a:pt x="1" y="1524"/>
                    </a:lnTo>
                    <a:lnTo>
                      <a:pt x="2623" y="3048"/>
                    </a:lnTo>
                    <a:lnTo>
                      <a:pt x="5257" y="1524"/>
                    </a:lnTo>
                    <a:lnTo>
                      <a:pt x="2611"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39"/>
              <p:cNvSpPr/>
              <p:nvPr/>
            </p:nvSpPr>
            <p:spPr>
              <a:xfrm>
                <a:off x="-2437825" y="3661340"/>
                <a:ext cx="321309" cy="185376"/>
              </a:xfrm>
              <a:custGeom>
                <a:avLst/>
                <a:gdLst/>
                <a:ahLst/>
                <a:cxnLst/>
                <a:rect l="l" t="t" r="r" b="b"/>
                <a:pathLst>
                  <a:path w="2541" h="1466" extrusionOk="0">
                    <a:moveTo>
                      <a:pt x="2293" y="1"/>
                    </a:moveTo>
                    <a:lnTo>
                      <a:pt x="1" y="1312"/>
                    </a:lnTo>
                    <a:lnTo>
                      <a:pt x="249" y="1466"/>
                    </a:lnTo>
                    <a:lnTo>
                      <a:pt x="2541" y="131"/>
                    </a:lnTo>
                    <a:lnTo>
                      <a:pt x="2293"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39"/>
              <p:cNvSpPr/>
              <p:nvPr/>
            </p:nvSpPr>
            <p:spPr>
              <a:xfrm>
                <a:off x="-2349688" y="3801828"/>
                <a:ext cx="213827" cy="122530"/>
              </a:xfrm>
              <a:custGeom>
                <a:avLst/>
                <a:gdLst/>
                <a:ahLst/>
                <a:cxnLst/>
                <a:rect l="l" t="t" r="r" b="b"/>
                <a:pathLst>
                  <a:path w="1691" h="969" extrusionOk="0">
                    <a:moveTo>
                      <a:pt x="1064" y="0"/>
                    </a:moveTo>
                    <a:lnTo>
                      <a:pt x="1" y="603"/>
                    </a:lnTo>
                    <a:lnTo>
                      <a:pt x="627" y="969"/>
                    </a:lnTo>
                    <a:lnTo>
                      <a:pt x="1690" y="355"/>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39"/>
              <p:cNvSpPr/>
              <p:nvPr/>
            </p:nvSpPr>
            <p:spPr>
              <a:xfrm>
                <a:off x="-2392935" y="3774894"/>
                <a:ext cx="164385" cy="95723"/>
              </a:xfrm>
              <a:custGeom>
                <a:avLst/>
                <a:gdLst/>
                <a:ahLst/>
                <a:cxnLst/>
                <a:rect l="l" t="t" r="r" b="b"/>
                <a:pathLst>
                  <a:path w="1300" h="757" extrusionOk="0">
                    <a:moveTo>
                      <a:pt x="1064" y="1"/>
                    </a:moveTo>
                    <a:lnTo>
                      <a:pt x="0" y="615"/>
                    </a:lnTo>
                    <a:lnTo>
                      <a:pt x="237" y="757"/>
                    </a:lnTo>
                    <a:lnTo>
                      <a:pt x="1300"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39"/>
              <p:cNvSpPr/>
              <p:nvPr/>
            </p:nvSpPr>
            <p:spPr>
              <a:xfrm>
                <a:off x="-2240560" y="3685239"/>
                <a:ext cx="167420" cy="97240"/>
              </a:xfrm>
              <a:custGeom>
                <a:avLst/>
                <a:gdLst/>
                <a:ahLst/>
                <a:cxnLst/>
                <a:rect l="l" t="t" r="r" b="b"/>
                <a:pathLst>
                  <a:path w="1324" h="769" extrusionOk="0">
                    <a:moveTo>
                      <a:pt x="1064" y="1"/>
                    </a:moveTo>
                    <a:lnTo>
                      <a:pt x="0" y="627"/>
                    </a:lnTo>
                    <a:lnTo>
                      <a:pt x="260" y="769"/>
                    </a:lnTo>
                    <a:lnTo>
                      <a:pt x="1323"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39"/>
              <p:cNvSpPr/>
              <p:nvPr/>
            </p:nvSpPr>
            <p:spPr>
              <a:xfrm>
                <a:off x="-2195796" y="3712174"/>
                <a:ext cx="167420" cy="94205"/>
              </a:xfrm>
              <a:custGeom>
                <a:avLst/>
                <a:gdLst/>
                <a:ahLst/>
                <a:cxnLst/>
                <a:rect l="l" t="t" r="r" b="b"/>
                <a:pathLst>
                  <a:path w="1324" h="745" extrusionOk="0">
                    <a:moveTo>
                      <a:pt x="1064" y="0"/>
                    </a:moveTo>
                    <a:lnTo>
                      <a:pt x="1" y="615"/>
                    </a:lnTo>
                    <a:lnTo>
                      <a:pt x="261" y="745"/>
                    </a:lnTo>
                    <a:lnTo>
                      <a:pt x="1324"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39"/>
              <p:cNvSpPr/>
              <p:nvPr/>
            </p:nvSpPr>
            <p:spPr>
              <a:xfrm>
                <a:off x="-2146479" y="3739108"/>
                <a:ext cx="164511" cy="95723"/>
              </a:xfrm>
              <a:custGeom>
                <a:avLst/>
                <a:gdLst/>
                <a:ahLst/>
                <a:cxnLst/>
                <a:rect l="l" t="t" r="r" b="b"/>
                <a:pathLst>
                  <a:path w="1301" h="757" extrusionOk="0">
                    <a:moveTo>
                      <a:pt x="1064" y="0"/>
                    </a:moveTo>
                    <a:lnTo>
                      <a:pt x="1" y="602"/>
                    </a:lnTo>
                    <a:lnTo>
                      <a:pt x="237" y="756"/>
                    </a:lnTo>
                    <a:lnTo>
                      <a:pt x="1300"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39"/>
              <p:cNvSpPr/>
              <p:nvPr/>
            </p:nvSpPr>
            <p:spPr>
              <a:xfrm>
                <a:off x="-2031408" y="3754029"/>
                <a:ext cx="159959" cy="122530"/>
              </a:xfrm>
              <a:custGeom>
                <a:avLst/>
                <a:gdLst/>
                <a:ahLst/>
                <a:cxnLst/>
                <a:rect l="l" t="t" r="r" b="b"/>
                <a:pathLst>
                  <a:path w="1265" h="969" extrusionOk="0">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39"/>
              <p:cNvSpPr/>
              <p:nvPr/>
            </p:nvSpPr>
            <p:spPr>
              <a:xfrm>
                <a:off x="-2013578" y="3755420"/>
                <a:ext cx="142130" cy="120380"/>
              </a:xfrm>
              <a:custGeom>
                <a:avLst/>
                <a:gdLst/>
                <a:ahLst/>
                <a:cxnLst/>
                <a:rect l="l" t="t" r="r" b="b"/>
                <a:pathLst>
                  <a:path w="1124" h="952" extrusionOk="0">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39"/>
              <p:cNvSpPr/>
              <p:nvPr/>
            </p:nvSpPr>
            <p:spPr>
              <a:xfrm>
                <a:off x="-2032925" y="3754029"/>
                <a:ext cx="18082" cy="104701"/>
              </a:xfrm>
              <a:custGeom>
                <a:avLst/>
                <a:gdLst/>
                <a:ahLst/>
                <a:cxnLst/>
                <a:rect l="l" t="t" r="r" b="b"/>
                <a:pathLst>
                  <a:path w="143" h="828" extrusionOk="0">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39"/>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39"/>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39"/>
              <p:cNvSpPr/>
              <p:nvPr/>
            </p:nvSpPr>
            <p:spPr>
              <a:xfrm>
                <a:off x="-2014969" y="3722669"/>
                <a:ext cx="125565" cy="65375"/>
              </a:xfrm>
              <a:custGeom>
                <a:avLst/>
                <a:gdLst/>
                <a:ahLst/>
                <a:cxnLst/>
                <a:rect l="l" t="t" r="r" b="b"/>
                <a:pathLst>
                  <a:path w="993" h="517" extrusionOk="0">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39"/>
              <p:cNvSpPr/>
              <p:nvPr/>
            </p:nvSpPr>
            <p:spPr>
              <a:xfrm>
                <a:off x="-2010543" y="3722669"/>
                <a:ext cx="116587" cy="37429"/>
              </a:xfrm>
              <a:custGeom>
                <a:avLst/>
                <a:gdLst/>
                <a:ahLst/>
                <a:cxnLst/>
                <a:rect l="l" t="t" r="r" b="b"/>
                <a:pathLst>
                  <a:path w="922" h="296" extrusionOk="0">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39"/>
              <p:cNvSpPr/>
              <p:nvPr/>
            </p:nvSpPr>
            <p:spPr>
              <a:xfrm>
                <a:off x="-2014969" y="3783872"/>
                <a:ext cx="53868" cy="92688"/>
              </a:xfrm>
              <a:custGeom>
                <a:avLst/>
                <a:gdLst/>
                <a:ahLst/>
                <a:cxnLst/>
                <a:rect l="l" t="t" r="r" b="b"/>
                <a:pathLst>
                  <a:path w="426" h="733" extrusionOk="0">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39"/>
              <p:cNvSpPr/>
              <p:nvPr/>
            </p:nvSpPr>
            <p:spPr>
              <a:xfrm>
                <a:off x="-2457172" y="3877952"/>
                <a:ext cx="280972" cy="245060"/>
              </a:xfrm>
              <a:custGeom>
                <a:avLst/>
                <a:gdLst/>
                <a:ahLst/>
                <a:cxnLst/>
                <a:rect l="l" t="t" r="r" b="b"/>
                <a:pathLst>
                  <a:path w="2222" h="1938" extrusionOk="0">
                    <a:moveTo>
                      <a:pt x="0" y="1"/>
                    </a:moveTo>
                    <a:lnTo>
                      <a:pt x="0" y="650"/>
                    </a:lnTo>
                    <a:lnTo>
                      <a:pt x="2221" y="1938"/>
                    </a:lnTo>
                    <a:lnTo>
                      <a:pt x="2221" y="1265"/>
                    </a:lnTo>
                    <a:lnTo>
                      <a:pt x="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39"/>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784"/>
        <p:cNvGrpSpPr/>
        <p:nvPr/>
      </p:nvGrpSpPr>
      <p:grpSpPr>
        <a:xfrm>
          <a:off x="0" y="0"/>
          <a:ext cx="0" cy="0"/>
          <a:chOff x="0" y="0"/>
          <a:chExt cx="0" cy="0"/>
        </a:xfrm>
      </p:grpSpPr>
      <p:sp>
        <p:nvSpPr>
          <p:cNvPr id="6785" name="Google Shape;6785;p51"/>
          <p:cNvSpPr txBox="1">
            <a:spLocks noGrp="1"/>
          </p:cNvSpPr>
          <p:nvPr>
            <p:ph type="title"/>
          </p:nvPr>
        </p:nvSpPr>
        <p:spPr>
          <a:xfrm>
            <a:off x="3765674" y="659872"/>
            <a:ext cx="4934393" cy="214327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5400" dirty="0"/>
              <a:t>Elementary logic gates</a:t>
            </a:r>
            <a:endParaRPr sz="5400" dirty="0"/>
          </a:p>
        </p:txBody>
      </p:sp>
      <p:sp>
        <p:nvSpPr>
          <p:cNvPr id="6786" name="Google Shape;6786;p51"/>
          <p:cNvSpPr txBox="1">
            <a:spLocks noGrp="1"/>
          </p:cNvSpPr>
          <p:nvPr>
            <p:ph type="subTitle" idx="1"/>
          </p:nvPr>
        </p:nvSpPr>
        <p:spPr>
          <a:xfrm>
            <a:off x="4138408" y="2955678"/>
            <a:ext cx="44649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Basic gates build using universal NAND gate</a:t>
            </a:r>
          </a:p>
        </p:txBody>
      </p:sp>
      <p:grpSp>
        <p:nvGrpSpPr>
          <p:cNvPr id="6787" name="Google Shape;6787;p51"/>
          <p:cNvGrpSpPr/>
          <p:nvPr/>
        </p:nvGrpSpPr>
        <p:grpSpPr>
          <a:xfrm>
            <a:off x="347348" y="391075"/>
            <a:ext cx="3207789" cy="4383600"/>
            <a:chOff x="347348" y="391075"/>
            <a:chExt cx="3207789" cy="4383600"/>
          </a:xfrm>
        </p:grpSpPr>
        <p:grpSp>
          <p:nvGrpSpPr>
            <p:cNvPr id="6788" name="Google Shape;6788;p51"/>
            <p:cNvGrpSpPr/>
            <p:nvPr/>
          </p:nvGrpSpPr>
          <p:grpSpPr>
            <a:xfrm>
              <a:off x="347348" y="391075"/>
              <a:ext cx="3207789" cy="4383600"/>
              <a:chOff x="5309625" y="391075"/>
              <a:chExt cx="3503100" cy="4383600"/>
            </a:xfrm>
          </p:grpSpPr>
          <p:sp>
            <p:nvSpPr>
              <p:cNvPr id="6789" name="Google Shape;6789;p51"/>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0" name="Google Shape;6790;p51"/>
              <p:cNvGrpSpPr/>
              <p:nvPr/>
            </p:nvGrpSpPr>
            <p:grpSpPr>
              <a:xfrm>
                <a:off x="5314549" y="395586"/>
                <a:ext cx="3493047" cy="4375061"/>
                <a:chOff x="697175" y="461850"/>
                <a:chExt cx="1672675" cy="2098250"/>
              </a:xfrm>
            </p:grpSpPr>
            <p:sp>
              <p:nvSpPr>
                <p:cNvPr id="6791" name="Google Shape;6791;p51"/>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1"/>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1"/>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1"/>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1"/>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1"/>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1"/>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1"/>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1"/>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1"/>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1"/>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1"/>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1"/>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1"/>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1"/>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1"/>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1"/>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1"/>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1"/>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1"/>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1"/>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1"/>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1"/>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1"/>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1"/>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1"/>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1"/>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1"/>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1"/>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1"/>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1"/>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1"/>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1"/>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1"/>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1"/>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1"/>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1"/>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1"/>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1"/>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1"/>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1"/>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1"/>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1"/>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1"/>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1"/>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1"/>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1"/>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1"/>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1"/>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1"/>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1"/>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1"/>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1"/>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1"/>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1"/>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1"/>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1"/>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1"/>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1"/>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1"/>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1"/>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1"/>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1"/>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1"/>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1"/>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1"/>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1"/>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1"/>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1"/>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1"/>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1"/>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1"/>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1"/>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1"/>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1"/>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1"/>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1"/>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1"/>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1"/>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1"/>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1"/>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1"/>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1"/>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1"/>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1"/>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1"/>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1"/>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1"/>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1"/>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1"/>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1"/>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1"/>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1"/>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1"/>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1"/>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1"/>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1"/>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1"/>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1"/>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1"/>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1"/>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1"/>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1"/>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1"/>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1"/>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1"/>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1"/>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1"/>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1"/>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1"/>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1"/>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1"/>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1"/>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1"/>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1"/>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1"/>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1"/>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1"/>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1"/>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1"/>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1"/>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1"/>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1"/>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5" name="Google Shape;7075;p51"/>
            <p:cNvGrpSpPr/>
            <p:nvPr/>
          </p:nvGrpSpPr>
          <p:grpSpPr>
            <a:xfrm>
              <a:off x="780810" y="2159307"/>
              <a:ext cx="2340854" cy="1441622"/>
              <a:chOff x="5522300" y="5335650"/>
              <a:chExt cx="1314274" cy="809400"/>
            </a:xfrm>
          </p:grpSpPr>
          <p:sp>
            <p:nvSpPr>
              <p:cNvPr id="7076" name="Google Shape;7076;p51"/>
              <p:cNvSpPr/>
              <p:nvPr/>
            </p:nvSpPr>
            <p:spPr>
              <a:xfrm>
                <a:off x="5522300" y="5959482"/>
                <a:ext cx="311312" cy="185568"/>
              </a:xfrm>
              <a:custGeom>
                <a:avLst/>
                <a:gdLst/>
                <a:ahLst/>
                <a:cxnLst/>
                <a:rect l="l" t="t" r="r" b="b"/>
                <a:pathLst>
                  <a:path w="5412" h="3226" extrusionOk="0">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1"/>
              <p:cNvSpPr/>
              <p:nvPr/>
            </p:nvSpPr>
            <p:spPr>
              <a:xfrm>
                <a:off x="6728491" y="5355380"/>
                <a:ext cx="8858" cy="72076"/>
              </a:xfrm>
              <a:custGeom>
                <a:avLst/>
                <a:gdLst/>
                <a:ahLst/>
                <a:cxnLst/>
                <a:rect l="l" t="t" r="r" b="b"/>
                <a:pathLst>
                  <a:path w="154" h="1253" extrusionOk="0">
                    <a:moveTo>
                      <a:pt x="154" y="0"/>
                    </a:moveTo>
                    <a:lnTo>
                      <a:pt x="0" y="83"/>
                    </a:lnTo>
                    <a:lnTo>
                      <a:pt x="0" y="1253"/>
                    </a:lnTo>
                    <a:lnTo>
                      <a:pt x="154" y="1170"/>
                    </a:lnTo>
                    <a:lnTo>
                      <a:pt x="154"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1"/>
              <p:cNvSpPr/>
              <p:nvPr/>
            </p:nvSpPr>
            <p:spPr>
              <a:xfrm>
                <a:off x="5720753" y="5941133"/>
                <a:ext cx="66611" cy="169231"/>
              </a:xfrm>
              <a:custGeom>
                <a:avLst/>
                <a:gdLst/>
                <a:ahLst/>
                <a:cxnLst/>
                <a:rect l="l" t="t" r="r" b="b"/>
                <a:pathLst>
                  <a:path w="1158" h="2942" extrusionOk="0">
                    <a:moveTo>
                      <a:pt x="0" y="0"/>
                    </a:moveTo>
                    <a:lnTo>
                      <a:pt x="0" y="2280"/>
                    </a:lnTo>
                    <a:lnTo>
                      <a:pt x="1158" y="2942"/>
                    </a:lnTo>
                    <a:lnTo>
                      <a:pt x="1158" y="674"/>
                    </a:lnTo>
                    <a:lnTo>
                      <a:pt x="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5679279" y="5926867"/>
                <a:ext cx="33363" cy="150191"/>
              </a:xfrm>
              <a:custGeom>
                <a:avLst/>
                <a:gdLst/>
                <a:ahLst/>
                <a:cxnLst/>
                <a:rect l="l" t="t" r="r" b="b"/>
                <a:pathLst>
                  <a:path w="580" h="2611" extrusionOk="0">
                    <a:moveTo>
                      <a:pt x="1" y="0"/>
                    </a:moveTo>
                    <a:lnTo>
                      <a:pt x="1" y="2280"/>
                    </a:lnTo>
                    <a:lnTo>
                      <a:pt x="579" y="2611"/>
                    </a:lnTo>
                    <a:lnTo>
                      <a:pt x="579" y="343"/>
                    </a:lnTo>
                    <a:lnTo>
                      <a:pt x="1"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1"/>
              <p:cNvSpPr/>
              <p:nvPr/>
            </p:nvSpPr>
            <p:spPr>
              <a:xfrm>
                <a:off x="5712585" y="5941133"/>
                <a:ext cx="8226" cy="135926"/>
              </a:xfrm>
              <a:custGeom>
                <a:avLst/>
                <a:gdLst/>
                <a:ahLst/>
                <a:cxnLst/>
                <a:rect l="l" t="t" r="r" b="b"/>
                <a:pathLst>
                  <a:path w="143" h="2363" extrusionOk="0">
                    <a:moveTo>
                      <a:pt x="142" y="0"/>
                    </a:moveTo>
                    <a:lnTo>
                      <a:pt x="0" y="95"/>
                    </a:lnTo>
                    <a:lnTo>
                      <a:pt x="0" y="2363"/>
                    </a:lnTo>
                    <a:lnTo>
                      <a:pt x="142" y="2280"/>
                    </a:lnTo>
                    <a:lnTo>
                      <a:pt x="142"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1"/>
              <p:cNvSpPr/>
              <p:nvPr/>
            </p:nvSpPr>
            <p:spPr>
              <a:xfrm>
                <a:off x="5811811" y="5413133"/>
                <a:ext cx="1024763" cy="721735"/>
              </a:xfrm>
              <a:custGeom>
                <a:avLst/>
                <a:gdLst/>
                <a:ahLst/>
                <a:cxnLst/>
                <a:rect l="l" t="t" r="r" b="b"/>
                <a:pathLst>
                  <a:path w="17815" h="12547" extrusionOk="0">
                    <a:moveTo>
                      <a:pt x="17815" y="0"/>
                    </a:moveTo>
                    <a:lnTo>
                      <a:pt x="0" y="10278"/>
                    </a:lnTo>
                    <a:lnTo>
                      <a:pt x="0" y="12546"/>
                    </a:lnTo>
                    <a:lnTo>
                      <a:pt x="17815" y="2257"/>
                    </a:lnTo>
                    <a:lnTo>
                      <a:pt x="17815"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5679279" y="5335650"/>
                <a:ext cx="1157295" cy="668699"/>
              </a:xfrm>
              <a:custGeom>
                <a:avLst/>
                <a:gdLst/>
                <a:ahLst/>
                <a:cxnLst/>
                <a:rect l="l" t="t" r="r" b="b"/>
                <a:pathLst>
                  <a:path w="20119" h="11625" extrusionOk="0">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5747213" y="5525244"/>
                <a:ext cx="762518" cy="439012"/>
              </a:xfrm>
              <a:custGeom>
                <a:avLst/>
                <a:gdLst/>
                <a:ahLst/>
                <a:cxnLst/>
                <a:rect l="l" t="t" r="r" b="b"/>
                <a:pathLst>
                  <a:path w="13256" h="7632" extrusionOk="0">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1"/>
              <p:cNvSpPr/>
              <p:nvPr/>
            </p:nvSpPr>
            <p:spPr>
              <a:xfrm>
                <a:off x="6519166" y="5373730"/>
                <a:ext cx="250798" cy="145474"/>
              </a:xfrm>
              <a:custGeom>
                <a:avLst/>
                <a:gdLst/>
                <a:ahLst/>
                <a:cxnLst/>
                <a:rect l="l" t="t" r="r" b="b"/>
                <a:pathLst>
                  <a:path w="4360" h="2529" extrusionOk="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1"/>
              <p:cNvSpPr/>
              <p:nvPr/>
            </p:nvSpPr>
            <p:spPr>
              <a:xfrm>
                <a:off x="5707810" y="5916685"/>
                <a:ext cx="38137" cy="22434"/>
              </a:xfrm>
              <a:custGeom>
                <a:avLst/>
                <a:gdLst/>
                <a:ahLst/>
                <a:cxnLst/>
                <a:rect l="l" t="t" r="r" b="b"/>
                <a:pathLst>
                  <a:path w="663" h="390" extrusionOk="0">
                    <a:moveTo>
                      <a:pt x="178" y="0"/>
                    </a:moveTo>
                    <a:lnTo>
                      <a:pt x="1" y="106"/>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5732948" y="5901730"/>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5759466" y="5886774"/>
                <a:ext cx="38137" cy="22491"/>
              </a:xfrm>
              <a:custGeom>
                <a:avLst/>
                <a:gdLst/>
                <a:ahLst/>
                <a:cxnLst/>
                <a:rect l="l" t="t" r="r" b="b"/>
                <a:pathLst>
                  <a:path w="663" h="391" extrusionOk="0">
                    <a:moveTo>
                      <a:pt x="178" y="0"/>
                    </a:moveTo>
                    <a:lnTo>
                      <a:pt x="1" y="107"/>
                    </a:lnTo>
                    <a:lnTo>
                      <a:pt x="473"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1"/>
              <p:cNvSpPr/>
              <p:nvPr/>
            </p:nvSpPr>
            <p:spPr>
              <a:xfrm>
                <a:off x="5784603" y="5871818"/>
                <a:ext cx="38137" cy="21801"/>
              </a:xfrm>
              <a:custGeom>
                <a:avLst/>
                <a:gdLst/>
                <a:ahLst/>
                <a:cxnLst/>
                <a:rect l="l" t="t" r="r" b="b"/>
                <a:pathLst>
                  <a:path w="663" h="379" extrusionOk="0">
                    <a:moveTo>
                      <a:pt x="201" y="0"/>
                    </a:moveTo>
                    <a:lnTo>
                      <a:pt x="1" y="107"/>
                    </a:lnTo>
                    <a:lnTo>
                      <a:pt x="497" y="378"/>
                    </a:lnTo>
                    <a:lnTo>
                      <a:pt x="662"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1"/>
              <p:cNvSpPr/>
              <p:nvPr/>
            </p:nvSpPr>
            <p:spPr>
              <a:xfrm>
                <a:off x="5810431" y="5857552"/>
                <a:ext cx="38770" cy="21801"/>
              </a:xfrm>
              <a:custGeom>
                <a:avLst/>
                <a:gdLst/>
                <a:ahLst/>
                <a:cxnLst/>
                <a:rect l="l" t="t" r="r" b="b"/>
                <a:pathLst>
                  <a:path w="674"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5836948" y="5841906"/>
                <a:ext cx="38080" cy="22491"/>
              </a:xfrm>
              <a:custGeom>
                <a:avLst/>
                <a:gdLst/>
                <a:ahLst/>
                <a:cxnLst/>
                <a:rect l="l" t="t" r="r" b="b"/>
                <a:pathLst>
                  <a:path w="662" h="391" extrusionOk="0">
                    <a:moveTo>
                      <a:pt x="177" y="1"/>
                    </a:moveTo>
                    <a:lnTo>
                      <a:pt x="0" y="107"/>
                    </a:lnTo>
                    <a:lnTo>
                      <a:pt x="473" y="390"/>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1"/>
              <p:cNvSpPr/>
              <p:nvPr/>
            </p:nvSpPr>
            <p:spPr>
              <a:xfrm>
                <a:off x="5862086" y="5827640"/>
                <a:ext cx="38080" cy="21801"/>
              </a:xfrm>
              <a:custGeom>
                <a:avLst/>
                <a:gdLst/>
                <a:ahLst/>
                <a:cxnLst/>
                <a:rect l="l" t="t" r="r" b="b"/>
                <a:pathLst>
                  <a:path w="662" h="379" extrusionOk="0">
                    <a:moveTo>
                      <a:pt x="189" y="1"/>
                    </a:moveTo>
                    <a:lnTo>
                      <a:pt x="0" y="107"/>
                    </a:lnTo>
                    <a:lnTo>
                      <a:pt x="485" y="379"/>
                    </a:lnTo>
                    <a:lnTo>
                      <a:pt x="662"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1"/>
              <p:cNvSpPr/>
              <p:nvPr/>
            </p:nvSpPr>
            <p:spPr>
              <a:xfrm>
                <a:off x="5887913" y="5811994"/>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1"/>
              <p:cNvSpPr/>
              <p:nvPr/>
            </p:nvSpPr>
            <p:spPr>
              <a:xfrm>
                <a:off x="5913741" y="5797038"/>
                <a:ext cx="38770" cy="23182"/>
              </a:xfrm>
              <a:custGeom>
                <a:avLst/>
                <a:gdLst/>
                <a:ahLst/>
                <a:cxnLst/>
                <a:rect l="l" t="t" r="r" b="b"/>
                <a:pathLst>
                  <a:path w="674" h="403" extrusionOk="0">
                    <a:moveTo>
                      <a:pt x="177" y="1"/>
                    </a:moveTo>
                    <a:lnTo>
                      <a:pt x="0" y="119"/>
                    </a:lnTo>
                    <a:lnTo>
                      <a:pt x="484" y="403"/>
                    </a:lnTo>
                    <a:lnTo>
                      <a:pt x="674"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5939569" y="5782773"/>
                <a:ext cx="38770" cy="21801"/>
              </a:xfrm>
              <a:custGeom>
                <a:avLst/>
                <a:gdLst/>
                <a:ahLst/>
                <a:cxnLst/>
                <a:rect l="l" t="t" r="r" b="b"/>
                <a:pathLst>
                  <a:path w="674" h="379" extrusionOk="0">
                    <a:moveTo>
                      <a:pt x="189" y="1"/>
                    </a:moveTo>
                    <a:lnTo>
                      <a:pt x="0" y="95"/>
                    </a:lnTo>
                    <a:lnTo>
                      <a:pt x="484" y="379"/>
                    </a:lnTo>
                    <a:lnTo>
                      <a:pt x="673" y="273"/>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5964706" y="5767184"/>
                <a:ext cx="39460" cy="23124"/>
              </a:xfrm>
              <a:custGeom>
                <a:avLst/>
                <a:gdLst/>
                <a:ahLst/>
                <a:cxnLst/>
                <a:rect l="l" t="t" r="r" b="b"/>
                <a:pathLst>
                  <a:path w="686" h="402" extrusionOk="0">
                    <a:moveTo>
                      <a:pt x="189" y="0"/>
                    </a:moveTo>
                    <a:lnTo>
                      <a:pt x="0" y="118"/>
                    </a:lnTo>
                    <a:lnTo>
                      <a:pt x="484" y="402"/>
                    </a:lnTo>
                    <a:lnTo>
                      <a:pt x="685"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1"/>
              <p:cNvSpPr/>
              <p:nvPr/>
            </p:nvSpPr>
            <p:spPr>
              <a:xfrm>
                <a:off x="5991166" y="5752919"/>
                <a:ext cx="38137" cy="21801"/>
              </a:xfrm>
              <a:custGeom>
                <a:avLst/>
                <a:gdLst/>
                <a:ahLst/>
                <a:cxnLst/>
                <a:rect l="l" t="t" r="r" b="b"/>
                <a:pathLst>
                  <a:path w="663" h="379" extrusionOk="0">
                    <a:moveTo>
                      <a:pt x="178" y="0"/>
                    </a:moveTo>
                    <a:lnTo>
                      <a:pt x="1" y="106"/>
                    </a:lnTo>
                    <a:lnTo>
                      <a:pt x="485"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1"/>
              <p:cNvSpPr/>
              <p:nvPr/>
            </p:nvSpPr>
            <p:spPr>
              <a:xfrm>
                <a:off x="6016994" y="5737273"/>
                <a:ext cx="38828" cy="23182"/>
              </a:xfrm>
              <a:custGeom>
                <a:avLst/>
                <a:gdLst/>
                <a:ahLst/>
                <a:cxnLst/>
                <a:rect l="l" t="t" r="r" b="b"/>
                <a:pathLst>
                  <a:path w="675" h="403" extrusionOk="0">
                    <a:moveTo>
                      <a:pt x="190" y="0"/>
                    </a:moveTo>
                    <a:lnTo>
                      <a:pt x="1" y="119"/>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1"/>
              <p:cNvSpPr/>
              <p:nvPr/>
            </p:nvSpPr>
            <p:spPr>
              <a:xfrm>
                <a:off x="6042131" y="5723007"/>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1"/>
              <p:cNvSpPr/>
              <p:nvPr/>
            </p:nvSpPr>
            <p:spPr>
              <a:xfrm>
                <a:off x="6068649" y="5708051"/>
                <a:ext cx="38137" cy="22491"/>
              </a:xfrm>
              <a:custGeom>
                <a:avLst/>
                <a:gdLst/>
                <a:ahLst/>
                <a:cxnLst/>
                <a:rect l="l" t="t" r="r" b="b"/>
                <a:pathLst>
                  <a:path w="663" h="391" extrusionOk="0">
                    <a:moveTo>
                      <a:pt x="178" y="0"/>
                    </a:moveTo>
                    <a:lnTo>
                      <a:pt x="1" y="119"/>
                    </a:lnTo>
                    <a:lnTo>
                      <a:pt x="485" y="390"/>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6093787" y="5693095"/>
                <a:ext cx="39460" cy="22491"/>
              </a:xfrm>
              <a:custGeom>
                <a:avLst/>
                <a:gdLst/>
                <a:ahLst/>
                <a:cxnLst/>
                <a:rect l="l" t="t" r="r" b="b"/>
                <a:pathLst>
                  <a:path w="686" h="391" extrusionOk="0">
                    <a:moveTo>
                      <a:pt x="201" y="1"/>
                    </a:moveTo>
                    <a:lnTo>
                      <a:pt x="1" y="107"/>
                    </a:lnTo>
                    <a:lnTo>
                      <a:pt x="497" y="390"/>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6120305" y="5678139"/>
                <a:ext cx="38080" cy="23182"/>
              </a:xfrm>
              <a:custGeom>
                <a:avLst/>
                <a:gdLst/>
                <a:ahLst/>
                <a:cxnLst/>
                <a:rect l="l" t="t" r="r" b="b"/>
                <a:pathLst>
                  <a:path w="662" h="403" extrusionOk="0">
                    <a:moveTo>
                      <a:pt x="178" y="1"/>
                    </a:moveTo>
                    <a:lnTo>
                      <a:pt x="0" y="119"/>
                    </a:lnTo>
                    <a:lnTo>
                      <a:pt x="473" y="402"/>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1"/>
              <p:cNvSpPr/>
              <p:nvPr/>
            </p:nvSpPr>
            <p:spPr>
              <a:xfrm>
                <a:off x="6145442" y="5663874"/>
                <a:ext cx="38770" cy="21801"/>
              </a:xfrm>
              <a:custGeom>
                <a:avLst/>
                <a:gdLst/>
                <a:ahLst/>
                <a:cxnLst/>
                <a:rect l="l" t="t" r="r" b="b"/>
                <a:pathLst>
                  <a:path w="674" h="379" extrusionOk="0">
                    <a:moveTo>
                      <a:pt x="201" y="1"/>
                    </a:moveTo>
                    <a:lnTo>
                      <a:pt x="0" y="95"/>
                    </a:lnTo>
                    <a:lnTo>
                      <a:pt x="497" y="379"/>
                    </a:lnTo>
                    <a:lnTo>
                      <a:pt x="674" y="272"/>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1"/>
              <p:cNvSpPr/>
              <p:nvPr/>
            </p:nvSpPr>
            <p:spPr>
              <a:xfrm>
                <a:off x="6171270" y="5648228"/>
                <a:ext cx="39460" cy="22491"/>
              </a:xfrm>
              <a:custGeom>
                <a:avLst/>
                <a:gdLst/>
                <a:ahLst/>
                <a:cxnLst/>
                <a:rect l="l" t="t" r="r" b="b"/>
                <a:pathLst>
                  <a:path w="686" h="391" extrusionOk="0">
                    <a:moveTo>
                      <a:pt x="189" y="1"/>
                    </a:moveTo>
                    <a:lnTo>
                      <a:pt x="0" y="107"/>
                    </a:lnTo>
                    <a:lnTo>
                      <a:pt x="485" y="391"/>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6197787" y="5633962"/>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1"/>
              <p:cNvSpPr/>
              <p:nvPr/>
            </p:nvSpPr>
            <p:spPr>
              <a:xfrm>
                <a:off x="6222925" y="5618373"/>
                <a:ext cx="38770" cy="22434"/>
              </a:xfrm>
              <a:custGeom>
                <a:avLst/>
                <a:gdLst/>
                <a:ahLst/>
                <a:cxnLst/>
                <a:rect l="l" t="t" r="r" b="b"/>
                <a:pathLst>
                  <a:path w="674" h="390" extrusionOk="0">
                    <a:moveTo>
                      <a:pt x="201" y="0"/>
                    </a:moveTo>
                    <a:lnTo>
                      <a:pt x="0" y="106"/>
                    </a:lnTo>
                    <a:lnTo>
                      <a:pt x="496" y="390"/>
                    </a:lnTo>
                    <a:lnTo>
                      <a:pt x="674"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1"/>
              <p:cNvSpPr/>
              <p:nvPr/>
            </p:nvSpPr>
            <p:spPr>
              <a:xfrm>
                <a:off x="6248752" y="5604050"/>
                <a:ext cx="38770" cy="22491"/>
              </a:xfrm>
              <a:custGeom>
                <a:avLst/>
                <a:gdLst/>
                <a:ahLst/>
                <a:cxnLst/>
                <a:rect l="l" t="t" r="r" b="b"/>
                <a:pathLst>
                  <a:path w="674" h="391" extrusionOk="0">
                    <a:moveTo>
                      <a:pt x="189" y="1"/>
                    </a:moveTo>
                    <a:lnTo>
                      <a:pt x="0" y="107"/>
                    </a:lnTo>
                    <a:lnTo>
                      <a:pt x="484" y="391"/>
                    </a:lnTo>
                    <a:lnTo>
                      <a:pt x="673" y="285"/>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1"/>
              <p:cNvSpPr/>
              <p:nvPr/>
            </p:nvSpPr>
            <p:spPr>
              <a:xfrm>
                <a:off x="6275213" y="5589152"/>
                <a:ext cx="38137" cy="21801"/>
              </a:xfrm>
              <a:custGeom>
                <a:avLst/>
                <a:gdLst/>
                <a:ahLst/>
                <a:cxnLst/>
                <a:rect l="l" t="t" r="r" b="b"/>
                <a:pathLst>
                  <a:path w="663" h="379" extrusionOk="0">
                    <a:moveTo>
                      <a:pt x="178" y="0"/>
                    </a:moveTo>
                    <a:lnTo>
                      <a:pt x="1" y="95"/>
                    </a:lnTo>
                    <a:lnTo>
                      <a:pt x="485"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1"/>
              <p:cNvSpPr/>
              <p:nvPr/>
            </p:nvSpPr>
            <p:spPr>
              <a:xfrm>
                <a:off x="6300350" y="5574196"/>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1"/>
              <p:cNvSpPr/>
              <p:nvPr/>
            </p:nvSpPr>
            <p:spPr>
              <a:xfrm>
                <a:off x="6326178" y="5559240"/>
                <a:ext cx="38828" cy="21801"/>
              </a:xfrm>
              <a:custGeom>
                <a:avLst/>
                <a:gdLst/>
                <a:ahLst/>
                <a:cxnLst/>
                <a:rect l="l" t="t" r="r" b="b"/>
                <a:pathLst>
                  <a:path w="675" h="379" extrusionOk="0">
                    <a:moveTo>
                      <a:pt x="190" y="0"/>
                    </a:moveTo>
                    <a:lnTo>
                      <a:pt x="1" y="107"/>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1"/>
              <p:cNvSpPr/>
              <p:nvPr/>
            </p:nvSpPr>
            <p:spPr>
              <a:xfrm>
                <a:off x="6352005" y="5544975"/>
                <a:ext cx="38828" cy="21801"/>
              </a:xfrm>
              <a:custGeom>
                <a:avLst/>
                <a:gdLst/>
                <a:ahLst/>
                <a:cxnLst/>
                <a:rect l="l" t="t" r="r" b="b"/>
                <a:pathLst>
                  <a:path w="675" h="379" extrusionOk="0">
                    <a:moveTo>
                      <a:pt x="178" y="0"/>
                    </a:moveTo>
                    <a:lnTo>
                      <a:pt x="1" y="95"/>
                    </a:lnTo>
                    <a:lnTo>
                      <a:pt x="497" y="378"/>
                    </a:lnTo>
                    <a:lnTo>
                      <a:pt x="674" y="260"/>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1"/>
              <p:cNvSpPr/>
              <p:nvPr/>
            </p:nvSpPr>
            <p:spPr>
              <a:xfrm>
                <a:off x="6377833" y="5529328"/>
                <a:ext cx="38770" cy="22491"/>
              </a:xfrm>
              <a:custGeom>
                <a:avLst/>
                <a:gdLst/>
                <a:ahLst/>
                <a:cxnLst/>
                <a:rect l="l" t="t" r="r" b="b"/>
                <a:pathLst>
                  <a:path w="674" h="391" extrusionOk="0">
                    <a:moveTo>
                      <a:pt x="190" y="1"/>
                    </a:moveTo>
                    <a:lnTo>
                      <a:pt x="1"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6404351" y="5514373"/>
                <a:ext cx="38080" cy="22491"/>
              </a:xfrm>
              <a:custGeom>
                <a:avLst/>
                <a:gdLst/>
                <a:ahLst/>
                <a:cxnLst/>
                <a:rect l="l" t="t" r="r" b="b"/>
                <a:pathLst>
                  <a:path w="662" h="391" extrusionOk="0">
                    <a:moveTo>
                      <a:pt x="177" y="1"/>
                    </a:moveTo>
                    <a:lnTo>
                      <a:pt x="0" y="119"/>
                    </a:lnTo>
                    <a:lnTo>
                      <a:pt x="473" y="390"/>
                    </a:lnTo>
                    <a:lnTo>
                      <a:pt x="662" y="272"/>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6429488" y="5499417"/>
                <a:ext cx="38080" cy="22491"/>
              </a:xfrm>
              <a:custGeom>
                <a:avLst/>
                <a:gdLst/>
                <a:ahLst/>
                <a:cxnLst/>
                <a:rect l="l" t="t" r="r" b="b"/>
                <a:pathLst>
                  <a:path w="662" h="391" extrusionOk="0">
                    <a:moveTo>
                      <a:pt x="178" y="1"/>
                    </a:moveTo>
                    <a:lnTo>
                      <a:pt x="0" y="107"/>
                    </a:lnTo>
                    <a:lnTo>
                      <a:pt x="485"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6455316" y="548446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1"/>
              <p:cNvSpPr/>
              <p:nvPr/>
            </p:nvSpPr>
            <p:spPr>
              <a:xfrm>
                <a:off x="6481144" y="5470195"/>
                <a:ext cx="38080" cy="21801"/>
              </a:xfrm>
              <a:custGeom>
                <a:avLst/>
                <a:gdLst/>
                <a:ahLst/>
                <a:cxnLst/>
                <a:rect l="l" t="t" r="r" b="b"/>
                <a:pathLst>
                  <a:path w="662" h="379" extrusionOk="0">
                    <a:moveTo>
                      <a:pt x="177" y="1"/>
                    </a:moveTo>
                    <a:lnTo>
                      <a:pt x="0" y="95"/>
                    </a:lnTo>
                    <a:lnTo>
                      <a:pt x="473" y="379"/>
                    </a:lnTo>
                    <a:lnTo>
                      <a:pt x="662" y="273"/>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1"/>
              <p:cNvSpPr/>
              <p:nvPr/>
            </p:nvSpPr>
            <p:spPr>
              <a:xfrm>
                <a:off x="6506971" y="5454607"/>
                <a:ext cx="38080" cy="23124"/>
              </a:xfrm>
              <a:custGeom>
                <a:avLst/>
                <a:gdLst/>
                <a:ahLst/>
                <a:cxnLst/>
                <a:rect l="l" t="t" r="r" b="b"/>
                <a:pathLst>
                  <a:path w="662" h="402" extrusionOk="0">
                    <a:moveTo>
                      <a:pt x="189" y="0"/>
                    </a:moveTo>
                    <a:lnTo>
                      <a:pt x="0" y="118"/>
                    </a:lnTo>
                    <a:lnTo>
                      <a:pt x="484" y="402"/>
                    </a:lnTo>
                    <a:lnTo>
                      <a:pt x="662"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1"/>
              <p:cNvSpPr/>
              <p:nvPr/>
            </p:nvSpPr>
            <p:spPr>
              <a:xfrm>
                <a:off x="6532109" y="5440341"/>
                <a:ext cx="39460" cy="21801"/>
              </a:xfrm>
              <a:custGeom>
                <a:avLst/>
                <a:gdLst/>
                <a:ahLst/>
                <a:cxnLst/>
                <a:rect l="l" t="t" r="r" b="b"/>
                <a:pathLst>
                  <a:path w="686" h="379" extrusionOk="0">
                    <a:moveTo>
                      <a:pt x="201" y="0"/>
                    </a:moveTo>
                    <a:lnTo>
                      <a:pt x="0" y="106"/>
                    </a:lnTo>
                    <a:lnTo>
                      <a:pt x="496" y="378"/>
                    </a:lnTo>
                    <a:lnTo>
                      <a:pt x="685"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6558569" y="5424695"/>
                <a:ext cx="38137" cy="23124"/>
              </a:xfrm>
              <a:custGeom>
                <a:avLst/>
                <a:gdLst/>
                <a:ahLst/>
                <a:cxnLst/>
                <a:rect l="l" t="t" r="r" b="b"/>
                <a:pathLst>
                  <a:path w="663" h="402" extrusionOk="0">
                    <a:moveTo>
                      <a:pt x="178" y="0"/>
                    </a:moveTo>
                    <a:lnTo>
                      <a:pt x="1" y="118"/>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1"/>
              <p:cNvSpPr/>
              <p:nvPr/>
            </p:nvSpPr>
            <p:spPr>
              <a:xfrm>
                <a:off x="6584397" y="5410429"/>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1"/>
              <p:cNvSpPr/>
              <p:nvPr/>
            </p:nvSpPr>
            <p:spPr>
              <a:xfrm>
                <a:off x="6609534" y="5395473"/>
                <a:ext cx="39518" cy="22491"/>
              </a:xfrm>
              <a:custGeom>
                <a:avLst/>
                <a:gdLst/>
                <a:ahLst/>
                <a:cxnLst/>
                <a:rect l="l" t="t" r="r" b="b"/>
                <a:pathLst>
                  <a:path w="687" h="391" extrusionOk="0">
                    <a:moveTo>
                      <a:pt x="190" y="0"/>
                    </a:moveTo>
                    <a:lnTo>
                      <a:pt x="1" y="118"/>
                    </a:lnTo>
                    <a:lnTo>
                      <a:pt x="485" y="390"/>
                    </a:lnTo>
                    <a:lnTo>
                      <a:pt x="686"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6636052" y="5380518"/>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6661189" y="5365562"/>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6687017" y="5351296"/>
                <a:ext cx="38770" cy="21801"/>
              </a:xfrm>
              <a:custGeom>
                <a:avLst/>
                <a:gdLst/>
                <a:ahLst/>
                <a:cxnLst/>
                <a:rect l="l" t="t" r="r" b="b"/>
                <a:pathLst>
                  <a:path w="674" h="379" extrusionOk="0">
                    <a:moveTo>
                      <a:pt x="190" y="0"/>
                    </a:moveTo>
                    <a:lnTo>
                      <a:pt x="1" y="95"/>
                    </a:lnTo>
                    <a:lnTo>
                      <a:pt x="485" y="379"/>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5794784" y="5966960"/>
                <a:ext cx="38828" cy="23124"/>
              </a:xfrm>
              <a:custGeom>
                <a:avLst/>
                <a:gdLst/>
                <a:ahLst/>
                <a:cxnLst/>
                <a:rect l="l" t="t" r="r" b="b"/>
                <a:pathLst>
                  <a:path w="675" h="402" extrusionOk="0">
                    <a:moveTo>
                      <a:pt x="190" y="0"/>
                    </a:moveTo>
                    <a:lnTo>
                      <a:pt x="1" y="118"/>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5820612" y="5952695"/>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1"/>
              <p:cNvSpPr/>
              <p:nvPr/>
            </p:nvSpPr>
            <p:spPr>
              <a:xfrm>
                <a:off x="5847130" y="5937048"/>
                <a:ext cx="38080" cy="22491"/>
              </a:xfrm>
              <a:custGeom>
                <a:avLst/>
                <a:gdLst/>
                <a:ahLst/>
                <a:cxnLst/>
                <a:rect l="l" t="t" r="r" b="b"/>
                <a:pathLst>
                  <a:path w="662" h="391" extrusionOk="0">
                    <a:moveTo>
                      <a:pt x="166" y="0"/>
                    </a:moveTo>
                    <a:lnTo>
                      <a:pt x="0" y="107"/>
                    </a:lnTo>
                    <a:lnTo>
                      <a:pt x="485" y="390"/>
                    </a:lnTo>
                    <a:lnTo>
                      <a:pt x="662" y="284"/>
                    </a:lnTo>
                    <a:lnTo>
                      <a:pt x="166"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1"/>
              <p:cNvSpPr/>
              <p:nvPr/>
            </p:nvSpPr>
            <p:spPr>
              <a:xfrm>
                <a:off x="5872267" y="5922783"/>
                <a:ext cx="39460" cy="21801"/>
              </a:xfrm>
              <a:custGeom>
                <a:avLst/>
                <a:gdLst/>
                <a:ahLst/>
                <a:cxnLst/>
                <a:rect l="l" t="t" r="r" b="b"/>
                <a:pathLst>
                  <a:path w="686" h="379" extrusionOk="0">
                    <a:moveTo>
                      <a:pt x="190" y="0"/>
                    </a:moveTo>
                    <a:lnTo>
                      <a:pt x="1" y="107"/>
                    </a:lnTo>
                    <a:lnTo>
                      <a:pt x="485" y="378"/>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1"/>
              <p:cNvSpPr/>
              <p:nvPr/>
            </p:nvSpPr>
            <p:spPr>
              <a:xfrm>
                <a:off x="5898095" y="5907137"/>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1"/>
              <p:cNvSpPr/>
              <p:nvPr/>
            </p:nvSpPr>
            <p:spPr>
              <a:xfrm>
                <a:off x="5923923" y="5892871"/>
                <a:ext cx="38770" cy="22491"/>
              </a:xfrm>
              <a:custGeom>
                <a:avLst/>
                <a:gdLst/>
                <a:ahLst/>
                <a:cxnLst/>
                <a:rect l="l" t="t" r="r" b="b"/>
                <a:pathLst>
                  <a:path w="674" h="391" extrusionOk="0">
                    <a:moveTo>
                      <a:pt x="178" y="1"/>
                    </a:moveTo>
                    <a:lnTo>
                      <a:pt x="0" y="107"/>
                    </a:lnTo>
                    <a:lnTo>
                      <a:pt x="497" y="390"/>
                    </a:lnTo>
                    <a:lnTo>
                      <a:pt x="674"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1"/>
              <p:cNvSpPr/>
              <p:nvPr/>
            </p:nvSpPr>
            <p:spPr>
              <a:xfrm>
                <a:off x="5949750" y="5877915"/>
                <a:ext cx="38770" cy="21801"/>
              </a:xfrm>
              <a:custGeom>
                <a:avLst/>
                <a:gdLst/>
                <a:ahLst/>
                <a:cxnLst/>
                <a:rect l="l" t="t" r="r" b="b"/>
                <a:pathLst>
                  <a:path w="674" h="379" extrusionOk="0">
                    <a:moveTo>
                      <a:pt x="189" y="1"/>
                    </a:moveTo>
                    <a:lnTo>
                      <a:pt x="0" y="95"/>
                    </a:lnTo>
                    <a:lnTo>
                      <a:pt x="485" y="379"/>
                    </a:lnTo>
                    <a:lnTo>
                      <a:pt x="674" y="272"/>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1"/>
              <p:cNvSpPr/>
              <p:nvPr/>
            </p:nvSpPr>
            <p:spPr>
              <a:xfrm>
                <a:off x="5974888" y="5862959"/>
                <a:ext cx="39460" cy="22491"/>
              </a:xfrm>
              <a:custGeom>
                <a:avLst/>
                <a:gdLst/>
                <a:ahLst/>
                <a:cxnLst/>
                <a:rect l="l" t="t" r="r" b="b"/>
                <a:pathLst>
                  <a:path w="686" h="391" extrusionOk="0">
                    <a:moveTo>
                      <a:pt x="201" y="1"/>
                    </a:moveTo>
                    <a:lnTo>
                      <a:pt x="0" y="107"/>
                    </a:lnTo>
                    <a:lnTo>
                      <a:pt x="496" y="391"/>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1"/>
              <p:cNvSpPr/>
              <p:nvPr/>
            </p:nvSpPr>
            <p:spPr>
              <a:xfrm>
                <a:off x="6001405" y="5848003"/>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6026543" y="5833738"/>
                <a:ext cx="39460" cy="21801"/>
              </a:xfrm>
              <a:custGeom>
                <a:avLst/>
                <a:gdLst/>
                <a:ahLst/>
                <a:cxnLst/>
                <a:rect l="l" t="t" r="r" b="b"/>
                <a:pathLst>
                  <a:path w="686" h="379" extrusionOk="0">
                    <a:moveTo>
                      <a:pt x="201" y="1"/>
                    </a:moveTo>
                    <a:lnTo>
                      <a:pt x="0" y="95"/>
                    </a:lnTo>
                    <a:lnTo>
                      <a:pt x="496" y="379"/>
                    </a:lnTo>
                    <a:lnTo>
                      <a:pt x="685" y="261"/>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1"/>
              <p:cNvSpPr/>
              <p:nvPr/>
            </p:nvSpPr>
            <p:spPr>
              <a:xfrm>
                <a:off x="6053003" y="5818149"/>
                <a:ext cx="38828" cy="22434"/>
              </a:xfrm>
              <a:custGeom>
                <a:avLst/>
                <a:gdLst/>
                <a:ahLst/>
                <a:cxnLst/>
                <a:rect l="l" t="t" r="r" b="b"/>
                <a:pathLst>
                  <a:path w="675" h="390" extrusionOk="0">
                    <a:moveTo>
                      <a:pt x="178" y="0"/>
                    </a:moveTo>
                    <a:lnTo>
                      <a:pt x="1" y="106"/>
                    </a:lnTo>
                    <a:lnTo>
                      <a:pt x="473" y="390"/>
                    </a:lnTo>
                    <a:lnTo>
                      <a:pt x="674"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1"/>
              <p:cNvSpPr/>
              <p:nvPr/>
            </p:nvSpPr>
            <p:spPr>
              <a:xfrm>
                <a:off x="6078831" y="5803193"/>
                <a:ext cx="38137" cy="22491"/>
              </a:xfrm>
              <a:custGeom>
                <a:avLst/>
                <a:gdLst/>
                <a:ahLst/>
                <a:cxnLst/>
                <a:rect l="l" t="t" r="r" b="b"/>
                <a:pathLst>
                  <a:path w="663" h="391" extrusionOk="0">
                    <a:moveTo>
                      <a:pt x="190" y="0"/>
                    </a:moveTo>
                    <a:lnTo>
                      <a:pt x="1" y="118"/>
                    </a:lnTo>
                    <a:lnTo>
                      <a:pt x="485" y="390"/>
                    </a:lnTo>
                    <a:lnTo>
                      <a:pt x="662"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6103968" y="5788238"/>
                <a:ext cx="39518" cy="22491"/>
              </a:xfrm>
              <a:custGeom>
                <a:avLst/>
                <a:gdLst/>
                <a:ahLst/>
                <a:cxnLst/>
                <a:rect l="l" t="t" r="r" b="b"/>
                <a:pathLst>
                  <a:path w="687" h="391" extrusionOk="0">
                    <a:moveTo>
                      <a:pt x="202" y="0"/>
                    </a:moveTo>
                    <a:lnTo>
                      <a:pt x="1" y="107"/>
                    </a:lnTo>
                    <a:lnTo>
                      <a:pt x="497" y="390"/>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6130486" y="5773282"/>
                <a:ext cx="38137" cy="23182"/>
              </a:xfrm>
              <a:custGeom>
                <a:avLst/>
                <a:gdLst/>
                <a:ahLst/>
                <a:cxnLst/>
                <a:rect l="l" t="t" r="r" b="b"/>
                <a:pathLst>
                  <a:path w="663" h="403" extrusionOk="0">
                    <a:moveTo>
                      <a:pt x="178" y="0"/>
                    </a:moveTo>
                    <a:lnTo>
                      <a:pt x="1" y="119"/>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1"/>
              <p:cNvSpPr/>
              <p:nvPr/>
            </p:nvSpPr>
            <p:spPr>
              <a:xfrm>
                <a:off x="6156314" y="5759016"/>
                <a:ext cx="38080" cy="21801"/>
              </a:xfrm>
              <a:custGeom>
                <a:avLst/>
                <a:gdLst/>
                <a:ahLst/>
                <a:cxnLst/>
                <a:rect l="l" t="t" r="r" b="b"/>
                <a:pathLst>
                  <a:path w="662" h="379" extrusionOk="0">
                    <a:moveTo>
                      <a:pt x="189" y="0"/>
                    </a:moveTo>
                    <a:lnTo>
                      <a:pt x="0" y="95"/>
                    </a:lnTo>
                    <a:lnTo>
                      <a:pt x="485" y="378"/>
                    </a:lnTo>
                    <a:lnTo>
                      <a:pt x="662"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1"/>
              <p:cNvSpPr/>
              <p:nvPr/>
            </p:nvSpPr>
            <p:spPr>
              <a:xfrm>
                <a:off x="6181451" y="5743370"/>
                <a:ext cx="39460" cy="23182"/>
              </a:xfrm>
              <a:custGeom>
                <a:avLst/>
                <a:gdLst/>
                <a:ahLst/>
                <a:cxnLst/>
                <a:rect l="l" t="t" r="r" b="b"/>
                <a:pathLst>
                  <a:path w="686" h="403" extrusionOk="0">
                    <a:moveTo>
                      <a:pt x="190" y="1"/>
                    </a:moveTo>
                    <a:lnTo>
                      <a:pt x="1" y="119"/>
                    </a:lnTo>
                    <a:lnTo>
                      <a:pt x="485" y="402"/>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1"/>
              <p:cNvSpPr/>
              <p:nvPr/>
            </p:nvSpPr>
            <p:spPr>
              <a:xfrm>
                <a:off x="6207969" y="5729104"/>
                <a:ext cx="38080" cy="21801"/>
              </a:xfrm>
              <a:custGeom>
                <a:avLst/>
                <a:gdLst/>
                <a:ahLst/>
                <a:cxnLst/>
                <a:rect l="l" t="t" r="r" b="b"/>
                <a:pathLst>
                  <a:path w="662" h="379" extrusionOk="0">
                    <a:moveTo>
                      <a:pt x="177" y="1"/>
                    </a:moveTo>
                    <a:lnTo>
                      <a:pt x="0" y="107"/>
                    </a:lnTo>
                    <a:lnTo>
                      <a:pt x="485"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1"/>
              <p:cNvSpPr/>
              <p:nvPr/>
            </p:nvSpPr>
            <p:spPr>
              <a:xfrm>
                <a:off x="6233106" y="5713458"/>
                <a:ext cx="39460" cy="23182"/>
              </a:xfrm>
              <a:custGeom>
                <a:avLst/>
                <a:gdLst/>
                <a:ahLst/>
                <a:cxnLst/>
                <a:rect l="l" t="t" r="r" b="b"/>
                <a:pathLst>
                  <a:path w="686" h="403" extrusionOk="0">
                    <a:moveTo>
                      <a:pt x="201" y="1"/>
                    </a:moveTo>
                    <a:lnTo>
                      <a:pt x="0" y="119"/>
                    </a:lnTo>
                    <a:lnTo>
                      <a:pt x="497" y="403"/>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1"/>
              <p:cNvSpPr/>
              <p:nvPr/>
            </p:nvSpPr>
            <p:spPr>
              <a:xfrm>
                <a:off x="6258934" y="5699193"/>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1"/>
              <p:cNvSpPr/>
              <p:nvPr/>
            </p:nvSpPr>
            <p:spPr>
              <a:xfrm>
                <a:off x="6285394" y="5684237"/>
                <a:ext cx="38137" cy="21801"/>
              </a:xfrm>
              <a:custGeom>
                <a:avLst/>
                <a:gdLst/>
                <a:ahLst/>
                <a:cxnLst/>
                <a:rect l="l" t="t" r="r" b="b"/>
                <a:pathLst>
                  <a:path w="663" h="379" extrusionOk="0">
                    <a:moveTo>
                      <a:pt x="178" y="1"/>
                    </a:moveTo>
                    <a:lnTo>
                      <a:pt x="1" y="119"/>
                    </a:lnTo>
                    <a:lnTo>
                      <a:pt x="485" y="379"/>
                    </a:lnTo>
                    <a:lnTo>
                      <a:pt x="663" y="273"/>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1"/>
              <p:cNvSpPr/>
              <p:nvPr/>
            </p:nvSpPr>
            <p:spPr>
              <a:xfrm>
                <a:off x="6310589" y="5669338"/>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1"/>
              <p:cNvSpPr/>
              <p:nvPr/>
            </p:nvSpPr>
            <p:spPr>
              <a:xfrm>
                <a:off x="6336359" y="5654383"/>
                <a:ext cx="38828" cy="21801"/>
              </a:xfrm>
              <a:custGeom>
                <a:avLst/>
                <a:gdLst/>
                <a:ahLst/>
                <a:cxnLst/>
                <a:rect l="l" t="t" r="r" b="b"/>
                <a:pathLst>
                  <a:path w="675" h="379" extrusionOk="0">
                    <a:moveTo>
                      <a:pt x="190" y="0"/>
                    </a:moveTo>
                    <a:lnTo>
                      <a:pt x="1" y="106"/>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1"/>
              <p:cNvSpPr/>
              <p:nvPr/>
            </p:nvSpPr>
            <p:spPr>
              <a:xfrm>
                <a:off x="6362187" y="5640117"/>
                <a:ext cx="38137" cy="21801"/>
              </a:xfrm>
              <a:custGeom>
                <a:avLst/>
                <a:gdLst/>
                <a:ahLst/>
                <a:cxnLst/>
                <a:rect l="l" t="t" r="r" b="b"/>
                <a:pathLst>
                  <a:path w="663" h="379" extrusionOk="0">
                    <a:moveTo>
                      <a:pt x="178" y="0"/>
                    </a:moveTo>
                    <a:lnTo>
                      <a:pt x="1" y="95"/>
                    </a:lnTo>
                    <a:lnTo>
                      <a:pt x="497"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1"/>
              <p:cNvSpPr/>
              <p:nvPr/>
            </p:nvSpPr>
            <p:spPr>
              <a:xfrm>
                <a:off x="6388015" y="5624471"/>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1"/>
              <p:cNvSpPr/>
              <p:nvPr/>
            </p:nvSpPr>
            <p:spPr>
              <a:xfrm>
                <a:off x="6414532" y="5610205"/>
                <a:ext cx="38137" cy="21801"/>
              </a:xfrm>
              <a:custGeom>
                <a:avLst/>
                <a:gdLst/>
                <a:ahLst/>
                <a:cxnLst/>
                <a:rect l="l" t="t" r="r" b="b"/>
                <a:pathLst>
                  <a:path w="663" h="379" extrusionOk="0">
                    <a:moveTo>
                      <a:pt x="178" y="0"/>
                    </a:moveTo>
                    <a:lnTo>
                      <a:pt x="0" y="107"/>
                    </a:lnTo>
                    <a:lnTo>
                      <a:pt x="473"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1"/>
              <p:cNvSpPr/>
              <p:nvPr/>
            </p:nvSpPr>
            <p:spPr>
              <a:xfrm>
                <a:off x="6439670" y="5594559"/>
                <a:ext cx="38137" cy="22491"/>
              </a:xfrm>
              <a:custGeom>
                <a:avLst/>
                <a:gdLst/>
                <a:ahLst/>
                <a:cxnLst/>
                <a:rect l="l" t="t" r="r" b="b"/>
                <a:pathLst>
                  <a:path w="663" h="391" extrusionOk="0">
                    <a:moveTo>
                      <a:pt x="190" y="1"/>
                    </a:moveTo>
                    <a:lnTo>
                      <a:pt x="1" y="107"/>
                    </a:lnTo>
                    <a:lnTo>
                      <a:pt x="485" y="390"/>
                    </a:lnTo>
                    <a:lnTo>
                      <a:pt x="662"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1"/>
              <p:cNvSpPr/>
              <p:nvPr/>
            </p:nvSpPr>
            <p:spPr>
              <a:xfrm>
                <a:off x="6465497" y="5580293"/>
                <a:ext cx="38770" cy="22491"/>
              </a:xfrm>
              <a:custGeom>
                <a:avLst/>
                <a:gdLst/>
                <a:ahLst/>
                <a:cxnLst/>
                <a:rect l="l" t="t" r="r" b="b"/>
                <a:pathLst>
                  <a:path w="674" h="391" extrusionOk="0">
                    <a:moveTo>
                      <a:pt x="190" y="1"/>
                    </a:moveTo>
                    <a:lnTo>
                      <a:pt x="0"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1"/>
              <p:cNvSpPr/>
              <p:nvPr/>
            </p:nvSpPr>
            <p:spPr>
              <a:xfrm>
                <a:off x="6491325" y="5565338"/>
                <a:ext cx="38770" cy="21801"/>
              </a:xfrm>
              <a:custGeom>
                <a:avLst/>
                <a:gdLst/>
                <a:ahLst/>
                <a:cxnLst/>
                <a:rect l="l" t="t" r="r" b="b"/>
                <a:pathLst>
                  <a:path w="674" h="379" extrusionOk="0">
                    <a:moveTo>
                      <a:pt x="178" y="1"/>
                    </a:moveTo>
                    <a:lnTo>
                      <a:pt x="0" y="95"/>
                    </a:lnTo>
                    <a:lnTo>
                      <a:pt x="485" y="379"/>
                    </a:lnTo>
                    <a:lnTo>
                      <a:pt x="674" y="272"/>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1"/>
              <p:cNvSpPr/>
              <p:nvPr/>
            </p:nvSpPr>
            <p:spPr>
              <a:xfrm>
                <a:off x="6517153" y="554969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1"/>
              <p:cNvSpPr/>
              <p:nvPr/>
            </p:nvSpPr>
            <p:spPr>
              <a:xfrm>
                <a:off x="6542290" y="5535426"/>
                <a:ext cx="39460" cy="21801"/>
              </a:xfrm>
              <a:custGeom>
                <a:avLst/>
                <a:gdLst/>
                <a:ahLst/>
                <a:cxnLst/>
                <a:rect l="l" t="t" r="r" b="b"/>
                <a:pathLst>
                  <a:path w="686" h="379" extrusionOk="0">
                    <a:moveTo>
                      <a:pt x="189" y="1"/>
                    </a:moveTo>
                    <a:lnTo>
                      <a:pt x="0" y="107"/>
                    </a:lnTo>
                    <a:lnTo>
                      <a:pt x="485" y="379"/>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1"/>
              <p:cNvSpPr/>
              <p:nvPr/>
            </p:nvSpPr>
            <p:spPr>
              <a:xfrm>
                <a:off x="6568808" y="5519837"/>
                <a:ext cx="38080" cy="23124"/>
              </a:xfrm>
              <a:custGeom>
                <a:avLst/>
                <a:gdLst/>
                <a:ahLst/>
                <a:cxnLst/>
                <a:rect l="l" t="t" r="r" b="b"/>
                <a:pathLst>
                  <a:path w="662" h="402" extrusionOk="0">
                    <a:moveTo>
                      <a:pt x="177" y="0"/>
                    </a:moveTo>
                    <a:lnTo>
                      <a:pt x="0" y="118"/>
                    </a:lnTo>
                    <a:lnTo>
                      <a:pt x="484" y="402"/>
                    </a:lnTo>
                    <a:lnTo>
                      <a:pt x="662" y="284"/>
                    </a:lnTo>
                    <a:lnTo>
                      <a:pt x="177"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1"/>
              <p:cNvSpPr/>
              <p:nvPr/>
            </p:nvSpPr>
            <p:spPr>
              <a:xfrm>
                <a:off x="6594636" y="5505572"/>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1"/>
              <p:cNvSpPr/>
              <p:nvPr/>
            </p:nvSpPr>
            <p:spPr>
              <a:xfrm>
                <a:off x="6619773" y="5490616"/>
                <a:ext cx="39460" cy="22491"/>
              </a:xfrm>
              <a:custGeom>
                <a:avLst/>
                <a:gdLst/>
                <a:ahLst/>
                <a:cxnLst/>
                <a:rect l="l" t="t" r="r" b="b"/>
                <a:pathLst>
                  <a:path w="686" h="391" extrusionOk="0">
                    <a:moveTo>
                      <a:pt x="189" y="0"/>
                    </a:moveTo>
                    <a:lnTo>
                      <a:pt x="0" y="118"/>
                    </a:lnTo>
                    <a:lnTo>
                      <a:pt x="484" y="390"/>
                    </a:lnTo>
                    <a:lnTo>
                      <a:pt x="685"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1"/>
              <p:cNvSpPr/>
              <p:nvPr/>
            </p:nvSpPr>
            <p:spPr>
              <a:xfrm>
                <a:off x="6646233" y="5475660"/>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1"/>
              <p:cNvSpPr/>
              <p:nvPr/>
            </p:nvSpPr>
            <p:spPr>
              <a:xfrm>
                <a:off x="6671371" y="5460704"/>
                <a:ext cx="39518" cy="23182"/>
              </a:xfrm>
              <a:custGeom>
                <a:avLst/>
                <a:gdLst/>
                <a:ahLst/>
                <a:cxnLst/>
                <a:rect l="l" t="t" r="r" b="b"/>
                <a:pathLst>
                  <a:path w="687" h="403" extrusionOk="0">
                    <a:moveTo>
                      <a:pt x="202" y="0"/>
                    </a:moveTo>
                    <a:lnTo>
                      <a:pt x="1" y="119"/>
                    </a:lnTo>
                    <a:lnTo>
                      <a:pt x="497" y="402"/>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1"/>
              <p:cNvSpPr/>
              <p:nvPr/>
            </p:nvSpPr>
            <p:spPr>
              <a:xfrm>
                <a:off x="6697889" y="5446438"/>
                <a:ext cx="38137" cy="21801"/>
              </a:xfrm>
              <a:custGeom>
                <a:avLst/>
                <a:gdLst/>
                <a:ahLst/>
                <a:cxnLst/>
                <a:rect l="l" t="t" r="r" b="b"/>
                <a:pathLst>
                  <a:path w="663" h="379" extrusionOk="0">
                    <a:moveTo>
                      <a:pt x="178" y="0"/>
                    </a:moveTo>
                    <a:lnTo>
                      <a:pt x="1" y="95"/>
                    </a:lnTo>
                    <a:lnTo>
                      <a:pt x="473"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1"/>
              <p:cNvSpPr/>
              <p:nvPr/>
            </p:nvSpPr>
            <p:spPr>
              <a:xfrm>
                <a:off x="6723026" y="5430792"/>
                <a:ext cx="38828" cy="23182"/>
              </a:xfrm>
              <a:custGeom>
                <a:avLst/>
                <a:gdLst/>
                <a:ahLst/>
                <a:cxnLst/>
                <a:rect l="l" t="t" r="r" b="b"/>
                <a:pathLst>
                  <a:path w="675" h="403" extrusionOk="0">
                    <a:moveTo>
                      <a:pt x="202" y="1"/>
                    </a:moveTo>
                    <a:lnTo>
                      <a:pt x="1" y="119"/>
                    </a:lnTo>
                    <a:lnTo>
                      <a:pt x="497" y="402"/>
                    </a:lnTo>
                    <a:lnTo>
                      <a:pt x="674" y="284"/>
                    </a:lnTo>
                    <a:lnTo>
                      <a:pt x="202"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1"/>
              <p:cNvSpPr/>
              <p:nvPr/>
            </p:nvSpPr>
            <p:spPr>
              <a:xfrm>
                <a:off x="6748854" y="5416527"/>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1"/>
              <p:cNvSpPr/>
              <p:nvPr/>
            </p:nvSpPr>
            <p:spPr>
              <a:xfrm>
                <a:off x="6775372" y="5400881"/>
                <a:ext cx="38080" cy="22491"/>
              </a:xfrm>
              <a:custGeom>
                <a:avLst/>
                <a:gdLst/>
                <a:ahLst/>
                <a:cxnLst/>
                <a:rect l="l" t="t" r="r" b="b"/>
                <a:pathLst>
                  <a:path w="662" h="391" extrusionOk="0">
                    <a:moveTo>
                      <a:pt x="178" y="1"/>
                    </a:moveTo>
                    <a:lnTo>
                      <a:pt x="0" y="107"/>
                    </a:lnTo>
                    <a:lnTo>
                      <a:pt x="473"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1"/>
              <p:cNvSpPr/>
              <p:nvPr/>
            </p:nvSpPr>
            <p:spPr>
              <a:xfrm>
                <a:off x="5779196" y="5984620"/>
                <a:ext cx="32673" cy="150249"/>
              </a:xfrm>
              <a:custGeom>
                <a:avLst/>
                <a:gdLst/>
                <a:ahLst/>
                <a:cxnLst/>
                <a:rect l="l" t="t" r="r" b="b"/>
                <a:pathLst>
                  <a:path w="568" h="2612" extrusionOk="0">
                    <a:moveTo>
                      <a:pt x="0" y="0"/>
                    </a:moveTo>
                    <a:lnTo>
                      <a:pt x="0" y="2280"/>
                    </a:lnTo>
                    <a:lnTo>
                      <a:pt x="567" y="2611"/>
                    </a:lnTo>
                    <a:lnTo>
                      <a:pt x="567" y="343"/>
                    </a:lnTo>
                    <a:lnTo>
                      <a:pt x="0"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1"/>
              <p:cNvSpPr/>
              <p:nvPr/>
            </p:nvSpPr>
            <p:spPr>
              <a:xfrm>
                <a:off x="6477060" y="5525244"/>
                <a:ext cx="32673" cy="36757"/>
              </a:xfrm>
              <a:custGeom>
                <a:avLst/>
                <a:gdLst/>
                <a:ahLst/>
                <a:cxnLst/>
                <a:rect l="l" t="t" r="r" b="b"/>
                <a:pathLst>
                  <a:path w="568" h="639" extrusionOk="0">
                    <a:moveTo>
                      <a:pt x="0" y="1"/>
                    </a:moveTo>
                    <a:lnTo>
                      <a:pt x="0" y="639"/>
                    </a:lnTo>
                    <a:lnTo>
                      <a:pt x="567" y="308"/>
                    </a:lnTo>
                    <a:lnTo>
                      <a:pt x="0" y="1"/>
                    </a:ln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1"/>
              <p:cNvSpPr/>
              <p:nvPr/>
            </p:nvSpPr>
            <p:spPr>
              <a:xfrm>
                <a:off x="6738672" y="5373730"/>
                <a:ext cx="31292" cy="37447"/>
              </a:xfrm>
              <a:custGeom>
                <a:avLst/>
                <a:gdLst/>
                <a:ahLst/>
                <a:cxnLst/>
                <a:rect l="l" t="t" r="r" b="b"/>
                <a:pathLst>
                  <a:path w="544" h="651" extrusionOk="0">
                    <a:moveTo>
                      <a:pt x="0" y="0"/>
                    </a:moveTo>
                    <a:lnTo>
                      <a:pt x="0" y="650"/>
                    </a:lnTo>
                    <a:lnTo>
                      <a:pt x="544" y="331"/>
                    </a:lnTo>
                    <a:lnTo>
                      <a:pt x="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51"/>
            <p:cNvGrpSpPr/>
            <p:nvPr/>
          </p:nvGrpSpPr>
          <p:grpSpPr>
            <a:xfrm>
              <a:off x="2575180" y="902652"/>
              <a:ext cx="642501" cy="606585"/>
              <a:chOff x="-4345070" y="3726402"/>
              <a:chExt cx="642501" cy="606585"/>
            </a:xfrm>
          </p:grpSpPr>
          <p:sp>
            <p:nvSpPr>
              <p:cNvPr id="7167" name="Google Shape;7167;p51"/>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1"/>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1"/>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1"/>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1"/>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1"/>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1"/>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1"/>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1"/>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1"/>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1"/>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51"/>
            <p:cNvGrpSpPr/>
            <p:nvPr/>
          </p:nvGrpSpPr>
          <p:grpSpPr>
            <a:xfrm>
              <a:off x="604448" y="902650"/>
              <a:ext cx="373850" cy="899213"/>
              <a:chOff x="10985382" y="-7411116"/>
              <a:chExt cx="815553" cy="1961633"/>
            </a:xfrm>
          </p:grpSpPr>
          <p:sp>
            <p:nvSpPr>
              <p:cNvPr id="7181" name="Google Shape;7181;p51"/>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1"/>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1"/>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1"/>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1"/>
              <p:cNvSpPr/>
              <p:nvPr/>
            </p:nvSpPr>
            <p:spPr>
              <a:xfrm>
                <a:off x="11098342" y="-6411694"/>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1"/>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1"/>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1"/>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1"/>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1"/>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1"/>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1"/>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1"/>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1"/>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51"/>
            <p:cNvGrpSpPr/>
            <p:nvPr/>
          </p:nvGrpSpPr>
          <p:grpSpPr>
            <a:xfrm>
              <a:off x="978305" y="2080252"/>
              <a:ext cx="642501" cy="606585"/>
              <a:chOff x="-4345070" y="3726402"/>
              <a:chExt cx="642501" cy="606585"/>
            </a:xfrm>
          </p:grpSpPr>
          <p:sp>
            <p:nvSpPr>
              <p:cNvPr id="7199" name="Google Shape;7199;p51"/>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1"/>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1"/>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1"/>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1"/>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1"/>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1"/>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1"/>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1"/>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1"/>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1"/>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51"/>
            <p:cNvGrpSpPr/>
            <p:nvPr/>
          </p:nvGrpSpPr>
          <p:grpSpPr>
            <a:xfrm>
              <a:off x="2843823" y="3600913"/>
              <a:ext cx="373850" cy="899213"/>
              <a:chOff x="10985382" y="-7411116"/>
              <a:chExt cx="815553" cy="1961633"/>
            </a:xfrm>
          </p:grpSpPr>
          <p:sp>
            <p:nvSpPr>
              <p:cNvPr id="7213" name="Google Shape;7213;p51"/>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1"/>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1"/>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1"/>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1"/>
              <p:cNvSpPr/>
              <p:nvPr/>
            </p:nvSpPr>
            <p:spPr>
              <a:xfrm>
                <a:off x="11098342" y="-6411667"/>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1"/>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1"/>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1"/>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1"/>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1"/>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1"/>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1"/>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1"/>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1"/>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51"/>
            <p:cNvGrpSpPr/>
            <p:nvPr/>
          </p:nvGrpSpPr>
          <p:grpSpPr>
            <a:xfrm>
              <a:off x="1316792" y="4042184"/>
              <a:ext cx="304008" cy="564114"/>
              <a:chOff x="6058230" y="-2567239"/>
              <a:chExt cx="663194" cy="1230616"/>
            </a:xfrm>
          </p:grpSpPr>
          <p:sp>
            <p:nvSpPr>
              <p:cNvPr id="7231" name="Google Shape;7231;p51"/>
              <p:cNvSpPr/>
              <p:nvPr/>
            </p:nvSpPr>
            <p:spPr>
              <a:xfrm>
                <a:off x="6176683" y="-2305973"/>
                <a:ext cx="412195" cy="969350"/>
              </a:xfrm>
              <a:custGeom>
                <a:avLst/>
                <a:gdLst/>
                <a:ahLst/>
                <a:cxnLst/>
                <a:rect l="l" t="t" r="r" b="b"/>
                <a:pathLst>
                  <a:path w="1726" h="4059" extrusionOk="0">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1"/>
              <p:cNvSpPr/>
              <p:nvPr/>
            </p:nvSpPr>
            <p:spPr>
              <a:xfrm>
                <a:off x="6233060" y="-2053544"/>
                <a:ext cx="56599" cy="59465"/>
              </a:xfrm>
              <a:custGeom>
                <a:avLst/>
                <a:gdLst/>
                <a:ahLst/>
                <a:cxnLst/>
                <a:rect l="l" t="t" r="r" b="b"/>
                <a:pathLst>
                  <a:path w="237" h="249" extrusionOk="0">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1"/>
              <p:cNvSpPr/>
              <p:nvPr/>
            </p:nvSpPr>
            <p:spPr>
              <a:xfrm>
                <a:off x="6233044" y="-2053544"/>
                <a:ext cx="56599" cy="59465"/>
              </a:xfrm>
              <a:custGeom>
                <a:avLst/>
                <a:gdLst/>
                <a:ahLst/>
                <a:cxnLst/>
                <a:rect l="l" t="t" r="r" b="b"/>
                <a:pathLst>
                  <a:path w="237" h="249" extrusionOk="0">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1"/>
              <p:cNvSpPr/>
              <p:nvPr/>
            </p:nvSpPr>
            <p:spPr>
              <a:xfrm>
                <a:off x="6250000" y="-2073127"/>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1"/>
              <p:cNvSpPr/>
              <p:nvPr/>
            </p:nvSpPr>
            <p:spPr>
              <a:xfrm>
                <a:off x="6083545" y="-2567239"/>
                <a:ext cx="98869" cy="37255"/>
              </a:xfrm>
              <a:custGeom>
                <a:avLst/>
                <a:gdLst/>
                <a:ahLst/>
                <a:cxnLst/>
                <a:rect l="l" t="t" r="r" b="b"/>
                <a:pathLst>
                  <a:path w="414" h="156" extrusionOk="0">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1"/>
              <p:cNvSpPr/>
              <p:nvPr/>
            </p:nvSpPr>
            <p:spPr>
              <a:xfrm>
                <a:off x="6083545" y="-2567000"/>
                <a:ext cx="56599" cy="31285"/>
              </a:xfrm>
              <a:custGeom>
                <a:avLst/>
                <a:gdLst/>
                <a:ahLst/>
                <a:cxnLst/>
                <a:rect l="l" t="t" r="r" b="b"/>
                <a:pathLst>
                  <a:path w="237" h="131" extrusionOk="0">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1"/>
              <p:cNvSpPr/>
              <p:nvPr/>
            </p:nvSpPr>
            <p:spPr>
              <a:xfrm>
                <a:off x="6100501" y="-2567000"/>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1"/>
              <p:cNvSpPr/>
              <p:nvPr/>
            </p:nvSpPr>
            <p:spPr>
              <a:xfrm>
                <a:off x="6125815" y="-2564135"/>
                <a:ext cx="56599" cy="31285"/>
              </a:xfrm>
              <a:custGeom>
                <a:avLst/>
                <a:gdLst/>
                <a:ahLst/>
                <a:cxnLst/>
                <a:rect l="l" t="t" r="r" b="b"/>
                <a:pathLst>
                  <a:path w="237" h="131" extrusionOk="0">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1"/>
              <p:cNvSpPr/>
              <p:nvPr/>
            </p:nvSpPr>
            <p:spPr>
              <a:xfrm>
                <a:off x="6585777" y="-1847445"/>
                <a:ext cx="56599" cy="59465"/>
              </a:xfrm>
              <a:custGeom>
                <a:avLst/>
                <a:gdLst/>
                <a:ahLst/>
                <a:cxnLst/>
                <a:rect l="l" t="t" r="r" b="b"/>
                <a:pathLst>
                  <a:path w="237" h="249" extrusionOk="0">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1"/>
              <p:cNvSpPr/>
              <p:nvPr/>
            </p:nvSpPr>
            <p:spPr>
              <a:xfrm>
                <a:off x="6585777" y="-1853176"/>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1"/>
              <p:cNvSpPr/>
              <p:nvPr/>
            </p:nvSpPr>
            <p:spPr>
              <a:xfrm>
                <a:off x="6602733" y="-1870132"/>
                <a:ext cx="39643" cy="42509"/>
              </a:xfrm>
              <a:custGeom>
                <a:avLst/>
                <a:gdLst/>
                <a:ahLst/>
                <a:cxnLst/>
                <a:rect l="l" t="t" r="r" b="b"/>
                <a:pathLst>
                  <a:path w="166" h="178" extrusionOk="0">
                    <a:moveTo>
                      <a:pt x="165" y="1"/>
                    </a:moveTo>
                    <a:lnTo>
                      <a:pt x="0" y="95"/>
                    </a:lnTo>
                    <a:lnTo>
                      <a:pt x="0" y="178"/>
                    </a:lnTo>
                    <a:lnTo>
                      <a:pt x="165" y="95"/>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1"/>
              <p:cNvSpPr/>
              <p:nvPr/>
            </p:nvSpPr>
            <p:spPr>
              <a:xfrm>
                <a:off x="6659093" y="-1923627"/>
                <a:ext cx="62331" cy="79287"/>
              </a:xfrm>
              <a:custGeom>
                <a:avLst/>
                <a:gdLst/>
                <a:ahLst/>
                <a:cxnLst/>
                <a:rect l="l" t="t" r="r" b="b"/>
                <a:pathLst>
                  <a:path w="261" h="332" extrusionOk="0">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1"/>
              <p:cNvSpPr/>
              <p:nvPr/>
            </p:nvSpPr>
            <p:spPr>
              <a:xfrm>
                <a:off x="6659093" y="-1923627"/>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1"/>
              <p:cNvSpPr/>
              <p:nvPr/>
            </p:nvSpPr>
            <p:spPr>
              <a:xfrm>
                <a:off x="6585777" y="-1850314"/>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1"/>
              <p:cNvSpPr/>
              <p:nvPr/>
            </p:nvSpPr>
            <p:spPr>
              <a:xfrm>
                <a:off x="6684408" y="-2143817"/>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1"/>
              <p:cNvSpPr/>
              <p:nvPr/>
            </p:nvSpPr>
            <p:spPr>
              <a:xfrm>
                <a:off x="6250000" y="-2070264"/>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1"/>
              <p:cNvSpPr/>
              <p:nvPr/>
            </p:nvSpPr>
            <p:spPr>
              <a:xfrm>
                <a:off x="6142771" y="-2552910"/>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1"/>
              <p:cNvSpPr/>
              <p:nvPr/>
            </p:nvSpPr>
            <p:spPr>
              <a:xfrm>
                <a:off x="6058230" y="-2546940"/>
                <a:ext cx="626412" cy="759432"/>
              </a:xfrm>
              <a:custGeom>
                <a:avLst/>
                <a:gdLst/>
                <a:ahLst/>
                <a:cxnLst/>
                <a:rect l="l" t="t" r="r" b="b"/>
                <a:pathLst>
                  <a:path w="2623" h="3180" extrusionOk="0">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1"/>
              <p:cNvSpPr/>
              <p:nvPr/>
            </p:nvSpPr>
            <p:spPr>
              <a:xfrm>
                <a:off x="6599867" y="-2293316"/>
                <a:ext cx="121557" cy="169559"/>
              </a:xfrm>
              <a:custGeom>
                <a:avLst/>
                <a:gdLst/>
                <a:ahLst/>
                <a:cxnLst/>
                <a:rect l="l" t="t" r="r" b="b"/>
                <a:pathLst>
                  <a:path w="509" h="710" extrusionOk="0">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1"/>
              <p:cNvSpPr/>
              <p:nvPr/>
            </p:nvSpPr>
            <p:spPr>
              <a:xfrm>
                <a:off x="6599867" y="-2293316"/>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1"/>
              <p:cNvSpPr/>
              <p:nvPr/>
            </p:nvSpPr>
            <p:spPr>
              <a:xfrm>
                <a:off x="6670318" y="-2205909"/>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1"/>
              <p:cNvSpPr/>
              <p:nvPr/>
            </p:nvSpPr>
            <p:spPr>
              <a:xfrm>
                <a:off x="6678915" y="-2169131"/>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1"/>
              <p:cNvSpPr/>
              <p:nvPr/>
            </p:nvSpPr>
            <p:spPr>
              <a:xfrm>
                <a:off x="6506728" y="-2211402"/>
                <a:ext cx="239" cy="239"/>
              </a:xfrm>
              <a:custGeom>
                <a:avLst/>
                <a:gdLst/>
                <a:ahLst/>
                <a:cxnLst/>
                <a:rect l="l" t="t" r="r" b="b"/>
                <a:pathLst>
                  <a:path w="1" h="1" extrusionOk="0">
                    <a:moveTo>
                      <a:pt x="0" y="0"/>
                    </a:moveTo>
                    <a:lnTo>
                      <a:pt x="0"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1"/>
              <p:cNvSpPr/>
              <p:nvPr/>
            </p:nvSpPr>
            <p:spPr>
              <a:xfrm>
                <a:off x="6105993" y="-2445681"/>
                <a:ext cx="53972" cy="133020"/>
              </a:xfrm>
              <a:custGeom>
                <a:avLst/>
                <a:gdLst/>
                <a:ahLst/>
                <a:cxnLst/>
                <a:rect l="l" t="t" r="r" b="b"/>
                <a:pathLst>
                  <a:path w="226" h="557" extrusionOk="0">
                    <a:moveTo>
                      <a:pt x="1" y="1"/>
                    </a:moveTo>
                    <a:lnTo>
                      <a:pt x="1" y="402"/>
                    </a:lnTo>
                    <a:lnTo>
                      <a:pt x="225" y="556"/>
                    </a:lnTo>
                    <a:lnTo>
                      <a:pt x="225" y="154"/>
                    </a:lnTo>
                    <a:lnTo>
                      <a:pt x="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1"/>
              <p:cNvSpPr/>
              <p:nvPr/>
            </p:nvSpPr>
            <p:spPr>
              <a:xfrm>
                <a:off x="6182176" y="-2363767"/>
                <a:ext cx="68062" cy="65196"/>
              </a:xfrm>
              <a:custGeom>
                <a:avLst/>
                <a:gdLst/>
                <a:ahLst/>
                <a:cxnLst/>
                <a:rect l="l" t="t" r="r" b="b"/>
                <a:pathLst>
                  <a:path w="285" h="273" extrusionOk="0">
                    <a:moveTo>
                      <a:pt x="1" y="0"/>
                    </a:moveTo>
                    <a:lnTo>
                      <a:pt x="1" y="107"/>
                    </a:lnTo>
                    <a:lnTo>
                      <a:pt x="284" y="272"/>
                    </a:lnTo>
                    <a:lnTo>
                      <a:pt x="284" y="166"/>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1"/>
              <p:cNvSpPr/>
              <p:nvPr/>
            </p:nvSpPr>
            <p:spPr>
              <a:xfrm>
                <a:off x="6269822" y="-2349677"/>
                <a:ext cx="146871" cy="180783"/>
              </a:xfrm>
              <a:custGeom>
                <a:avLst/>
                <a:gdLst/>
                <a:ahLst/>
                <a:cxnLst/>
                <a:rect l="l" t="t" r="r" b="b"/>
                <a:pathLst>
                  <a:path w="615" h="757" extrusionOk="0">
                    <a:moveTo>
                      <a:pt x="0" y="0"/>
                    </a:moveTo>
                    <a:lnTo>
                      <a:pt x="0" y="402"/>
                    </a:lnTo>
                    <a:lnTo>
                      <a:pt x="614" y="757"/>
                    </a:lnTo>
                    <a:lnTo>
                      <a:pt x="614" y="367"/>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1"/>
              <p:cNvSpPr/>
              <p:nvPr/>
            </p:nvSpPr>
            <p:spPr>
              <a:xfrm>
                <a:off x="6105993" y="-2312899"/>
                <a:ext cx="313564" cy="273682"/>
              </a:xfrm>
              <a:custGeom>
                <a:avLst/>
                <a:gdLst/>
                <a:ahLst/>
                <a:cxnLst/>
                <a:rect l="l" t="t" r="r" b="b"/>
                <a:pathLst>
                  <a:path w="1313" h="1146" extrusionOk="0">
                    <a:moveTo>
                      <a:pt x="1" y="0"/>
                    </a:moveTo>
                    <a:lnTo>
                      <a:pt x="1" y="378"/>
                    </a:lnTo>
                    <a:lnTo>
                      <a:pt x="1312" y="1146"/>
                    </a:lnTo>
                    <a:lnTo>
                      <a:pt x="1312" y="744"/>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1"/>
              <p:cNvSpPr/>
              <p:nvPr/>
            </p:nvSpPr>
            <p:spPr>
              <a:xfrm>
                <a:off x="6100501" y="-2564138"/>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1"/>
              <p:cNvSpPr/>
              <p:nvPr/>
            </p:nvSpPr>
            <p:spPr>
              <a:xfrm>
                <a:off x="6659093" y="-1920765"/>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1"/>
              <p:cNvSpPr/>
              <p:nvPr/>
            </p:nvSpPr>
            <p:spPr>
              <a:xfrm>
                <a:off x="6684408" y="-2140954"/>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1"/>
              <p:cNvSpPr/>
              <p:nvPr/>
            </p:nvSpPr>
            <p:spPr>
              <a:xfrm>
                <a:off x="6142771" y="-2550048"/>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1"/>
              <p:cNvSpPr/>
              <p:nvPr/>
            </p:nvSpPr>
            <p:spPr>
              <a:xfrm>
                <a:off x="6599867" y="-2290454"/>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1"/>
              <p:cNvSpPr/>
              <p:nvPr/>
            </p:nvSpPr>
            <p:spPr>
              <a:xfrm>
                <a:off x="6670318" y="-2203047"/>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1"/>
              <p:cNvSpPr/>
              <p:nvPr/>
            </p:nvSpPr>
            <p:spPr>
              <a:xfrm>
                <a:off x="6678915" y="-2166269"/>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2715155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NOT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757244" y="3623874"/>
            <a:ext cx="4781147" cy="7129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NOT gate by connecting both inputs of NAND gate to the input signal.</a:t>
            </a:r>
            <a:endParaRPr lang="en-US" sz="1600" dirty="0">
              <a:solidFill>
                <a:srgbClr val="0E746B"/>
              </a:solidFill>
              <a:latin typeface="Asap" panose="020B0604020202020204" charset="0"/>
              <a:cs typeface="Bakbak One" panose="020B0604020202020204" charset="0"/>
            </a:endParaRP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3316789250"/>
              </p:ext>
            </p:extLst>
          </p:nvPr>
        </p:nvGraphicFramePr>
        <p:xfrm>
          <a:off x="6400932" y="1165042"/>
          <a:ext cx="2190750" cy="2226242"/>
        </p:xfrm>
        <a:graphic>
          <a:graphicData uri="http://schemas.openxmlformats.org/drawingml/2006/table">
            <a:tbl>
              <a:tblPr firstRow="1" bandRow="1">
                <a:tableStyleId>{F1C639D2-26CA-439B-88C9-0EA2C49CE583}</a:tableStyleId>
              </a:tblPr>
              <a:tblGrid>
                <a:gridCol w="2190750">
                  <a:extLst>
                    <a:ext uri="{9D8B030D-6E8A-4147-A177-3AD203B41FA5}">
                      <a16:colId xmlns:a16="http://schemas.microsoft.com/office/drawing/2014/main" val="709509873"/>
                    </a:ext>
                  </a:extLst>
                </a:gridCol>
              </a:tblGrid>
              <a:tr h="377561">
                <a:tc>
                  <a:txBody>
                    <a:bodyPr/>
                    <a:lstStyle/>
                    <a:p>
                      <a:pPr algn="ctr"/>
                      <a:r>
                        <a:rPr lang="en-US" dirty="0">
                          <a:solidFill>
                            <a:srgbClr val="0E746B"/>
                          </a:solidFill>
                          <a:latin typeface="Asap" panose="020B0604020202020204" charset="0"/>
                        </a:rPr>
                        <a:t>NOT</a:t>
                      </a:r>
                      <a:r>
                        <a:rPr lang="en-US" dirty="0">
                          <a:solidFill>
                            <a:srgbClr val="0E746B"/>
                          </a:solidFill>
                        </a:rPr>
                        <a:t> </a:t>
                      </a:r>
                    </a:p>
                  </a:txBody>
                  <a:tcPr/>
                </a:tc>
                <a:extLst>
                  <a:ext uri="{0D108BD9-81ED-4DB2-BD59-A6C34878D82A}">
                    <a16:rowId xmlns:a16="http://schemas.microsoft.com/office/drawing/2014/main" val="3566524408"/>
                  </a:ext>
                </a:extLst>
              </a:tr>
              <a:tr h="1848681">
                <a:tc>
                  <a:txBody>
                    <a:bodyPr/>
                    <a:lstStyle/>
                    <a:p>
                      <a:r>
                        <a:rPr lang="en-US" sz="1400" b="0" i="0" u="none" strike="noStrike" cap="none" dirty="0">
                          <a:solidFill>
                            <a:srgbClr val="0E746B"/>
                          </a:solidFill>
                          <a:effectLst/>
                          <a:latin typeface="Asap" panose="020B0604020202020204" charset="0"/>
                          <a:ea typeface="Arial"/>
                          <a:cs typeface="Arial"/>
                          <a:sym typeface="Arial"/>
                        </a:rPr>
                        <a:t> CHIP Not {</a:t>
                      </a:r>
                    </a:p>
                    <a:p>
                      <a:r>
                        <a:rPr lang="en-US" sz="1400" b="0" i="0" u="none" strike="noStrike" cap="none" dirty="0">
                          <a:solidFill>
                            <a:srgbClr val="0E746B"/>
                          </a:solidFill>
                          <a:effectLst/>
                          <a:latin typeface="Asap" panose="020B0604020202020204" charset="0"/>
                          <a:ea typeface="Arial"/>
                          <a:cs typeface="Arial"/>
                          <a:sym typeface="Arial"/>
                        </a:rPr>
                        <a:t>    IN in;</a:t>
                      </a:r>
                    </a:p>
                    <a:p>
                      <a:r>
                        <a:rPr lang="en-US" sz="1400" b="0" i="0" u="none" strike="noStrike" cap="none" dirty="0">
                          <a:solidFill>
                            <a:srgbClr val="0E746B"/>
                          </a:solidFill>
                          <a:effectLst/>
                          <a:latin typeface="Asap" panose="020B0604020202020204" charset="0"/>
                          <a:ea typeface="Arial"/>
                          <a:cs typeface="Arial"/>
                          <a:sym typeface="Arial"/>
                        </a:rPr>
                        <a:t>    OUT </a:t>
                      </a:r>
                      <a:r>
                        <a:rPr lang="en-US" sz="1400" b="0" i="0" u="none" strike="noStrike" cap="none" dirty="0" err="1">
                          <a:solidFill>
                            <a:srgbClr val="0E746B"/>
                          </a:solidFill>
                          <a:effectLst/>
                          <a:latin typeface="Asap" panose="020B0604020202020204" charset="0"/>
                          <a:ea typeface="Arial"/>
                          <a:cs typeface="Arial"/>
                          <a:sym typeface="Arial"/>
                        </a:rPr>
                        <a:t>out</a:t>
                      </a:r>
                      <a:r>
                        <a:rPr lang="en-US" sz="1400" b="0" i="0" u="none" strike="noStrike" cap="none" dirty="0">
                          <a:solidFill>
                            <a:srgbClr val="0E746B"/>
                          </a:solidFill>
                          <a:effectLst/>
                          <a:latin typeface="Asap" panose="020B0604020202020204" charset="0"/>
                          <a:ea typeface="Arial"/>
                          <a:cs typeface="Arial"/>
                          <a:sym typeface="Arial"/>
                        </a:rPr>
                        <a:t>;</a:t>
                      </a:r>
                      <a:br>
                        <a:rPr lang="en-US" sz="1400" b="0" i="0" u="none" strike="noStrike" cap="none" dirty="0">
                          <a:solidFill>
                            <a:srgbClr val="0E746B"/>
                          </a:solidFill>
                          <a:effectLst/>
                          <a:latin typeface="Asap" panose="020B0604020202020204" charset="0"/>
                          <a:ea typeface="Arial"/>
                          <a:cs typeface="Arial"/>
                          <a:sym typeface="Arial"/>
                        </a:rPr>
                      </a:br>
                      <a:endParaRPr lang="en-US" sz="1400" b="0" i="0" u="none" strike="noStrike" cap="none" dirty="0">
                        <a:solidFill>
                          <a:srgbClr val="0E746B"/>
                        </a:solidFill>
                        <a:effectLst/>
                        <a:latin typeface="Asap" panose="020B0604020202020204" charset="0"/>
                        <a:ea typeface="Arial"/>
                        <a:cs typeface="Arial"/>
                        <a:sym typeface="Arial"/>
                      </a:endParaRPr>
                    </a:p>
                    <a:p>
                      <a:r>
                        <a:rPr lang="en-US" sz="1400" b="0" i="0" u="none" strike="noStrike" cap="none" dirty="0">
                          <a:solidFill>
                            <a:srgbClr val="0E746B"/>
                          </a:solidFill>
                          <a:effectLst/>
                          <a:latin typeface="Asap" panose="020B0604020202020204" charset="0"/>
                          <a:ea typeface="Arial"/>
                          <a:cs typeface="Arial"/>
                          <a:sym typeface="Arial"/>
                        </a:rPr>
                        <a:t>    PARTS:</a:t>
                      </a:r>
                    </a:p>
                    <a:p>
                      <a:r>
                        <a:rPr lang="en-US" sz="1400" b="0" i="0" u="none" strike="noStrike" cap="none" dirty="0">
                          <a:solidFill>
                            <a:srgbClr val="0E746B"/>
                          </a:solidFill>
                          <a:effectLst/>
                          <a:latin typeface="Asap" panose="020B0604020202020204" charset="0"/>
                          <a:ea typeface="Arial"/>
                          <a:cs typeface="Arial"/>
                          <a:sym typeface="Arial"/>
                        </a:rPr>
                        <a:t>Nand(a=</a:t>
                      </a:r>
                      <a:r>
                        <a:rPr lang="en-US" sz="1400" b="0" i="0" u="none" strike="noStrike" cap="none" dirty="0" err="1">
                          <a:solidFill>
                            <a:srgbClr val="0E746B"/>
                          </a:solidFill>
                          <a:effectLst/>
                          <a:latin typeface="Asap" panose="020B0604020202020204" charset="0"/>
                          <a:ea typeface="Arial"/>
                          <a:cs typeface="Arial"/>
                          <a:sym typeface="Arial"/>
                        </a:rPr>
                        <a:t>in,b</a:t>
                      </a:r>
                      <a:r>
                        <a:rPr lang="en-US" sz="1400" b="0" i="0" u="none" strike="noStrike" cap="none" dirty="0">
                          <a:solidFill>
                            <a:srgbClr val="0E746B"/>
                          </a:solidFill>
                          <a:effectLst/>
                          <a:latin typeface="Asap" panose="020B0604020202020204" charset="0"/>
                          <a:ea typeface="Arial"/>
                          <a:cs typeface="Arial"/>
                          <a:sym typeface="Arial"/>
                        </a:rPr>
                        <a:t>=</a:t>
                      </a:r>
                      <a:r>
                        <a:rPr lang="en-US" sz="1400" b="0" i="0" u="none" strike="noStrike" cap="none" dirty="0" err="1">
                          <a:solidFill>
                            <a:srgbClr val="0E746B"/>
                          </a:solidFill>
                          <a:effectLst/>
                          <a:latin typeface="Asap" panose="020B0604020202020204" charset="0"/>
                          <a:ea typeface="Arial"/>
                          <a:cs typeface="Arial"/>
                          <a:sym typeface="Arial"/>
                        </a:rPr>
                        <a:t>in,out</a:t>
                      </a:r>
                      <a:r>
                        <a:rPr lang="en-US" sz="1400" b="0" i="0" u="none" strike="noStrike" cap="none" dirty="0">
                          <a:solidFill>
                            <a:srgbClr val="0E746B"/>
                          </a:solidFill>
                          <a:effectLst/>
                          <a:latin typeface="Asap" panose="020B0604020202020204" charset="0"/>
                          <a:ea typeface="Arial"/>
                          <a:cs typeface="Arial"/>
                          <a:sym typeface="Arial"/>
                        </a:rPr>
                        <a:t>=out);</a:t>
                      </a:r>
                    </a:p>
                    <a:p>
                      <a:r>
                        <a:rPr lang="en-US" sz="14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1028" name="Picture 4">
            <a:extLst>
              <a:ext uri="{FF2B5EF4-FFF2-40B4-BE49-F238E27FC236}">
                <a16:creationId xmlns:a16="http://schemas.microsoft.com/office/drawing/2014/main" id="{3FB59903-F4B3-4D91-2991-6E653C6839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7244" y="1838709"/>
            <a:ext cx="2190750" cy="15525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763681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AND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757244" y="3623874"/>
            <a:ext cx="5695175" cy="927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an AND gate by connecting the two inputs A and B to a NAND gate and then connecting the result to both inputs of the NAND gate.</a:t>
            </a:r>
            <a:endParaRPr lang="en-US" sz="1600" dirty="0">
              <a:solidFill>
                <a:srgbClr val="0E746B"/>
              </a:solidFill>
              <a:latin typeface="Asap" panose="020B0604020202020204" charset="0"/>
              <a:cs typeface="Bakbak One" panose="020B0604020202020204" charset="0"/>
            </a:endParaRP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1948139766"/>
              </p:ext>
            </p:extLst>
          </p:nvPr>
        </p:nvGraphicFramePr>
        <p:xfrm>
          <a:off x="6523700" y="1065874"/>
          <a:ext cx="2139264" cy="2780033"/>
        </p:xfrm>
        <a:graphic>
          <a:graphicData uri="http://schemas.openxmlformats.org/drawingml/2006/table">
            <a:tbl>
              <a:tblPr firstRow="1" bandRow="1">
                <a:tableStyleId>{F1C639D2-26CA-439B-88C9-0EA2C49CE583}</a:tableStyleId>
              </a:tblPr>
              <a:tblGrid>
                <a:gridCol w="2139264">
                  <a:extLst>
                    <a:ext uri="{9D8B030D-6E8A-4147-A177-3AD203B41FA5}">
                      <a16:colId xmlns:a16="http://schemas.microsoft.com/office/drawing/2014/main" val="709509873"/>
                    </a:ext>
                  </a:extLst>
                </a:gridCol>
              </a:tblGrid>
              <a:tr h="341633">
                <a:tc>
                  <a:txBody>
                    <a:bodyPr/>
                    <a:lstStyle/>
                    <a:p>
                      <a:pPr algn="ctr"/>
                      <a:r>
                        <a:rPr lang="en-US" dirty="0">
                          <a:solidFill>
                            <a:srgbClr val="0E746B"/>
                          </a:solidFill>
                          <a:latin typeface="Asap" panose="020B0604020202020204" charset="0"/>
                        </a:rPr>
                        <a:t>AND </a:t>
                      </a:r>
                    </a:p>
                  </a:txBody>
                  <a:tcPr/>
                </a:tc>
                <a:extLst>
                  <a:ext uri="{0D108BD9-81ED-4DB2-BD59-A6C34878D82A}">
                    <a16:rowId xmlns:a16="http://schemas.microsoft.com/office/drawing/2014/main" val="3566524408"/>
                  </a:ext>
                </a:extLst>
              </a:tr>
              <a:tr h="2268156">
                <a:tc>
                  <a:txBody>
                    <a:bodyPr/>
                    <a:lstStyle/>
                    <a:p>
                      <a:r>
                        <a:rPr lang="en-US" sz="1400" b="0" i="0" u="none" strike="noStrike" cap="none" dirty="0">
                          <a:solidFill>
                            <a:srgbClr val="0E746B"/>
                          </a:solidFill>
                          <a:effectLst/>
                          <a:latin typeface="Asap" panose="020B0604020202020204" charset="0"/>
                          <a:ea typeface="Arial"/>
                          <a:cs typeface="Arial"/>
                          <a:sym typeface="Arial"/>
                        </a:rPr>
                        <a:t> CHIP And {</a:t>
                      </a:r>
                    </a:p>
                    <a:p>
                      <a:r>
                        <a:rPr lang="en-US" sz="1400" b="0" i="0" u="none" strike="noStrike" cap="none" dirty="0">
                          <a:solidFill>
                            <a:srgbClr val="0E746B"/>
                          </a:solidFill>
                          <a:effectLst/>
                          <a:latin typeface="Asap" panose="020B0604020202020204" charset="0"/>
                          <a:ea typeface="Arial"/>
                          <a:cs typeface="Arial"/>
                          <a:sym typeface="Arial"/>
                        </a:rPr>
                        <a:t>    IN a, b;</a:t>
                      </a:r>
                    </a:p>
                    <a:p>
                      <a:r>
                        <a:rPr lang="en-US" sz="1400" b="0" i="0" u="none" strike="noStrike" cap="none" dirty="0">
                          <a:solidFill>
                            <a:srgbClr val="0E746B"/>
                          </a:solidFill>
                          <a:effectLst/>
                          <a:latin typeface="Asap" panose="020B0604020202020204" charset="0"/>
                          <a:ea typeface="Arial"/>
                          <a:cs typeface="Arial"/>
                          <a:sym typeface="Arial"/>
                        </a:rPr>
                        <a:t>    OUT </a:t>
                      </a:r>
                      <a:r>
                        <a:rPr lang="en-US" sz="1400" b="0" i="0" u="none" strike="noStrike" cap="none" dirty="0" err="1">
                          <a:solidFill>
                            <a:srgbClr val="0E746B"/>
                          </a:solidFill>
                          <a:effectLst/>
                          <a:latin typeface="Asap" panose="020B0604020202020204" charset="0"/>
                          <a:ea typeface="Arial"/>
                          <a:cs typeface="Arial"/>
                          <a:sym typeface="Arial"/>
                        </a:rPr>
                        <a:t>out</a:t>
                      </a:r>
                      <a:r>
                        <a:rPr lang="en-US" sz="1400" b="0" i="0" u="none" strike="noStrike" cap="none" dirty="0">
                          <a:solidFill>
                            <a:srgbClr val="0E746B"/>
                          </a:solidFill>
                          <a:effectLst/>
                          <a:latin typeface="Asap" panose="020B0604020202020204" charset="0"/>
                          <a:ea typeface="Arial"/>
                          <a:cs typeface="Arial"/>
                          <a:sym typeface="Arial"/>
                        </a:rPr>
                        <a:t>;</a:t>
                      </a:r>
                    </a:p>
                    <a:p>
                      <a:r>
                        <a:rPr lang="en-US" sz="1400" b="0" i="0" u="none" strike="noStrike" cap="none" dirty="0">
                          <a:solidFill>
                            <a:srgbClr val="0E746B"/>
                          </a:solidFill>
                          <a:effectLst/>
                          <a:latin typeface="Asap" panose="020B0604020202020204" charset="0"/>
                          <a:ea typeface="Arial"/>
                          <a:cs typeface="Arial"/>
                          <a:sym typeface="Arial"/>
                        </a:rPr>
                        <a:t>    </a:t>
                      </a:r>
                    </a:p>
                    <a:p>
                      <a:r>
                        <a:rPr lang="en-US" sz="1400" b="0" i="0" u="none" strike="noStrike" cap="none" dirty="0">
                          <a:solidFill>
                            <a:srgbClr val="0E746B"/>
                          </a:solidFill>
                          <a:effectLst/>
                          <a:latin typeface="Asap" panose="020B0604020202020204" charset="0"/>
                          <a:ea typeface="Arial"/>
                          <a:cs typeface="Arial"/>
                          <a:sym typeface="Arial"/>
                        </a:rPr>
                        <a:t>    PARTS:</a:t>
                      </a:r>
                    </a:p>
                    <a:p>
                      <a:r>
                        <a:rPr lang="en-US" sz="1400" b="0" i="0" u="none" strike="noStrike" cap="none" dirty="0">
                          <a:solidFill>
                            <a:srgbClr val="0E746B"/>
                          </a:solidFill>
                          <a:effectLst/>
                          <a:latin typeface="Asap" panose="020B0604020202020204" charset="0"/>
                          <a:ea typeface="Arial"/>
                          <a:cs typeface="Arial"/>
                          <a:sym typeface="Arial"/>
                        </a:rPr>
                        <a:t>    Nand(a=</a:t>
                      </a:r>
                      <a:r>
                        <a:rPr lang="en-US" sz="1400" b="0" i="0" u="none" strike="noStrike" cap="none" dirty="0" err="1">
                          <a:solidFill>
                            <a:srgbClr val="0E746B"/>
                          </a:solidFill>
                          <a:effectLst/>
                          <a:latin typeface="Asap" panose="020B0604020202020204" charset="0"/>
                          <a:ea typeface="Arial"/>
                          <a:cs typeface="Arial"/>
                          <a:sym typeface="Arial"/>
                        </a:rPr>
                        <a:t>a,b</a:t>
                      </a:r>
                      <a:r>
                        <a:rPr lang="en-US" sz="1400" b="0" i="0" u="none" strike="noStrike" cap="none" dirty="0">
                          <a:solidFill>
                            <a:srgbClr val="0E746B"/>
                          </a:solidFill>
                          <a:effectLst/>
                          <a:latin typeface="Asap" panose="020B0604020202020204" charset="0"/>
                          <a:ea typeface="Arial"/>
                          <a:cs typeface="Arial"/>
                          <a:sym typeface="Arial"/>
                        </a:rPr>
                        <a:t>=</a:t>
                      </a:r>
                      <a:r>
                        <a:rPr lang="en-US" sz="1400" b="0" i="0" u="none" strike="noStrike" cap="none" dirty="0" err="1">
                          <a:solidFill>
                            <a:srgbClr val="0E746B"/>
                          </a:solidFill>
                          <a:effectLst/>
                          <a:latin typeface="Asap" panose="020B0604020202020204" charset="0"/>
                          <a:ea typeface="Arial"/>
                          <a:cs typeface="Arial"/>
                          <a:sym typeface="Arial"/>
                        </a:rPr>
                        <a:t>b,out</a:t>
                      </a:r>
                      <a:r>
                        <a:rPr lang="en-US" sz="1400" b="0" i="0" u="none" strike="noStrike" cap="none" dirty="0">
                          <a:solidFill>
                            <a:srgbClr val="0E746B"/>
                          </a:solidFill>
                          <a:effectLst/>
                          <a:latin typeface="Asap" panose="020B0604020202020204" charset="0"/>
                          <a:ea typeface="Arial"/>
                          <a:cs typeface="Arial"/>
                          <a:sym typeface="Arial"/>
                        </a:rPr>
                        <a:t>=w1);</a:t>
                      </a:r>
                    </a:p>
                    <a:p>
                      <a:r>
                        <a:rPr lang="en-US" sz="1400" b="0" i="0" u="none" strike="noStrike" cap="none" dirty="0">
                          <a:solidFill>
                            <a:srgbClr val="0E746B"/>
                          </a:solidFill>
                          <a:effectLst/>
                          <a:latin typeface="Asap" panose="020B0604020202020204" charset="0"/>
                          <a:ea typeface="Arial"/>
                          <a:cs typeface="Arial"/>
                          <a:sym typeface="Arial"/>
                        </a:rPr>
                        <a:t>Nand(a=w1,b=w1,out=out);</a:t>
                      </a:r>
                    </a:p>
                    <a:p>
                      <a:r>
                        <a:rPr lang="en-US" sz="1400" b="0" i="0" u="none" strike="noStrike" cap="none" dirty="0">
                          <a:solidFill>
                            <a:srgbClr val="0E746B"/>
                          </a:solidFill>
                          <a:effectLst/>
                          <a:latin typeface="Asap" panose="020B0604020202020204" charset="0"/>
                          <a:ea typeface="Arial"/>
                          <a:cs typeface="Arial"/>
                          <a:sym typeface="Arial"/>
                        </a:rPr>
                        <a:t>    </a:t>
                      </a:r>
                    </a:p>
                    <a:p>
                      <a:r>
                        <a:rPr lang="en-US" sz="14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2050" name="Picture 2">
            <a:extLst>
              <a:ext uri="{FF2B5EF4-FFF2-40B4-BE49-F238E27FC236}">
                <a16:creationId xmlns:a16="http://schemas.microsoft.com/office/drawing/2014/main" id="{04A05D21-5788-C7A1-757E-71FD0B2298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4368" y="1671637"/>
            <a:ext cx="3524250" cy="1800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907628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OR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757244" y="3623874"/>
            <a:ext cx="5917094" cy="927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an OR gate by taking the NAND of two NAND gates where each input is connected to the same input signal (A or B). </a:t>
            </a:r>
            <a:endParaRPr lang="en-US" sz="1600" dirty="0">
              <a:solidFill>
                <a:srgbClr val="0E746B"/>
              </a:solidFill>
              <a:latin typeface="Asap" panose="020B0604020202020204" charset="0"/>
              <a:cs typeface="Bakbak One" panose="020B0604020202020204" charset="0"/>
            </a:endParaRP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2306336597"/>
              </p:ext>
            </p:extLst>
          </p:nvPr>
        </p:nvGraphicFramePr>
        <p:xfrm>
          <a:off x="6369538" y="868762"/>
          <a:ext cx="2313354" cy="2378956"/>
        </p:xfrm>
        <a:graphic>
          <a:graphicData uri="http://schemas.openxmlformats.org/drawingml/2006/table">
            <a:tbl>
              <a:tblPr firstRow="1" bandRow="1">
                <a:tableStyleId>{F1C639D2-26CA-439B-88C9-0EA2C49CE583}</a:tableStyleId>
              </a:tblPr>
              <a:tblGrid>
                <a:gridCol w="2313354">
                  <a:extLst>
                    <a:ext uri="{9D8B030D-6E8A-4147-A177-3AD203B41FA5}">
                      <a16:colId xmlns:a16="http://schemas.microsoft.com/office/drawing/2014/main" val="709509873"/>
                    </a:ext>
                  </a:extLst>
                </a:gridCol>
              </a:tblGrid>
              <a:tr h="367276">
                <a:tc>
                  <a:txBody>
                    <a:bodyPr/>
                    <a:lstStyle/>
                    <a:p>
                      <a:pPr algn="ctr"/>
                      <a:r>
                        <a:rPr lang="en-US" dirty="0">
                          <a:solidFill>
                            <a:srgbClr val="0E746B"/>
                          </a:solidFill>
                          <a:latin typeface="Asap" panose="020B0604020202020204" charset="0"/>
                        </a:rPr>
                        <a:t>OR </a:t>
                      </a:r>
                    </a:p>
                  </a:txBody>
                  <a:tcPr/>
                </a:tc>
                <a:extLst>
                  <a:ext uri="{0D108BD9-81ED-4DB2-BD59-A6C34878D82A}">
                    <a16:rowId xmlns:a16="http://schemas.microsoft.com/office/drawing/2014/main" val="3566524408"/>
                  </a:ext>
                </a:extLst>
              </a:tr>
              <a:tr h="1497320">
                <a:tc>
                  <a:txBody>
                    <a:bodyPr/>
                    <a:lstStyle/>
                    <a:p>
                      <a:r>
                        <a:rPr lang="en-US" sz="1400" b="0" i="0" u="none" strike="noStrike" cap="none" dirty="0">
                          <a:solidFill>
                            <a:srgbClr val="0E746B"/>
                          </a:solidFill>
                          <a:effectLst/>
                          <a:latin typeface="Asap" panose="020B0604020202020204" charset="0"/>
                          <a:ea typeface="Arial"/>
                          <a:cs typeface="Arial"/>
                          <a:sym typeface="Arial"/>
                        </a:rPr>
                        <a:t> CHIP Or {</a:t>
                      </a:r>
                    </a:p>
                    <a:p>
                      <a:r>
                        <a:rPr lang="en-US" sz="1400" b="0" i="0" u="none" strike="noStrike" cap="none" dirty="0">
                          <a:solidFill>
                            <a:srgbClr val="0E746B"/>
                          </a:solidFill>
                          <a:effectLst/>
                          <a:latin typeface="Asap" panose="020B0604020202020204" charset="0"/>
                          <a:ea typeface="Arial"/>
                          <a:cs typeface="Arial"/>
                          <a:sym typeface="Arial"/>
                        </a:rPr>
                        <a:t>    IN a, b;</a:t>
                      </a:r>
                    </a:p>
                    <a:p>
                      <a:r>
                        <a:rPr lang="en-US" sz="1400" b="0" i="0" u="none" strike="noStrike" cap="none" dirty="0">
                          <a:solidFill>
                            <a:srgbClr val="0E746B"/>
                          </a:solidFill>
                          <a:effectLst/>
                          <a:latin typeface="Asap" panose="020B0604020202020204" charset="0"/>
                          <a:ea typeface="Arial"/>
                          <a:cs typeface="Arial"/>
                          <a:sym typeface="Arial"/>
                        </a:rPr>
                        <a:t>    OUT </a:t>
                      </a:r>
                      <a:r>
                        <a:rPr lang="en-US" sz="1400" b="0" i="0" u="none" strike="noStrike" cap="none" dirty="0" err="1">
                          <a:solidFill>
                            <a:srgbClr val="0E746B"/>
                          </a:solidFill>
                          <a:effectLst/>
                          <a:latin typeface="Asap" panose="020B0604020202020204" charset="0"/>
                          <a:ea typeface="Arial"/>
                          <a:cs typeface="Arial"/>
                          <a:sym typeface="Arial"/>
                        </a:rPr>
                        <a:t>out</a:t>
                      </a:r>
                      <a:r>
                        <a:rPr lang="en-US" sz="1400" b="0" i="0" u="none" strike="noStrike" cap="none" dirty="0">
                          <a:solidFill>
                            <a:srgbClr val="0E746B"/>
                          </a:solidFill>
                          <a:effectLst/>
                          <a:latin typeface="Asap" panose="020B0604020202020204" charset="0"/>
                          <a:ea typeface="Arial"/>
                          <a:cs typeface="Arial"/>
                          <a:sym typeface="Arial"/>
                        </a:rPr>
                        <a:t>;</a:t>
                      </a:r>
                    </a:p>
                    <a:p>
                      <a:endParaRPr lang="en-US" sz="1400" b="0" i="0" u="none" strike="noStrike" cap="none" dirty="0">
                        <a:solidFill>
                          <a:srgbClr val="0E746B"/>
                        </a:solidFill>
                        <a:effectLst/>
                        <a:latin typeface="Asap" panose="020B0604020202020204" charset="0"/>
                        <a:ea typeface="Arial"/>
                        <a:cs typeface="Arial"/>
                        <a:sym typeface="Arial"/>
                      </a:endParaRPr>
                    </a:p>
                    <a:p>
                      <a:r>
                        <a:rPr lang="en-US" sz="1400" b="0" i="0" u="none" strike="noStrike" cap="none" dirty="0">
                          <a:solidFill>
                            <a:srgbClr val="0E746B"/>
                          </a:solidFill>
                          <a:effectLst/>
                          <a:latin typeface="Asap" panose="020B0604020202020204" charset="0"/>
                          <a:ea typeface="Arial"/>
                          <a:cs typeface="Arial"/>
                          <a:sym typeface="Arial"/>
                        </a:rPr>
                        <a:t>    PARTS:</a:t>
                      </a:r>
                    </a:p>
                    <a:p>
                      <a:r>
                        <a:rPr lang="en-US" sz="1400" b="0" i="0" u="none" strike="noStrike" cap="none" dirty="0">
                          <a:solidFill>
                            <a:srgbClr val="0E746B"/>
                          </a:solidFill>
                          <a:effectLst/>
                          <a:latin typeface="Asap" panose="020B0604020202020204" charset="0"/>
                          <a:ea typeface="Arial"/>
                          <a:cs typeface="Arial"/>
                          <a:sym typeface="Arial"/>
                        </a:rPr>
                        <a:t>Nand  (a=</a:t>
                      </a:r>
                      <a:r>
                        <a:rPr lang="en-US" sz="1400" b="0" i="0" u="none" strike="noStrike" cap="none" dirty="0" err="1">
                          <a:solidFill>
                            <a:srgbClr val="0E746B"/>
                          </a:solidFill>
                          <a:effectLst/>
                          <a:latin typeface="Asap" panose="020B0604020202020204" charset="0"/>
                          <a:ea typeface="Arial"/>
                          <a:cs typeface="Arial"/>
                          <a:sym typeface="Arial"/>
                        </a:rPr>
                        <a:t>a,b</a:t>
                      </a:r>
                      <a:r>
                        <a:rPr lang="en-US" sz="1400" b="0" i="0" u="none" strike="noStrike" cap="none" dirty="0">
                          <a:solidFill>
                            <a:srgbClr val="0E746B"/>
                          </a:solidFill>
                          <a:effectLst/>
                          <a:latin typeface="Asap" panose="020B0604020202020204" charset="0"/>
                          <a:ea typeface="Arial"/>
                          <a:cs typeface="Arial"/>
                          <a:sym typeface="Arial"/>
                        </a:rPr>
                        <a:t>=</a:t>
                      </a:r>
                      <a:r>
                        <a:rPr lang="en-US" sz="1400" b="0" i="0" u="none" strike="noStrike" cap="none" dirty="0" err="1">
                          <a:solidFill>
                            <a:srgbClr val="0E746B"/>
                          </a:solidFill>
                          <a:effectLst/>
                          <a:latin typeface="Asap" panose="020B0604020202020204" charset="0"/>
                          <a:ea typeface="Arial"/>
                          <a:cs typeface="Arial"/>
                          <a:sym typeface="Arial"/>
                        </a:rPr>
                        <a:t>a,out</a:t>
                      </a:r>
                      <a:r>
                        <a:rPr lang="en-US" sz="1400" b="0" i="0" u="none" strike="noStrike" cap="none" dirty="0">
                          <a:solidFill>
                            <a:srgbClr val="0E746B"/>
                          </a:solidFill>
                          <a:effectLst/>
                          <a:latin typeface="Asap" panose="020B0604020202020204" charset="0"/>
                          <a:ea typeface="Arial"/>
                          <a:cs typeface="Arial"/>
                          <a:sym typeface="Arial"/>
                        </a:rPr>
                        <a:t>=w1); </a:t>
                      </a:r>
                    </a:p>
                    <a:p>
                      <a:r>
                        <a:rPr lang="en-US" sz="1400" b="0" i="0" u="none" strike="noStrike" cap="none" dirty="0">
                          <a:solidFill>
                            <a:srgbClr val="0E746B"/>
                          </a:solidFill>
                          <a:effectLst/>
                          <a:latin typeface="Asap" panose="020B0604020202020204" charset="0"/>
                          <a:ea typeface="Arial"/>
                          <a:cs typeface="Arial"/>
                          <a:sym typeface="Arial"/>
                        </a:rPr>
                        <a:t>Nand  (a=</a:t>
                      </a:r>
                      <a:r>
                        <a:rPr lang="en-US" sz="1400" b="0" i="0" u="none" strike="noStrike" cap="none" dirty="0" err="1">
                          <a:solidFill>
                            <a:srgbClr val="0E746B"/>
                          </a:solidFill>
                          <a:effectLst/>
                          <a:latin typeface="Asap" panose="020B0604020202020204" charset="0"/>
                          <a:ea typeface="Arial"/>
                          <a:cs typeface="Arial"/>
                          <a:sym typeface="Arial"/>
                        </a:rPr>
                        <a:t>b,b</a:t>
                      </a:r>
                      <a:r>
                        <a:rPr lang="en-US" sz="1400" b="0" i="0" u="none" strike="noStrike" cap="none" dirty="0">
                          <a:solidFill>
                            <a:srgbClr val="0E746B"/>
                          </a:solidFill>
                          <a:effectLst/>
                          <a:latin typeface="Asap" panose="020B0604020202020204" charset="0"/>
                          <a:ea typeface="Arial"/>
                          <a:cs typeface="Arial"/>
                          <a:sym typeface="Arial"/>
                        </a:rPr>
                        <a:t>= b, out=w2);</a:t>
                      </a:r>
                    </a:p>
                    <a:p>
                      <a:r>
                        <a:rPr lang="en-US" sz="1400" b="0" i="0" u="none" strike="noStrike" cap="none" dirty="0">
                          <a:solidFill>
                            <a:srgbClr val="0E746B"/>
                          </a:solidFill>
                          <a:effectLst/>
                          <a:latin typeface="Asap" panose="020B0604020202020204" charset="0"/>
                          <a:ea typeface="Arial"/>
                          <a:cs typeface="Arial"/>
                          <a:sym typeface="Arial"/>
                        </a:rPr>
                        <a:t>Nand(a=w1,b=w2,out=out); </a:t>
                      </a:r>
                    </a:p>
                    <a:p>
                      <a:r>
                        <a:rPr lang="en-US" sz="14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3074" name="Picture 2">
            <a:extLst>
              <a:ext uri="{FF2B5EF4-FFF2-40B4-BE49-F238E27FC236}">
                <a16:creationId xmlns:a16="http://schemas.microsoft.com/office/drawing/2014/main" id="{532F624A-4B1E-7671-8EED-88C1D63BEB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5145" y="1308121"/>
            <a:ext cx="3641358" cy="2393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272829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XOR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757244" y="3623874"/>
            <a:ext cx="5695175" cy="927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an XOR gate by using NAND gates to construct the inputs and intermediate signals so that the final NAND operation produces an XOR gate.</a:t>
            </a:r>
            <a:endParaRPr lang="en-US" sz="1600" dirty="0">
              <a:solidFill>
                <a:srgbClr val="0E746B"/>
              </a:solidFill>
              <a:latin typeface="Asap" panose="020B0604020202020204" charset="0"/>
              <a:cs typeface="Bakbak One" panose="020B0604020202020204" charset="0"/>
            </a:endParaRP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3150345853"/>
              </p:ext>
            </p:extLst>
          </p:nvPr>
        </p:nvGraphicFramePr>
        <p:xfrm>
          <a:off x="6568590" y="757463"/>
          <a:ext cx="2140333" cy="3019036"/>
        </p:xfrm>
        <a:graphic>
          <a:graphicData uri="http://schemas.openxmlformats.org/drawingml/2006/table">
            <a:tbl>
              <a:tblPr firstRow="1" bandRow="1">
                <a:tableStyleId>{F1C639D2-26CA-439B-88C9-0EA2C49CE583}</a:tableStyleId>
              </a:tblPr>
              <a:tblGrid>
                <a:gridCol w="2140333">
                  <a:extLst>
                    <a:ext uri="{9D8B030D-6E8A-4147-A177-3AD203B41FA5}">
                      <a16:colId xmlns:a16="http://schemas.microsoft.com/office/drawing/2014/main" val="709509873"/>
                    </a:ext>
                  </a:extLst>
                </a:gridCol>
              </a:tblGrid>
              <a:tr h="367276">
                <a:tc>
                  <a:txBody>
                    <a:bodyPr/>
                    <a:lstStyle/>
                    <a:p>
                      <a:pPr algn="ctr"/>
                      <a:r>
                        <a:rPr lang="en-US" dirty="0">
                          <a:solidFill>
                            <a:srgbClr val="0E746B"/>
                          </a:solidFill>
                          <a:latin typeface="Asap" panose="020B0604020202020204" charset="0"/>
                        </a:rPr>
                        <a:t>XOR </a:t>
                      </a:r>
                    </a:p>
                  </a:txBody>
                  <a:tcPr/>
                </a:tc>
                <a:extLst>
                  <a:ext uri="{0D108BD9-81ED-4DB2-BD59-A6C34878D82A}">
                    <a16:rowId xmlns:a16="http://schemas.microsoft.com/office/drawing/2014/main" val="3566524408"/>
                  </a:ext>
                </a:extLst>
              </a:tr>
              <a:tr h="1369540">
                <a:tc>
                  <a:txBody>
                    <a:bodyPr/>
                    <a:lstStyle/>
                    <a:p>
                      <a:r>
                        <a:rPr lang="en-US" sz="1400" b="0" i="0" u="none" strike="noStrike" cap="none" dirty="0">
                          <a:solidFill>
                            <a:srgbClr val="0E746B"/>
                          </a:solidFill>
                          <a:effectLst/>
                          <a:latin typeface="Asap" panose="020B0604020202020204" charset="0"/>
                          <a:ea typeface="Arial"/>
                          <a:cs typeface="Arial"/>
                          <a:sym typeface="Arial"/>
                        </a:rPr>
                        <a:t>CHIP </a:t>
                      </a:r>
                      <a:r>
                        <a:rPr lang="en-US" sz="1400" b="0" i="0" u="none" strike="noStrike" cap="none" dirty="0" err="1">
                          <a:solidFill>
                            <a:srgbClr val="0E746B"/>
                          </a:solidFill>
                          <a:effectLst/>
                          <a:latin typeface="Asap" panose="020B0604020202020204" charset="0"/>
                          <a:ea typeface="Arial"/>
                          <a:cs typeface="Arial"/>
                          <a:sym typeface="Arial"/>
                        </a:rPr>
                        <a:t>Xor</a:t>
                      </a:r>
                      <a:r>
                        <a:rPr lang="en-US" sz="1400" b="0" i="0" u="none" strike="noStrike" cap="none" dirty="0">
                          <a:solidFill>
                            <a:srgbClr val="0E746B"/>
                          </a:solidFill>
                          <a:effectLst/>
                          <a:latin typeface="Asap" panose="020B0604020202020204" charset="0"/>
                          <a:ea typeface="Arial"/>
                          <a:cs typeface="Arial"/>
                          <a:sym typeface="Arial"/>
                        </a:rPr>
                        <a:t> {</a:t>
                      </a:r>
                    </a:p>
                    <a:p>
                      <a:r>
                        <a:rPr lang="en-US" sz="1400" b="0" i="0" u="none" strike="noStrike" cap="none" dirty="0">
                          <a:solidFill>
                            <a:srgbClr val="0E746B"/>
                          </a:solidFill>
                          <a:effectLst/>
                          <a:latin typeface="Asap" panose="020B0604020202020204" charset="0"/>
                          <a:ea typeface="Arial"/>
                          <a:cs typeface="Arial"/>
                          <a:sym typeface="Arial"/>
                        </a:rPr>
                        <a:t>    IN a, b;</a:t>
                      </a:r>
                    </a:p>
                    <a:p>
                      <a:r>
                        <a:rPr lang="en-US" sz="1400" b="0" i="0" u="none" strike="noStrike" cap="none" dirty="0">
                          <a:solidFill>
                            <a:srgbClr val="0E746B"/>
                          </a:solidFill>
                          <a:effectLst/>
                          <a:latin typeface="Asap" panose="020B0604020202020204" charset="0"/>
                          <a:ea typeface="Arial"/>
                          <a:cs typeface="Arial"/>
                          <a:sym typeface="Arial"/>
                        </a:rPr>
                        <a:t>    OUT </a:t>
                      </a:r>
                      <a:r>
                        <a:rPr lang="en-US" sz="1400" b="0" i="0" u="none" strike="noStrike" cap="none" dirty="0" err="1">
                          <a:solidFill>
                            <a:srgbClr val="0E746B"/>
                          </a:solidFill>
                          <a:effectLst/>
                          <a:latin typeface="Asap" panose="020B0604020202020204" charset="0"/>
                          <a:ea typeface="Arial"/>
                          <a:cs typeface="Arial"/>
                          <a:sym typeface="Arial"/>
                        </a:rPr>
                        <a:t>out</a:t>
                      </a:r>
                      <a:r>
                        <a:rPr lang="en-US" sz="1400" b="0" i="0" u="none" strike="noStrike" cap="none" dirty="0">
                          <a:solidFill>
                            <a:srgbClr val="0E746B"/>
                          </a:solidFill>
                          <a:effectLst/>
                          <a:latin typeface="Asap" panose="020B0604020202020204" charset="0"/>
                          <a:ea typeface="Arial"/>
                          <a:cs typeface="Arial"/>
                          <a:sym typeface="Arial"/>
                        </a:rPr>
                        <a:t>;</a:t>
                      </a:r>
                    </a:p>
                    <a:p>
                      <a:endParaRPr lang="en-US" sz="1400" b="0" i="0" u="none" strike="noStrike" cap="none" dirty="0">
                        <a:solidFill>
                          <a:srgbClr val="0E746B"/>
                        </a:solidFill>
                        <a:effectLst/>
                        <a:latin typeface="Asap" panose="020B0604020202020204" charset="0"/>
                        <a:ea typeface="Arial"/>
                        <a:cs typeface="Arial"/>
                        <a:sym typeface="Arial"/>
                      </a:endParaRPr>
                    </a:p>
                    <a:p>
                      <a:r>
                        <a:rPr lang="en-US" sz="1400" b="0" i="0" u="none" strike="noStrike" cap="none" dirty="0">
                          <a:solidFill>
                            <a:srgbClr val="0E746B"/>
                          </a:solidFill>
                          <a:effectLst/>
                          <a:latin typeface="Asap" panose="020B0604020202020204" charset="0"/>
                          <a:ea typeface="Arial"/>
                          <a:cs typeface="Arial"/>
                          <a:sym typeface="Arial"/>
                        </a:rPr>
                        <a:t>    PARTS:</a:t>
                      </a:r>
                    </a:p>
                    <a:p>
                      <a:r>
                        <a:rPr lang="en-US" sz="1400" b="0" i="0" u="none" strike="noStrike" cap="none" dirty="0">
                          <a:solidFill>
                            <a:srgbClr val="0E746B"/>
                          </a:solidFill>
                          <a:effectLst/>
                          <a:latin typeface="Asap" panose="020B0604020202020204" charset="0"/>
                          <a:ea typeface="Arial"/>
                          <a:cs typeface="Arial"/>
                          <a:sym typeface="Arial"/>
                        </a:rPr>
                        <a:t>Nand(a=</a:t>
                      </a:r>
                      <a:r>
                        <a:rPr lang="en-US" sz="1400" b="0" i="0" u="none" strike="noStrike" cap="none" dirty="0" err="1">
                          <a:solidFill>
                            <a:srgbClr val="0E746B"/>
                          </a:solidFill>
                          <a:effectLst/>
                          <a:latin typeface="Asap" panose="020B0604020202020204" charset="0"/>
                          <a:ea typeface="Arial"/>
                          <a:cs typeface="Arial"/>
                          <a:sym typeface="Arial"/>
                        </a:rPr>
                        <a:t>a,b</a:t>
                      </a:r>
                      <a:r>
                        <a:rPr lang="en-US" sz="1400" b="0" i="0" u="none" strike="noStrike" cap="none" dirty="0">
                          <a:solidFill>
                            <a:srgbClr val="0E746B"/>
                          </a:solidFill>
                          <a:effectLst/>
                          <a:latin typeface="Asap" panose="020B0604020202020204" charset="0"/>
                          <a:ea typeface="Arial"/>
                          <a:cs typeface="Arial"/>
                          <a:sym typeface="Arial"/>
                        </a:rPr>
                        <a:t>=</a:t>
                      </a:r>
                      <a:r>
                        <a:rPr lang="en-US" sz="1400" b="0" i="0" u="none" strike="noStrike" cap="none" dirty="0" err="1">
                          <a:solidFill>
                            <a:srgbClr val="0E746B"/>
                          </a:solidFill>
                          <a:effectLst/>
                          <a:latin typeface="Asap" panose="020B0604020202020204" charset="0"/>
                          <a:ea typeface="Arial"/>
                          <a:cs typeface="Arial"/>
                          <a:sym typeface="Arial"/>
                        </a:rPr>
                        <a:t>a,out</a:t>
                      </a:r>
                      <a:r>
                        <a:rPr lang="en-US" sz="1400" b="0" i="0" u="none" strike="noStrike" cap="none" dirty="0">
                          <a:solidFill>
                            <a:srgbClr val="0E746B"/>
                          </a:solidFill>
                          <a:effectLst/>
                          <a:latin typeface="Asap" panose="020B0604020202020204" charset="0"/>
                          <a:ea typeface="Arial"/>
                          <a:cs typeface="Arial"/>
                          <a:sym typeface="Arial"/>
                        </a:rPr>
                        <a:t>=w1); </a:t>
                      </a:r>
                    </a:p>
                    <a:p>
                      <a:r>
                        <a:rPr lang="en-US" sz="1400" b="0" i="0" u="none" strike="noStrike" cap="none" dirty="0">
                          <a:solidFill>
                            <a:srgbClr val="0E746B"/>
                          </a:solidFill>
                          <a:effectLst/>
                          <a:latin typeface="Asap" panose="020B0604020202020204" charset="0"/>
                          <a:ea typeface="Arial"/>
                          <a:cs typeface="Arial"/>
                          <a:sym typeface="Arial"/>
                        </a:rPr>
                        <a:t>Nand(a=</a:t>
                      </a:r>
                      <a:r>
                        <a:rPr lang="en-US" sz="1400" b="0" i="0" u="none" strike="noStrike" cap="none" dirty="0" err="1">
                          <a:solidFill>
                            <a:srgbClr val="0E746B"/>
                          </a:solidFill>
                          <a:effectLst/>
                          <a:latin typeface="Asap" panose="020B0604020202020204" charset="0"/>
                          <a:ea typeface="Arial"/>
                          <a:cs typeface="Arial"/>
                          <a:sym typeface="Arial"/>
                        </a:rPr>
                        <a:t>b,b</a:t>
                      </a:r>
                      <a:r>
                        <a:rPr lang="en-US" sz="1400" b="0" i="0" u="none" strike="noStrike" cap="none" dirty="0">
                          <a:solidFill>
                            <a:srgbClr val="0E746B"/>
                          </a:solidFill>
                          <a:effectLst/>
                          <a:latin typeface="Asap" panose="020B0604020202020204" charset="0"/>
                          <a:ea typeface="Arial"/>
                          <a:cs typeface="Arial"/>
                          <a:sym typeface="Arial"/>
                        </a:rPr>
                        <a:t>=</a:t>
                      </a:r>
                      <a:r>
                        <a:rPr lang="en-US" sz="1400" b="0" i="0" u="none" strike="noStrike" cap="none" dirty="0" err="1">
                          <a:solidFill>
                            <a:srgbClr val="0E746B"/>
                          </a:solidFill>
                          <a:effectLst/>
                          <a:latin typeface="Asap" panose="020B0604020202020204" charset="0"/>
                          <a:ea typeface="Arial"/>
                          <a:cs typeface="Arial"/>
                          <a:sym typeface="Arial"/>
                        </a:rPr>
                        <a:t>b,out</a:t>
                      </a:r>
                      <a:r>
                        <a:rPr lang="en-US" sz="1400" b="0" i="0" u="none" strike="noStrike" cap="none" dirty="0">
                          <a:solidFill>
                            <a:srgbClr val="0E746B"/>
                          </a:solidFill>
                          <a:effectLst/>
                          <a:latin typeface="Asap" panose="020B0604020202020204" charset="0"/>
                          <a:ea typeface="Arial"/>
                          <a:cs typeface="Arial"/>
                          <a:sym typeface="Arial"/>
                        </a:rPr>
                        <a:t>=w2);</a:t>
                      </a:r>
                    </a:p>
                    <a:p>
                      <a:r>
                        <a:rPr lang="en-US" sz="1400" b="0" i="0" u="none" strike="noStrike" cap="none" dirty="0">
                          <a:solidFill>
                            <a:srgbClr val="0E746B"/>
                          </a:solidFill>
                          <a:effectLst/>
                          <a:latin typeface="Asap" panose="020B0604020202020204" charset="0"/>
                          <a:ea typeface="Arial"/>
                          <a:cs typeface="Arial"/>
                          <a:sym typeface="Arial"/>
                        </a:rPr>
                        <a:t>Nand(a=w1,b=</a:t>
                      </a:r>
                      <a:r>
                        <a:rPr lang="en-US" sz="1400" b="0" i="0" u="none" strike="noStrike" cap="none" dirty="0" err="1">
                          <a:solidFill>
                            <a:srgbClr val="0E746B"/>
                          </a:solidFill>
                          <a:effectLst/>
                          <a:latin typeface="Asap" panose="020B0604020202020204" charset="0"/>
                          <a:ea typeface="Arial"/>
                          <a:cs typeface="Arial"/>
                          <a:sym typeface="Arial"/>
                        </a:rPr>
                        <a:t>b,out</a:t>
                      </a:r>
                      <a:r>
                        <a:rPr lang="en-US" sz="1400" b="0" i="0" u="none" strike="noStrike" cap="none" dirty="0">
                          <a:solidFill>
                            <a:srgbClr val="0E746B"/>
                          </a:solidFill>
                          <a:effectLst/>
                          <a:latin typeface="Asap" panose="020B0604020202020204" charset="0"/>
                          <a:ea typeface="Arial"/>
                          <a:cs typeface="Arial"/>
                          <a:sym typeface="Arial"/>
                        </a:rPr>
                        <a:t>=3); </a:t>
                      </a:r>
                    </a:p>
                    <a:p>
                      <a:r>
                        <a:rPr lang="en-US" sz="1400" b="0" i="0" u="none" strike="noStrike" cap="none" dirty="0">
                          <a:solidFill>
                            <a:srgbClr val="0E746B"/>
                          </a:solidFill>
                          <a:effectLst/>
                          <a:latin typeface="Asap" panose="020B0604020202020204" charset="0"/>
                          <a:ea typeface="Arial"/>
                          <a:cs typeface="Arial"/>
                          <a:sym typeface="Arial"/>
                        </a:rPr>
                        <a:t>Nand(a=w2,b=</a:t>
                      </a:r>
                      <a:r>
                        <a:rPr lang="en-US" sz="1400" b="0" i="0" u="none" strike="noStrike" cap="none" dirty="0" err="1">
                          <a:solidFill>
                            <a:srgbClr val="0E746B"/>
                          </a:solidFill>
                          <a:effectLst/>
                          <a:latin typeface="Asap" panose="020B0604020202020204" charset="0"/>
                          <a:ea typeface="Arial"/>
                          <a:cs typeface="Arial"/>
                          <a:sym typeface="Arial"/>
                        </a:rPr>
                        <a:t>a,out</a:t>
                      </a:r>
                      <a:r>
                        <a:rPr lang="en-US" sz="1400" b="0" i="0" u="none" strike="noStrike" cap="none" dirty="0">
                          <a:solidFill>
                            <a:srgbClr val="0E746B"/>
                          </a:solidFill>
                          <a:effectLst/>
                          <a:latin typeface="Asap" panose="020B0604020202020204" charset="0"/>
                          <a:ea typeface="Arial"/>
                          <a:cs typeface="Arial"/>
                          <a:sym typeface="Arial"/>
                        </a:rPr>
                        <a:t>=4);</a:t>
                      </a:r>
                    </a:p>
                    <a:p>
                      <a:r>
                        <a:rPr lang="en-US" sz="1400" b="0" i="0" u="none" strike="noStrike" cap="none" dirty="0">
                          <a:solidFill>
                            <a:srgbClr val="0E746B"/>
                          </a:solidFill>
                          <a:effectLst/>
                          <a:latin typeface="Asap" panose="020B0604020202020204" charset="0"/>
                          <a:ea typeface="Arial"/>
                          <a:cs typeface="Arial"/>
                          <a:sym typeface="Arial"/>
                        </a:rPr>
                        <a:t>Nand(a=w3,b=w4,out=out); </a:t>
                      </a:r>
                    </a:p>
                    <a:p>
                      <a:r>
                        <a:rPr lang="en-US" sz="14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4098" name="Picture 2">
            <a:extLst>
              <a:ext uri="{FF2B5EF4-FFF2-40B4-BE49-F238E27FC236}">
                <a16:creationId xmlns:a16="http://schemas.microsoft.com/office/drawing/2014/main" id="{3A10AB74-B129-C218-EF6C-12A100B028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7488" y="1227262"/>
            <a:ext cx="4367702" cy="25017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73514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MUX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757244" y="3852189"/>
            <a:ext cx="7900059" cy="80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dirty="0">
                <a:solidFill>
                  <a:srgbClr val="0E746B"/>
                </a:solidFill>
                <a:latin typeface="Asap" panose="020B0604020202020204" charset="0"/>
                <a:cs typeface="Bakbak One" panose="020B0604020202020204" charset="0"/>
              </a:rPr>
              <a:t>We</a:t>
            </a:r>
            <a:r>
              <a:rPr lang="en-US" sz="1600" b="0" i="0" dirty="0">
                <a:solidFill>
                  <a:srgbClr val="0E746B"/>
                </a:solidFill>
                <a:effectLst/>
                <a:latin typeface="Asap" panose="020B0604020202020204" charset="0"/>
                <a:cs typeface="Bakbak One" panose="020B0604020202020204" charset="0"/>
              </a:rPr>
              <a:t> build a MUX using 4 NAND gates. We connect A to an inverted selection line, B to a non-inverted selection line, and then combine the results using another NAND gate.</a:t>
            </a:r>
            <a:endParaRPr lang="en-US" sz="1600" dirty="0">
              <a:solidFill>
                <a:srgbClr val="0E746B"/>
              </a:solidFill>
              <a:latin typeface="Asap" panose="020B0604020202020204" charset="0"/>
              <a:cs typeface="Bakbak One" panose="020B0604020202020204" charset="0"/>
            </a:endParaRP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3224867898"/>
              </p:ext>
            </p:extLst>
          </p:nvPr>
        </p:nvGraphicFramePr>
        <p:xfrm>
          <a:off x="6393426" y="757463"/>
          <a:ext cx="2315498" cy="2592316"/>
        </p:xfrm>
        <a:graphic>
          <a:graphicData uri="http://schemas.openxmlformats.org/drawingml/2006/table">
            <a:tbl>
              <a:tblPr firstRow="1" bandRow="1">
                <a:tableStyleId>{F1C639D2-26CA-439B-88C9-0EA2C49CE583}</a:tableStyleId>
              </a:tblPr>
              <a:tblGrid>
                <a:gridCol w="2315498">
                  <a:extLst>
                    <a:ext uri="{9D8B030D-6E8A-4147-A177-3AD203B41FA5}">
                      <a16:colId xmlns:a16="http://schemas.microsoft.com/office/drawing/2014/main" val="709509873"/>
                    </a:ext>
                  </a:extLst>
                </a:gridCol>
              </a:tblGrid>
              <a:tr h="367276">
                <a:tc>
                  <a:txBody>
                    <a:bodyPr/>
                    <a:lstStyle/>
                    <a:p>
                      <a:pPr algn="ctr"/>
                      <a:r>
                        <a:rPr lang="en-US" dirty="0">
                          <a:solidFill>
                            <a:srgbClr val="0E746B"/>
                          </a:solidFill>
                          <a:latin typeface="Asap" panose="020B0604020202020204" charset="0"/>
                        </a:rPr>
                        <a:t>MUX HDL</a:t>
                      </a:r>
                    </a:p>
                  </a:txBody>
                  <a:tcPr/>
                </a:tc>
                <a:extLst>
                  <a:ext uri="{0D108BD9-81ED-4DB2-BD59-A6C34878D82A}">
                    <a16:rowId xmlns:a16="http://schemas.microsoft.com/office/drawing/2014/main" val="3566524408"/>
                  </a:ext>
                </a:extLst>
              </a:tr>
              <a:tr h="1369540">
                <a:tc>
                  <a:txBody>
                    <a:bodyPr/>
                    <a:lstStyle/>
                    <a:p>
                      <a:r>
                        <a:rPr lang="en-US" sz="1400" b="0" i="0" u="none" strike="noStrike" cap="none" dirty="0">
                          <a:solidFill>
                            <a:srgbClr val="0E746B"/>
                          </a:solidFill>
                          <a:effectLst/>
                          <a:latin typeface="Asap" panose="020B0604020202020204" charset="0"/>
                          <a:ea typeface="Arial"/>
                          <a:cs typeface="Arial"/>
                          <a:sym typeface="Arial"/>
                        </a:rPr>
                        <a:t>CHIP Mux {</a:t>
                      </a:r>
                    </a:p>
                    <a:p>
                      <a:r>
                        <a:rPr lang="en-US" sz="1400" b="0" i="0" u="none" strike="noStrike" cap="none" dirty="0">
                          <a:solidFill>
                            <a:srgbClr val="0E746B"/>
                          </a:solidFill>
                          <a:effectLst/>
                          <a:latin typeface="Asap" panose="020B0604020202020204" charset="0"/>
                          <a:ea typeface="Arial"/>
                          <a:cs typeface="Arial"/>
                          <a:sym typeface="Arial"/>
                        </a:rPr>
                        <a:t>    IN a, b, </a:t>
                      </a:r>
                      <a:r>
                        <a:rPr lang="en-US" sz="1400" b="0" i="0" u="none" strike="noStrike" cap="none" dirty="0" err="1">
                          <a:solidFill>
                            <a:srgbClr val="0E746B"/>
                          </a:solidFill>
                          <a:effectLst/>
                          <a:latin typeface="Asap" panose="020B0604020202020204" charset="0"/>
                          <a:ea typeface="Arial"/>
                          <a:cs typeface="Arial"/>
                          <a:sym typeface="Arial"/>
                        </a:rPr>
                        <a:t>sel</a:t>
                      </a:r>
                      <a:r>
                        <a:rPr lang="en-US" sz="1400" b="0" i="0" u="none" strike="noStrike" cap="none" dirty="0">
                          <a:solidFill>
                            <a:srgbClr val="0E746B"/>
                          </a:solidFill>
                          <a:effectLst/>
                          <a:latin typeface="Asap" panose="020B0604020202020204" charset="0"/>
                          <a:ea typeface="Arial"/>
                          <a:cs typeface="Arial"/>
                          <a:sym typeface="Arial"/>
                        </a:rPr>
                        <a:t>;</a:t>
                      </a:r>
                    </a:p>
                    <a:p>
                      <a:r>
                        <a:rPr lang="en-US" sz="1400" b="0" i="0" u="none" strike="noStrike" cap="none" dirty="0">
                          <a:solidFill>
                            <a:srgbClr val="0E746B"/>
                          </a:solidFill>
                          <a:effectLst/>
                          <a:latin typeface="Asap" panose="020B0604020202020204" charset="0"/>
                          <a:ea typeface="Arial"/>
                          <a:cs typeface="Arial"/>
                          <a:sym typeface="Arial"/>
                        </a:rPr>
                        <a:t>    OUT </a:t>
                      </a:r>
                      <a:r>
                        <a:rPr lang="en-US" sz="1400" b="0" i="0" u="none" strike="noStrike" cap="none" dirty="0" err="1">
                          <a:solidFill>
                            <a:srgbClr val="0E746B"/>
                          </a:solidFill>
                          <a:effectLst/>
                          <a:latin typeface="Asap" panose="020B0604020202020204" charset="0"/>
                          <a:ea typeface="Arial"/>
                          <a:cs typeface="Arial"/>
                          <a:sym typeface="Arial"/>
                        </a:rPr>
                        <a:t>out</a:t>
                      </a:r>
                      <a:r>
                        <a:rPr lang="en-US" sz="1400" b="0" i="0" u="none" strike="noStrike" cap="none" dirty="0">
                          <a:solidFill>
                            <a:srgbClr val="0E746B"/>
                          </a:solidFill>
                          <a:effectLst/>
                          <a:latin typeface="Asap" panose="020B0604020202020204" charset="0"/>
                          <a:ea typeface="Arial"/>
                          <a:cs typeface="Arial"/>
                          <a:sym typeface="Arial"/>
                        </a:rPr>
                        <a:t>;</a:t>
                      </a:r>
                    </a:p>
                    <a:p>
                      <a:endParaRPr lang="en-US" sz="1400" b="0" i="0" u="none" strike="noStrike" cap="none" dirty="0">
                        <a:solidFill>
                          <a:srgbClr val="0E746B"/>
                        </a:solidFill>
                        <a:effectLst/>
                        <a:latin typeface="Asap" panose="020B0604020202020204" charset="0"/>
                        <a:ea typeface="Arial"/>
                        <a:cs typeface="Arial"/>
                        <a:sym typeface="Arial"/>
                      </a:endParaRPr>
                    </a:p>
                    <a:p>
                      <a:r>
                        <a:rPr lang="en-US" sz="1400" b="0" i="0" u="none" strike="noStrike" cap="none" dirty="0">
                          <a:solidFill>
                            <a:srgbClr val="0E746B"/>
                          </a:solidFill>
                          <a:effectLst/>
                          <a:latin typeface="Asap" panose="020B0604020202020204" charset="0"/>
                          <a:ea typeface="Arial"/>
                          <a:cs typeface="Arial"/>
                          <a:sym typeface="Arial"/>
                        </a:rPr>
                        <a:t>    PARTS:</a:t>
                      </a:r>
                    </a:p>
                    <a:p>
                      <a:r>
                        <a:rPr lang="en-US" sz="1400" b="0" i="0" u="none" strike="noStrike" cap="none" dirty="0">
                          <a:solidFill>
                            <a:srgbClr val="0E746B"/>
                          </a:solidFill>
                          <a:effectLst/>
                          <a:latin typeface="Asap" panose="020B0604020202020204" charset="0"/>
                          <a:ea typeface="Arial"/>
                          <a:cs typeface="Arial"/>
                          <a:sym typeface="Arial"/>
                        </a:rPr>
                        <a:t>Nand(a=</a:t>
                      </a:r>
                      <a:r>
                        <a:rPr lang="en-US" sz="1400" b="0" i="0" u="none" strike="noStrike" cap="none" dirty="0" err="1">
                          <a:solidFill>
                            <a:srgbClr val="0E746B"/>
                          </a:solidFill>
                          <a:effectLst/>
                          <a:latin typeface="Asap" panose="020B0604020202020204" charset="0"/>
                          <a:ea typeface="Arial"/>
                          <a:cs typeface="Arial"/>
                          <a:sym typeface="Arial"/>
                        </a:rPr>
                        <a:t>sel,b</a:t>
                      </a:r>
                      <a:r>
                        <a:rPr lang="en-US" sz="1400" b="0" i="0" u="none" strike="noStrike" cap="none" dirty="0">
                          <a:solidFill>
                            <a:srgbClr val="0E746B"/>
                          </a:solidFill>
                          <a:effectLst/>
                          <a:latin typeface="Asap" panose="020B0604020202020204" charset="0"/>
                          <a:ea typeface="Arial"/>
                          <a:cs typeface="Arial"/>
                          <a:sym typeface="Arial"/>
                        </a:rPr>
                        <a:t>=</a:t>
                      </a:r>
                      <a:r>
                        <a:rPr lang="en-US" sz="1400" b="0" i="0" u="none" strike="noStrike" cap="none" dirty="0" err="1">
                          <a:solidFill>
                            <a:srgbClr val="0E746B"/>
                          </a:solidFill>
                          <a:effectLst/>
                          <a:latin typeface="Asap" panose="020B0604020202020204" charset="0"/>
                          <a:ea typeface="Arial"/>
                          <a:cs typeface="Arial"/>
                          <a:sym typeface="Arial"/>
                        </a:rPr>
                        <a:t>b,out</a:t>
                      </a:r>
                      <a:r>
                        <a:rPr lang="en-US" sz="1400" b="0" i="0" u="none" strike="noStrike" cap="none" dirty="0">
                          <a:solidFill>
                            <a:srgbClr val="0E746B"/>
                          </a:solidFill>
                          <a:effectLst/>
                          <a:latin typeface="Asap" panose="020B0604020202020204" charset="0"/>
                          <a:ea typeface="Arial"/>
                          <a:cs typeface="Arial"/>
                          <a:sym typeface="Arial"/>
                        </a:rPr>
                        <a:t>=w1);    Nand(a=</a:t>
                      </a:r>
                      <a:r>
                        <a:rPr lang="en-US" sz="1400" b="0" i="0" u="none" strike="noStrike" cap="none" dirty="0" err="1">
                          <a:solidFill>
                            <a:srgbClr val="0E746B"/>
                          </a:solidFill>
                          <a:effectLst/>
                          <a:latin typeface="Asap" panose="020B0604020202020204" charset="0"/>
                          <a:ea typeface="Arial"/>
                          <a:cs typeface="Arial"/>
                          <a:sym typeface="Arial"/>
                        </a:rPr>
                        <a:t>sel,b</a:t>
                      </a:r>
                      <a:r>
                        <a:rPr lang="en-US" sz="1400" b="0" i="0" u="none" strike="noStrike" cap="none" dirty="0">
                          <a:solidFill>
                            <a:srgbClr val="0E746B"/>
                          </a:solidFill>
                          <a:effectLst/>
                          <a:latin typeface="Asap" panose="020B0604020202020204" charset="0"/>
                          <a:ea typeface="Arial"/>
                          <a:cs typeface="Arial"/>
                          <a:sym typeface="Arial"/>
                        </a:rPr>
                        <a:t>=</a:t>
                      </a:r>
                      <a:r>
                        <a:rPr lang="en-US" sz="1400" b="0" i="0" u="none" strike="noStrike" cap="none" dirty="0" err="1">
                          <a:solidFill>
                            <a:srgbClr val="0E746B"/>
                          </a:solidFill>
                          <a:effectLst/>
                          <a:latin typeface="Asap" panose="020B0604020202020204" charset="0"/>
                          <a:ea typeface="Arial"/>
                          <a:cs typeface="Arial"/>
                          <a:sym typeface="Arial"/>
                        </a:rPr>
                        <a:t>sel,out</a:t>
                      </a:r>
                      <a:r>
                        <a:rPr lang="en-US" sz="1400" b="0" i="0" u="none" strike="noStrike" cap="none" dirty="0">
                          <a:solidFill>
                            <a:srgbClr val="0E746B"/>
                          </a:solidFill>
                          <a:effectLst/>
                          <a:latin typeface="Asap" panose="020B0604020202020204" charset="0"/>
                          <a:ea typeface="Arial"/>
                          <a:cs typeface="Arial"/>
                          <a:sym typeface="Arial"/>
                        </a:rPr>
                        <a:t>=w2); Nand(a=w2,b=</a:t>
                      </a:r>
                      <a:r>
                        <a:rPr lang="en-US" sz="1400" b="0" i="0" u="none" strike="noStrike" cap="none" dirty="0" err="1">
                          <a:solidFill>
                            <a:srgbClr val="0E746B"/>
                          </a:solidFill>
                          <a:effectLst/>
                          <a:latin typeface="Asap" panose="020B0604020202020204" charset="0"/>
                          <a:ea typeface="Arial"/>
                          <a:cs typeface="Arial"/>
                          <a:sym typeface="Arial"/>
                        </a:rPr>
                        <a:t>a,out</a:t>
                      </a:r>
                      <a:r>
                        <a:rPr lang="en-US" sz="1400" b="0" i="0" u="none" strike="noStrike" cap="none" dirty="0">
                          <a:solidFill>
                            <a:srgbClr val="0E746B"/>
                          </a:solidFill>
                          <a:effectLst/>
                          <a:latin typeface="Asap" panose="020B0604020202020204" charset="0"/>
                          <a:ea typeface="Arial"/>
                          <a:cs typeface="Arial"/>
                          <a:sym typeface="Arial"/>
                        </a:rPr>
                        <a:t>=w3); Nand(a=w1,b=w3,out=out);</a:t>
                      </a:r>
                    </a:p>
                    <a:p>
                      <a:r>
                        <a:rPr lang="en-US" sz="14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2" name="Picture 4">
            <a:extLst>
              <a:ext uri="{FF2B5EF4-FFF2-40B4-BE49-F238E27FC236}">
                <a16:creationId xmlns:a16="http://schemas.microsoft.com/office/drawing/2014/main" id="{6687C192-E3DE-55AD-5138-A0C6B527FB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6697" y="1143175"/>
            <a:ext cx="3957787" cy="2855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999754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MUX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757244" y="3852189"/>
            <a:ext cx="7900059" cy="80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dirty="0">
                <a:solidFill>
                  <a:srgbClr val="0E746B"/>
                </a:solidFill>
                <a:latin typeface="Asap" panose="020B0604020202020204" charset="0"/>
                <a:cs typeface="Bakbak One" panose="020B0604020202020204" charset="0"/>
              </a:rPr>
              <a:t>We</a:t>
            </a:r>
            <a:r>
              <a:rPr lang="en-US" sz="1600" b="0" i="0" dirty="0">
                <a:solidFill>
                  <a:srgbClr val="0E746B"/>
                </a:solidFill>
                <a:effectLst/>
                <a:latin typeface="Asap" panose="020B0604020202020204" charset="0"/>
                <a:cs typeface="Bakbak One" panose="020B0604020202020204" charset="0"/>
              </a:rPr>
              <a:t> build a MUX using 4 NAND gates. We connect A to an inverted selection line, B to a non-inverted selection line, and then combine the results using another NAND gate.</a:t>
            </a:r>
            <a:endParaRPr lang="en-US" sz="1600" dirty="0">
              <a:solidFill>
                <a:srgbClr val="0E746B"/>
              </a:solidFill>
              <a:latin typeface="Asap" panose="020B0604020202020204" charset="0"/>
              <a:cs typeface="Bakbak One" panose="020B0604020202020204" charset="0"/>
            </a:endParaRP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1321711688"/>
              </p:ext>
            </p:extLst>
          </p:nvPr>
        </p:nvGraphicFramePr>
        <p:xfrm>
          <a:off x="6393426" y="757463"/>
          <a:ext cx="2315498" cy="3116593"/>
        </p:xfrm>
        <a:graphic>
          <a:graphicData uri="http://schemas.openxmlformats.org/drawingml/2006/table">
            <a:tbl>
              <a:tblPr firstRow="1" bandRow="1">
                <a:tableStyleId>{F1C639D2-26CA-439B-88C9-0EA2C49CE583}</a:tableStyleId>
              </a:tblPr>
              <a:tblGrid>
                <a:gridCol w="2315498">
                  <a:extLst>
                    <a:ext uri="{9D8B030D-6E8A-4147-A177-3AD203B41FA5}">
                      <a16:colId xmlns:a16="http://schemas.microsoft.com/office/drawing/2014/main" val="709509873"/>
                    </a:ext>
                  </a:extLst>
                </a:gridCol>
              </a:tblGrid>
              <a:tr h="312821">
                <a:tc>
                  <a:txBody>
                    <a:bodyPr/>
                    <a:lstStyle/>
                    <a:p>
                      <a:pPr algn="ctr"/>
                      <a:r>
                        <a:rPr lang="en-US" dirty="0">
                          <a:solidFill>
                            <a:srgbClr val="0E746B"/>
                          </a:solidFill>
                          <a:latin typeface="Asap" panose="020B0604020202020204" charset="0"/>
                        </a:rPr>
                        <a:t>MUX Verilog</a:t>
                      </a:r>
                    </a:p>
                  </a:txBody>
                  <a:tcPr/>
                </a:tc>
                <a:extLst>
                  <a:ext uri="{0D108BD9-81ED-4DB2-BD59-A6C34878D82A}">
                    <a16:rowId xmlns:a16="http://schemas.microsoft.com/office/drawing/2014/main" val="3566524408"/>
                  </a:ext>
                </a:extLst>
              </a:tr>
              <a:tr h="2803772">
                <a:tc>
                  <a:txBody>
                    <a:bodyPr/>
                    <a:lstStyle/>
                    <a:p>
                      <a:r>
                        <a:rPr lang="en-US" sz="1400" b="0" i="0" u="none" strike="noStrike" cap="none" dirty="0">
                          <a:solidFill>
                            <a:srgbClr val="0E746B"/>
                          </a:solidFill>
                          <a:effectLst/>
                          <a:latin typeface="Asap" panose="020B0604020202020204" charset="0"/>
                          <a:ea typeface="Arial"/>
                          <a:cs typeface="Arial"/>
                          <a:sym typeface="Arial"/>
                        </a:rPr>
                        <a:t>module Mux(</a:t>
                      </a:r>
                    </a:p>
                    <a:p>
                      <a:r>
                        <a:rPr lang="en-US" sz="1400" b="0" i="0" u="none" strike="noStrike" cap="none" dirty="0">
                          <a:solidFill>
                            <a:srgbClr val="0E746B"/>
                          </a:solidFill>
                          <a:effectLst/>
                          <a:latin typeface="Asap" panose="020B0604020202020204" charset="0"/>
                          <a:ea typeface="Arial"/>
                          <a:cs typeface="Arial"/>
                          <a:sym typeface="Arial"/>
                        </a:rPr>
                        <a:t>input a,</a:t>
                      </a:r>
                    </a:p>
                    <a:p>
                      <a:r>
                        <a:rPr lang="en-US" sz="1400" b="0" i="0" u="none" strike="noStrike" cap="none" dirty="0">
                          <a:solidFill>
                            <a:srgbClr val="0E746B"/>
                          </a:solidFill>
                          <a:effectLst/>
                          <a:latin typeface="Asap" panose="020B0604020202020204" charset="0"/>
                          <a:ea typeface="Arial"/>
                          <a:cs typeface="Arial"/>
                          <a:sym typeface="Arial"/>
                        </a:rPr>
                        <a:t>input b,</a:t>
                      </a:r>
                    </a:p>
                    <a:p>
                      <a:r>
                        <a:rPr lang="en-US" sz="1400" b="0" i="0" u="none" strike="noStrike" cap="none" dirty="0">
                          <a:solidFill>
                            <a:srgbClr val="0E746B"/>
                          </a:solidFill>
                          <a:effectLst/>
                          <a:latin typeface="Asap" panose="020B0604020202020204" charset="0"/>
                          <a:ea typeface="Arial"/>
                          <a:cs typeface="Arial"/>
                          <a:sym typeface="Arial"/>
                        </a:rPr>
                        <a:t>input </a:t>
                      </a:r>
                      <a:r>
                        <a:rPr lang="en-US" sz="1400" b="0" i="0" u="none" strike="noStrike" cap="none" dirty="0" err="1">
                          <a:solidFill>
                            <a:srgbClr val="0E746B"/>
                          </a:solidFill>
                          <a:effectLst/>
                          <a:latin typeface="Asap" panose="020B0604020202020204" charset="0"/>
                          <a:ea typeface="Arial"/>
                          <a:cs typeface="Arial"/>
                          <a:sym typeface="Arial"/>
                        </a:rPr>
                        <a:t>sel</a:t>
                      </a:r>
                      <a:r>
                        <a:rPr lang="en-US" sz="1400" b="0" i="0" u="none" strike="noStrike" cap="none" dirty="0">
                          <a:solidFill>
                            <a:srgbClr val="0E746B"/>
                          </a:solidFill>
                          <a:effectLst/>
                          <a:latin typeface="Asap" panose="020B0604020202020204" charset="0"/>
                          <a:ea typeface="Arial"/>
                          <a:cs typeface="Arial"/>
                          <a:sym typeface="Arial"/>
                        </a:rPr>
                        <a:t>,</a:t>
                      </a:r>
                    </a:p>
                    <a:p>
                      <a:r>
                        <a:rPr lang="en-US" sz="1400" b="0" i="0" u="none" strike="noStrike" cap="none" dirty="0">
                          <a:solidFill>
                            <a:srgbClr val="0E746B"/>
                          </a:solidFill>
                          <a:effectLst/>
                          <a:latin typeface="Asap" panose="020B0604020202020204" charset="0"/>
                          <a:ea typeface="Arial"/>
                          <a:cs typeface="Arial"/>
                          <a:sym typeface="Arial"/>
                        </a:rPr>
                        <a:t>output out</a:t>
                      </a:r>
                    </a:p>
                    <a:p>
                      <a:r>
                        <a:rPr lang="en-US" sz="1400" b="0" i="0" u="none" strike="noStrike" cap="none" dirty="0">
                          <a:solidFill>
                            <a:srgbClr val="0E746B"/>
                          </a:solidFill>
                          <a:effectLst/>
                          <a:latin typeface="Asap" panose="020B0604020202020204" charset="0"/>
                          <a:ea typeface="Arial"/>
                          <a:cs typeface="Arial"/>
                          <a:sym typeface="Arial"/>
                        </a:rPr>
                        <a:t>);</a:t>
                      </a:r>
                    </a:p>
                    <a:p>
                      <a:r>
                        <a:rPr lang="en-US" sz="1400" b="0" i="0" u="none" strike="noStrike" cap="none" dirty="0">
                          <a:solidFill>
                            <a:srgbClr val="0E746B"/>
                          </a:solidFill>
                          <a:effectLst/>
                          <a:latin typeface="Asap" panose="020B0604020202020204" charset="0"/>
                          <a:ea typeface="Arial"/>
                          <a:cs typeface="Arial"/>
                          <a:sym typeface="Arial"/>
                        </a:rPr>
                        <a:t>wire w1,w2,w3;</a:t>
                      </a:r>
                    </a:p>
                    <a:p>
                      <a:r>
                        <a:rPr lang="en-US" sz="1400" b="0" i="0" u="none" strike="noStrike" cap="none" dirty="0">
                          <a:solidFill>
                            <a:srgbClr val="0E746B"/>
                          </a:solidFill>
                          <a:effectLst/>
                          <a:latin typeface="Asap" panose="020B0604020202020204" charset="0"/>
                          <a:ea typeface="Arial"/>
                          <a:cs typeface="Arial"/>
                          <a:sym typeface="Arial"/>
                        </a:rPr>
                        <a:t>  </a:t>
                      </a:r>
                      <a:r>
                        <a:rPr lang="en-US" sz="1400" b="0" i="0" u="none" strike="noStrike" cap="none" dirty="0" err="1">
                          <a:solidFill>
                            <a:srgbClr val="0E746B"/>
                          </a:solidFill>
                          <a:effectLst/>
                          <a:latin typeface="Asap" panose="020B0604020202020204" charset="0"/>
                          <a:ea typeface="Arial"/>
                          <a:cs typeface="Arial"/>
                          <a:sym typeface="Arial"/>
                        </a:rPr>
                        <a:t>nand</a:t>
                      </a:r>
                      <a:r>
                        <a:rPr lang="en-US" sz="1400" b="0" i="0" u="none" strike="noStrike" cap="none" dirty="0">
                          <a:solidFill>
                            <a:srgbClr val="0E746B"/>
                          </a:solidFill>
                          <a:effectLst/>
                          <a:latin typeface="Asap" panose="020B0604020202020204" charset="0"/>
                          <a:ea typeface="Arial"/>
                          <a:cs typeface="Arial"/>
                          <a:sym typeface="Arial"/>
                        </a:rPr>
                        <a:t> Nand1(w1,sel,b);</a:t>
                      </a:r>
                    </a:p>
                    <a:p>
                      <a:r>
                        <a:rPr lang="en-US" sz="1400" b="0" i="0" u="none" strike="noStrike" cap="none" dirty="0">
                          <a:solidFill>
                            <a:srgbClr val="0E746B"/>
                          </a:solidFill>
                          <a:effectLst/>
                          <a:latin typeface="Asap" panose="020B0604020202020204" charset="0"/>
                          <a:ea typeface="Arial"/>
                          <a:cs typeface="Arial"/>
                          <a:sym typeface="Arial"/>
                        </a:rPr>
                        <a:t>  </a:t>
                      </a:r>
                      <a:r>
                        <a:rPr lang="en-US" sz="1400" b="0" i="0" u="none" strike="noStrike" cap="none" dirty="0" err="1">
                          <a:solidFill>
                            <a:srgbClr val="0E746B"/>
                          </a:solidFill>
                          <a:effectLst/>
                          <a:latin typeface="Asap" panose="020B0604020202020204" charset="0"/>
                          <a:ea typeface="Arial"/>
                          <a:cs typeface="Arial"/>
                          <a:sym typeface="Arial"/>
                        </a:rPr>
                        <a:t>nand</a:t>
                      </a:r>
                      <a:r>
                        <a:rPr lang="en-US" sz="1400" b="0" i="0" u="none" strike="noStrike" cap="none" dirty="0">
                          <a:solidFill>
                            <a:srgbClr val="0E746B"/>
                          </a:solidFill>
                          <a:effectLst/>
                          <a:latin typeface="Asap" panose="020B0604020202020204" charset="0"/>
                          <a:ea typeface="Arial"/>
                          <a:cs typeface="Arial"/>
                          <a:sym typeface="Arial"/>
                        </a:rPr>
                        <a:t> Nan2(w2,sel,sel);</a:t>
                      </a:r>
                    </a:p>
                    <a:p>
                      <a:r>
                        <a:rPr lang="en-US" sz="1400" b="0" i="0" u="none" strike="noStrike" cap="none" dirty="0">
                          <a:solidFill>
                            <a:srgbClr val="0E746B"/>
                          </a:solidFill>
                          <a:effectLst/>
                          <a:latin typeface="Asap" panose="020B0604020202020204" charset="0"/>
                          <a:ea typeface="Arial"/>
                          <a:cs typeface="Arial"/>
                          <a:sym typeface="Arial"/>
                        </a:rPr>
                        <a:t>  </a:t>
                      </a:r>
                      <a:r>
                        <a:rPr lang="en-US" sz="1400" b="0" i="0" u="none" strike="noStrike" cap="none" dirty="0" err="1">
                          <a:solidFill>
                            <a:srgbClr val="0E746B"/>
                          </a:solidFill>
                          <a:effectLst/>
                          <a:latin typeface="Asap" panose="020B0604020202020204" charset="0"/>
                          <a:ea typeface="Arial"/>
                          <a:cs typeface="Arial"/>
                          <a:sym typeface="Arial"/>
                        </a:rPr>
                        <a:t>nand</a:t>
                      </a:r>
                      <a:r>
                        <a:rPr lang="en-US" sz="1400" b="0" i="0" u="none" strike="noStrike" cap="none" dirty="0">
                          <a:solidFill>
                            <a:srgbClr val="0E746B"/>
                          </a:solidFill>
                          <a:effectLst/>
                          <a:latin typeface="Asap" panose="020B0604020202020204" charset="0"/>
                          <a:ea typeface="Arial"/>
                          <a:cs typeface="Arial"/>
                          <a:sym typeface="Arial"/>
                        </a:rPr>
                        <a:t> Nan3(w3,a,w2);</a:t>
                      </a:r>
                    </a:p>
                    <a:p>
                      <a:r>
                        <a:rPr lang="en-US" sz="1400" b="0" i="0" u="none" strike="noStrike" cap="none" dirty="0">
                          <a:solidFill>
                            <a:srgbClr val="0E746B"/>
                          </a:solidFill>
                          <a:effectLst/>
                          <a:latin typeface="Asap" panose="020B0604020202020204" charset="0"/>
                          <a:ea typeface="Arial"/>
                          <a:cs typeface="Arial"/>
                          <a:sym typeface="Arial"/>
                        </a:rPr>
                        <a:t>  </a:t>
                      </a:r>
                      <a:r>
                        <a:rPr lang="en-US" sz="1400" b="0" i="0" u="none" strike="noStrike" cap="none" dirty="0" err="1">
                          <a:solidFill>
                            <a:srgbClr val="0E746B"/>
                          </a:solidFill>
                          <a:effectLst/>
                          <a:latin typeface="Asap" panose="020B0604020202020204" charset="0"/>
                          <a:ea typeface="Arial"/>
                          <a:cs typeface="Arial"/>
                          <a:sym typeface="Arial"/>
                        </a:rPr>
                        <a:t>nand</a:t>
                      </a:r>
                      <a:r>
                        <a:rPr lang="en-US" sz="1400" b="0" i="0" u="none" strike="noStrike" cap="none" dirty="0">
                          <a:solidFill>
                            <a:srgbClr val="0E746B"/>
                          </a:solidFill>
                          <a:effectLst/>
                          <a:latin typeface="Asap" panose="020B0604020202020204" charset="0"/>
                          <a:ea typeface="Arial"/>
                          <a:cs typeface="Arial"/>
                          <a:sym typeface="Arial"/>
                        </a:rPr>
                        <a:t> Nand4(out,w1,w3);</a:t>
                      </a:r>
                    </a:p>
                    <a:p>
                      <a:r>
                        <a:rPr lang="en-US" sz="1400" b="0" i="0" u="none" strike="noStrike" cap="none" dirty="0" err="1">
                          <a:solidFill>
                            <a:srgbClr val="0E746B"/>
                          </a:solidFill>
                          <a:effectLst/>
                          <a:latin typeface="Asap" panose="020B0604020202020204" charset="0"/>
                          <a:ea typeface="Arial"/>
                          <a:cs typeface="Arial"/>
                          <a:sym typeface="Arial"/>
                        </a:rPr>
                        <a:t>Endmodule</a:t>
                      </a:r>
                      <a:endParaRPr lang="en-US" sz="1400" b="0" i="0" u="none" strike="noStrike" cap="none" dirty="0">
                        <a:solidFill>
                          <a:srgbClr val="0E746B"/>
                        </a:solidFill>
                        <a:effectLst/>
                        <a:latin typeface="Asap" panose="020B0604020202020204" charset="0"/>
                        <a:ea typeface="Arial"/>
                        <a:cs typeface="Arial"/>
                        <a:sym typeface="Arial"/>
                      </a:endParaRPr>
                    </a:p>
                  </a:txBody>
                  <a:tcPr/>
                </a:tc>
                <a:extLst>
                  <a:ext uri="{0D108BD9-81ED-4DB2-BD59-A6C34878D82A}">
                    <a16:rowId xmlns:a16="http://schemas.microsoft.com/office/drawing/2014/main" val="1053315486"/>
                  </a:ext>
                </a:extLst>
              </a:tr>
            </a:tbl>
          </a:graphicData>
        </a:graphic>
      </p:graphicFrame>
      <p:pic>
        <p:nvPicPr>
          <p:cNvPr id="2" name="Picture 4">
            <a:extLst>
              <a:ext uri="{FF2B5EF4-FFF2-40B4-BE49-F238E27FC236}">
                <a16:creationId xmlns:a16="http://schemas.microsoft.com/office/drawing/2014/main" id="{6687C192-E3DE-55AD-5138-A0C6B527FB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6697" y="1143175"/>
            <a:ext cx="3957787" cy="2855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42301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DMUX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757244" y="3786102"/>
            <a:ext cx="7776464" cy="927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dirty="0">
                <a:solidFill>
                  <a:srgbClr val="0E746B"/>
                </a:solidFill>
                <a:latin typeface="Asap" panose="020B0604020202020204" charset="0"/>
                <a:cs typeface="Bakbak One" panose="020B0604020202020204" charset="0"/>
              </a:rPr>
              <a:t>We build a DMUX using 5 NAND gates. We connect the input to one NAND gate with an inverted selecting line, and another NAND gate with a non-inverted selecting line. At the final stage, we connect each result to an inverter NAND gate.</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3709654718"/>
              </p:ext>
            </p:extLst>
          </p:nvPr>
        </p:nvGraphicFramePr>
        <p:xfrm>
          <a:off x="6393426" y="757463"/>
          <a:ext cx="2315498" cy="3019036"/>
        </p:xfrm>
        <a:graphic>
          <a:graphicData uri="http://schemas.openxmlformats.org/drawingml/2006/table">
            <a:tbl>
              <a:tblPr firstRow="1" bandRow="1">
                <a:tableStyleId>{F1C639D2-26CA-439B-88C9-0EA2C49CE583}</a:tableStyleId>
              </a:tblPr>
              <a:tblGrid>
                <a:gridCol w="2315498">
                  <a:extLst>
                    <a:ext uri="{9D8B030D-6E8A-4147-A177-3AD203B41FA5}">
                      <a16:colId xmlns:a16="http://schemas.microsoft.com/office/drawing/2014/main" val="709509873"/>
                    </a:ext>
                  </a:extLst>
                </a:gridCol>
              </a:tblGrid>
              <a:tr h="367276">
                <a:tc>
                  <a:txBody>
                    <a:bodyPr/>
                    <a:lstStyle/>
                    <a:p>
                      <a:pPr algn="ctr"/>
                      <a:r>
                        <a:rPr lang="en-US" dirty="0">
                          <a:solidFill>
                            <a:srgbClr val="0E746B"/>
                          </a:solidFill>
                          <a:latin typeface="Asap" panose="020B0604020202020204" charset="0"/>
                        </a:rPr>
                        <a:t>DMUX HDL</a:t>
                      </a:r>
                    </a:p>
                  </a:txBody>
                  <a:tcPr/>
                </a:tc>
                <a:extLst>
                  <a:ext uri="{0D108BD9-81ED-4DB2-BD59-A6C34878D82A}">
                    <a16:rowId xmlns:a16="http://schemas.microsoft.com/office/drawing/2014/main" val="3566524408"/>
                  </a:ext>
                </a:extLst>
              </a:tr>
              <a:tr h="1369540">
                <a:tc>
                  <a:txBody>
                    <a:bodyPr/>
                    <a:lstStyle/>
                    <a:p>
                      <a:r>
                        <a:rPr lang="en-US" sz="1400" b="0" i="0" u="none" strike="noStrike" cap="none" dirty="0">
                          <a:solidFill>
                            <a:srgbClr val="0E746B"/>
                          </a:solidFill>
                          <a:effectLst/>
                          <a:latin typeface="Asap" panose="020B0604020202020204" charset="0"/>
                          <a:ea typeface="Arial"/>
                          <a:cs typeface="Arial"/>
                          <a:sym typeface="Arial"/>
                        </a:rPr>
                        <a:t>CHIP </a:t>
                      </a:r>
                      <a:r>
                        <a:rPr lang="en-US" sz="1400" b="0" i="0" u="none" strike="noStrike" cap="none" dirty="0" err="1">
                          <a:solidFill>
                            <a:srgbClr val="0E746B"/>
                          </a:solidFill>
                          <a:effectLst/>
                          <a:latin typeface="Asap" panose="020B0604020202020204" charset="0"/>
                          <a:ea typeface="Arial"/>
                          <a:cs typeface="Arial"/>
                          <a:sym typeface="Arial"/>
                        </a:rPr>
                        <a:t>DMux</a:t>
                      </a:r>
                      <a:r>
                        <a:rPr lang="en-US" sz="1400" b="0" i="0" u="none" strike="noStrike" cap="none" dirty="0">
                          <a:solidFill>
                            <a:srgbClr val="0E746B"/>
                          </a:solidFill>
                          <a:effectLst/>
                          <a:latin typeface="Asap" panose="020B0604020202020204" charset="0"/>
                          <a:ea typeface="Arial"/>
                          <a:cs typeface="Arial"/>
                          <a:sym typeface="Arial"/>
                        </a:rPr>
                        <a:t> {</a:t>
                      </a:r>
                    </a:p>
                    <a:p>
                      <a:r>
                        <a:rPr lang="en-US" sz="1400" b="0" i="0" u="none" strike="noStrike" cap="none" dirty="0">
                          <a:solidFill>
                            <a:srgbClr val="0E746B"/>
                          </a:solidFill>
                          <a:effectLst/>
                          <a:latin typeface="Asap" panose="020B0604020202020204" charset="0"/>
                          <a:ea typeface="Arial"/>
                          <a:cs typeface="Arial"/>
                          <a:sym typeface="Arial"/>
                        </a:rPr>
                        <a:t>    IN in, </a:t>
                      </a:r>
                      <a:r>
                        <a:rPr lang="en-US" sz="1400" b="0" i="0" u="none" strike="noStrike" cap="none" dirty="0" err="1">
                          <a:solidFill>
                            <a:srgbClr val="0E746B"/>
                          </a:solidFill>
                          <a:effectLst/>
                          <a:latin typeface="Asap" panose="020B0604020202020204" charset="0"/>
                          <a:ea typeface="Arial"/>
                          <a:cs typeface="Arial"/>
                          <a:sym typeface="Arial"/>
                        </a:rPr>
                        <a:t>sel</a:t>
                      </a:r>
                      <a:r>
                        <a:rPr lang="en-US" sz="1400" b="0" i="0" u="none" strike="noStrike" cap="none" dirty="0">
                          <a:solidFill>
                            <a:srgbClr val="0E746B"/>
                          </a:solidFill>
                          <a:effectLst/>
                          <a:latin typeface="Asap" panose="020B0604020202020204" charset="0"/>
                          <a:ea typeface="Arial"/>
                          <a:cs typeface="Arial"/>
                          <a:sym typeface="Arial"/>
                        </a:rPr>
                        <a:t>;</a:t>
                      </a:r>
                    </a:p>
                    <a:p>
                      <a:r>
                        <a:rPr lang="en-US" sz="1400" b="0" i="0" u="none" strike="noStrike" cap="none" dirty="0">
                          <a:solidFill>
                            <a:srgbClr val="0E746B"/>
                          </a:solidFill>
                          <a:effectLst/>
                          <a:latin typeface="Asap" panose="020B0604020202020204" charset="0"/>
                          <a:ea typeface="Arial"/>
                          <a:cs typeface="Arial"/>
                          <a:sym typeface="Arial"/>
                        </a:rPr>
                        <a:t>    OUT a, b;</a:t>
                      </a:r>
                    </a:p>
                    <a:p>
                      <a:endParaRPr lang="en-US" sz="1400" b="0" i="0" u="none" strike="noStrike" cap="none" dirty="0">
                        <a:solidFill>
                          <a:srgbClr val="0E746B"/>
                        </a:solidFill>
                        <a:effectLst/>
                        <a:latin typeface="Asap" panose="020B0604020202020204" charset="0"/>
                        <a:ea typeface="Arial"/>
                        <a:cs typeface="Arial"/>
                        <a:sym typeface="Arial"/>
                      </a:endParaRPr>
                    </a:p>
                    <a:p>
                      <a:r>
                        <a:rPr lang="en-US" sz="1400" b="0" i="0" u="none" strike="noStrike" cap="none" dirty="0">
                          <a:solidFill>
                            <a:srgbClr val="0E746B"/>
                          </a:solidFill>
                          <a:effectLst/>
                          <a:latin typeface="Asap" panose="020B0604020202020204" charset="0"/>
                          <a:ea typeface="Arial"/>
                          <a:cs typeface="Arial"/>
                          <a:sym typeface="Arial"/>
                        </a:rPr>
                        <a:t>    PARTS:</a:t>
                      </a:r>
                    </a:p>
                    <a:p>
                      <a:r>
                        <a:rPr lang="en-US" sz="1400" b="0" i="0" u="none" strike="noStrike" cap="none" dirty="0">
                          <a:solidFill>
                            <a:srgbClr val="0E746B"/>
                          </a:solidFill>
                          <a:effectLst/>
                          <a:latin typeface="Asap" panose="020B0604020202020204" charset="0"/>
                          <a:ea typeface="Arial"/>
                          <a:cs typeface="Arial"/>
                          <a:sym typeface="Arial"/>
                        </a:rPr>
                        <a:t>    Nand(a=</a:t>
                      </a:r>
                      <a:r>
                        <a:rPr lang="en-US" sz="1400" b="0" i="0" u="none" strike="noStrike" cap="none" dirty="0" err="1">
                          <a:solidFill>
                            <a:srgbClr val="0E746B"/>
                          </a:solidFill>
                          <a:effectLst/>
                          <a:latin typeface="Asap" panose="020B0604020202020204" charset="0"/>
                          <a:ea typeface="Arial"/>
                          <a:cs typeface="Arial"/>
                          <a:sym typeface="Arial"/>
                        </a:rPr>
                        <a:t>sel,b</a:t>
                      </a:r>
                      <a:r>
                        <a:rPr lang="en-US" sz="1400" b="0" i="0" u="none" strike="noStrike" cap="none" dirty="0">
                          <a:solidFill>
                            <a:srgbClr val="0E746B"/>
                          </a:solidFill>
                          <a:effectLst/>
                          <a:latin typeface="Asap" panose="020B0604020202020204" charset="0"/>
                          <a:ea typeface="Arial"/>
                          <a:cs typeface="Arial"/>
                          <a:sym typeface="Arial"/>
                        </a:rPr>
                        <a:t>=</a:t>
                      </a:r>
                      <a:r>
                        <a:rPr lang="en-US" sz="1400" b="0" i="0" u="none" strike="noStrike" cap="none" dirty="0" err="1">
                          <a:solidFill>
                            <a:srgbClr val="0E746B"/>
                          </a:solidFill>
                          <a:effectLst/>
                          <a:latin typeface="Asap" panose="020B0604020202020204" charset="0"/>
                          <a:ea typeface="Arial"/>
                          <a:cs typeface="Arial"/>
                          <a:sym typeface="Arial"/>
                        </a:rPr>
                        <a:t>sel,out</a:t>
                      </a:r>
                      <a:r>
                        <a:rPr lang="en-US" sz="1400" b="0" i="0" u="none" strike="noStrike" cap="none" dirty="0">
                          <a:solidFill>
                            <a:srgbClr val="0E746B"/>
                          </a:solidFill>
                          <a:effectLst/>
                          <a:latin typeface="Asap" panose="020B0604020202020204" charset="0"/>
                          <a:ea typeface="Arial"/>
                          <a:cs typeface="Arial"/>
                          <a:sym typeface="Arial"/>
                        </a:rPr>
                        <a:t>=w1);</a:t>
                      </a:r>
                    </a:p>
                    <a:p>
                      <a:r>
                        <a:rPr lang="en-US" sz="1400" b="0" i="0" u="none" strike="noStrike" cap="none" dirty="0">
                          <a:solidFill>
                            <a:srgbClr val="0E746B"/>
                          </a:solidFill>
                          <a:effectLst/>
                          <a:latin typeface="Asap" panose="020B0604020202020204" charset="0"/>
                          <a:ea typeface="Arial"/>
                          <a:cs typeface="Arial"/>
                          <a:sym typeface="Arial"/>
                        </a:rPr>
                        <a:t>Nand(a=</a:t>
                      </a:r>
                      <a:r>
                        <a:rPr lang="en-US" sz="1400" b="0" i="0" u="none" strike="noStrike" cap="none" dirty="0" err="1">
                          <a:solidFill>
                            <a:srgbClr val="0E746B"/>
                          </a:solidFill>
                          <a:effectLst/>
                          <a:latin typeface="Asap" panose="020B0604020202020204" charset="0"/>
                          <a:ea typeface="Arial"/>
                          <a:cs typeface="Arial"/>
                          <a:sym typeface="Arial"/>
                        </a:rPr>
                        <a:t>in,b</a:t>
                      </a:r>
                      <a:r>
                        <a:rPr lang="en-US" sz="1400" b="0" i="0" u="none" strike="noStrike" cap="none" dirty="0">
                          <a:solidFill>
                            <a:srgbClr val="0E746B"/>
                          </a:solidFill>
                          <a:effectLst/>
                          <a:latin typeface="Asap" panose="020B0604020202020204" charset="0"/>
                          <a:ea typeface="Arial"/>
                          <a:cs typeface="Arial"/>
                          <a:sym typeface="Arial"/>
                        </a:rPr>
                        <a:t>=w1,out=w2);</a:t>
                      </a:r>
                    </a:p>
                    <a:p>
                      <a:r>
                        <a:rPr lang="en-US" sz="1400" b="0" i="0" u="none" strike="noStrike" cap="none" dirty="0">
                          <a:solidFill>
                            <a:srgbClr val="0E746B"/>
                          </a:solidFill>
                          <a:effectLst/>
                          <a:latin typeface="Asap" panose="020B0604020202020204" charset="0"/>
                          <a:ea typeface="Arial"/>
                          <a:cs typeface="Arial"/>
                          <a:sym typeface="Arial"/>
                        </a:rPr>
                        <a:t>Nand(a=</a:t>
                      </a:r>
                      <a:r>
                        <a:rPr lang="en-US" sz="1400" b="0" i="0" u="none" strike="noStrike" cap="none" dirty="0" err="1">
                          <a:solidFill>
                            <a:srgbClr val="0E746B"/>
                          </a:solidFill>
                          <a:effectLst/>
                          <a:latin typeface="Asap" panose="020B0604020202020204" charset="0"/>
                          <a:ea typeface="Arial"/>
                          <a:cs typeface="Arial"/>
                          <a:sym typeface="Arial"/>
                        </a:rPr>
                        <a:t>in,b</a:t>
                      </a:r>
                      <a:r>
                        <a:rPr lang="en-US" sz="1400" b="0" i="0" u="none" strike="noStrike" cap="none" dirty="0">
                          <a:solidFill>
                            <a:srgbClr val="0E746B"/>
                          </a:solidFill>
                          <a:effectLst/>
                          <a:latin typeface="Asap" panose="020B0604020202020204" charset="0"/>
                          <a:ea typeface="Arial"/>
                          <a:cs typeface="Arial"/>
                          <a:sym typeface="Arial"/>
                        </a:rPr>
                        <a:t>=</a:t>
                      </a:r>
                      <a:r>
                        <a:rPr lang="en-US" sz="1400" b="0" i="0" u="none" strike="noStrike" cap="none" dirty="0" err="1">
                          <a:solidFill>
                            <a:srgbClr val="0E746B"/>
                          </a:solidFill>
                          <a:effectLst/>
                          <a:latin typeface="Asap" panose="020B0604020202020204" charset="0"/>
                          <a:ea typeface="Arial"/>
                          <a:cs typeface="Arial"/>
                          <a:sym typeface="Arial"/>
                        </a:rPr>
                        <a:t>sel,out</a:t>
                      </a:r>
                      <a:r>
                        <a:rPr lang="en-US" sz="1400" b="0" i="0" u="none" strike="noStrike" cap="none" dirty="0">
                          <a:solidFill>
                            <a:srgbClr val="0E746B"/>
                          </a:solidFill>
                          <a:effectLst/>
                          <a:latin typeface="Asap" panose="020B0604020202020204" charset="0"/>
                          <a:ea typeface="Arial"/>
                          <a:cs typeface="Arial"/>
                          <a:sym typeface="Arial"/>
                        </a:rPr>
                        <a:t>=w3);</a:t>
                      </a:r>
                    </a:p>
                    <a:p>
                      <a:r>
                        <a:rPr lang="en-US" sz="1400" b="0" i="0" u="none" strike="noStrike" cap="none" dirty="0">
                          <a:solidFill>
                            <a:srgbClr val="0E746B"/>
                          </a:solidFill>
                          <a:effectLst/>
                          <a:latin typeface="Asap" panose="020B0604020202020204" charset="0"/>
                          <a:ea typeface="Arial"/>
                          <a:cs typeface="Arial"/>
                          <a:sym typeface="Arial"/>
                        </a:rPr>
                        <a:t>Nand(a=w2,b=w2,out=a);</a:t>
                      </a:r>
                    </a:p>
                    <a:p>
                      <a:r>
                        <a:rPr lang="en-US" sz="1400" b="0" i="0" u="none" strike="noStrike" cap="none" dirty="0">
                          <a:solidFill>
                            <a:srgbClr val="0E746B"/>
                          </a:solidFill>
                          <a:effectLst/>
                          <a:latin typeface="Asap" panose="020B0604020202020204" charset="0"/>
                          <a:ea typeface="Arial"/>
                          <a:cs typeface="Arial"/>
                          <a:sym typeface="Arial"/>
                        </a:rPr>
                        <a:t>Nand(a=w3,b=w3,out=b);</a:t>
                      </a:r>
                    </a:p>
                    <a:p>
                      <a:r>
                        <a:rPr lang="en-US" sz="14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2" name="Picture 2">
            <a:extLst>
              <a:ext uri="{FF2B5EF4-FFF2-40B4-BE49-F238E27FC236}">
                <a16:creationId xmlns:a16="http://schemas.microsoft.com/office/drawing/2014/main" id="{F67EE3A9-822B-8589-CFFE-15879A0386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736" y="1127303"/>
            <a:ext cx="4025779" cy="28885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04840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DMUX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757244" y="3786102"/>
            <a:ext cx="7776464" cy="927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dirty="0">
                <a:solidFill>
                  <a:srgbClr val="0E746B"/>
                </a:solidFill>
                <a:latin typeface="Asap" panose="020B0604020202020204" charset="0"/>
                <a:cs typeface="Bakbak One" panose="020B0604020202020204" charset="0"/>
              </a:rPr>
              <a:t>We build a DMUX using 5 NAND gates. We connect the input to one NAND gate with an inverted selecting line, and another NAND gate with a non-inverted selecting line. At the final stage, we connect each result to an inverter NAND gate.</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1593961720"/>
              </p:ext>
            </p:extLst>
          </p:nvPr>
        </p:nvGraphicFramePr>
        <p:xfrm>
          <a:off x="6041293" y="757463"/>
          <a:ext cx="2667632" cy="3019036"/>
        </p:xfrm>
        <a:graphic>
          <a:graphicData uri="http://schemas.openxmlformats.org/drawingml/2006/table">
            <a:tbl>
              <a:tblPr firstRow="1" bandRow="1">
                <a:tableStyleId>{F1C639D2-26CA-439B-88C9-0EA2C49CE583}</a:tableStyleId>
              </a:tblPr>
              <a:tblGrid>
                <a:gridCol w="2667632">
                  <a:extLst>
                    <a:ext uri="{9D8B030D-6E8A-4147-A177-3AD203B41FA5}">
                      <a16:colId xmlns:a16="http://schemas.microsoft.com/office/drawing/2014/main" val="709509873"/>
                    </a:ext>
                  </a:extLst>
                </a:gridCol>
              </a:tblGrid>
              <a:tr h="367276">
                <a:tc>
                  <a:txBody>
                    <a:bodyPr/>
                    <a:lstStyle/>
                    <a:p>
                      <a:pPr algn="ctr"/>
                      <a:r>
                        <a:rPr lang="en-US" dirty="0">
                          <a:solidFill>
                            <a:srgbClr val="0E746B"/>
                          </a:solidFill>
                          <a:latin typeface="Asap" panose="020B0604020202020204" charset="0"/>
                        </a:rPr>
                        <a:t>DMUX Verilog</a:t>
                      </a:r>
                    </a:p>
                  </a:txBody>
                  <a:tcPr/>
                </a:tc>
                <a:extLst>
                  <a:ext uri="{0D108BD9-81ED-4DB2-BD59-A6C34878D82A}">
                    <a16:rowId xmlns:a16="http://schemas.microsoft.com/office/drawing/2014/main" val="3566524408"/>
                  </a:ext>
                </a:extLst>
              </a:tr>
              <a:tr h="1369540">
                <a:tc>
                  <a:txBody>
                    <a:bodyPr/>
                    <a:lstStyle/>
                    <a:p>
                      <a:r>
                        <a:rPr lang="en-US" sz="1400" b="0" i="0" u="none" strike="noStrike" cap="none" dirty="0">
                          <a:solidFill>
                            <a:srgbClr val="0E746B"/>
                          </a:solidFill>
                          <a:effectLst/>
                          <a:latin typeface="Asap" panose="020B0604020202020204" charset="0"/>
                          <a:ea typeface="Arial"/>
                          <a:cs typeface="Arial"/>
                          <a:sym typeface="Arial"/>
                        </a:rPr>
                        <a:t>module </a:t>
                      </a:r>
                      <a:r>
                        <a:rPr lang="en-US" sz="1400" b="0" i="0" u="none" strike="noStrike" cap="none" dirty="0" err="1">
                          <a:solidFill>
                            <a:srgbClr val="0E746B"/>
                          </a:solidFill>
                          <a:effectLst/>
                          <a:latin typeface="Asap" panose="020B0604020202020204" charset="0"/>
                          <a:ea typeface="Arial"/>
                          <a:cs typeface="Arial"/>
                          <a:sym typeface="Arial"/>
                        </a:rPr>
                        <a:t>DMux</a:t>
                      </a:r>
                      <a:r>
                        <a:rPr lang="en-US" sz="1400" b="0" i="0" u="none" strike="noStrike" cap="none" dirty="0">
                          <a:solidFill>
                            <a:srgbClr val="0E746B"/>
                          </a:solidFill>
                          <a:effectLst/>
                          <a:latin typeface="Asap" panose="020B0604020202020204" charset="0"/>
                          <a:ea typeface="Arial"/>
                          <a:cs typeface="Arial"/>
                          <a:sym typeface="Arial"/>
                        </a:rPr>
                        <a:t>(</a:t>
                      </a:r>
                    </a:p>
                    <a:p>
                      <a:r>
                        <a:rPr lang="en-US" sz="1400" b="0" i="0" u="none" strike="noStrike" cap="none" dirty="0">
                          <a:solidFill>
                            <a:srgbClr val="0E746B"/>
                          </a:solidFill>
                          <a:effectLst/>
                          <a:latin typeface="Asap" panose="020B0604020202020204" charset="0"/>
                          <a:ea typeface="Arial"/>
                          <a:cs typeface="Arial"/>
                          <a:sym typeface="Arial"/>
                        </a:rPr>
                        <a:t>input in,</a:t>
                      </a:r>
                    </a:p>
                    <a:p>
                      <a:r>
                        <a:rPr lang="en-US" sz="1400" b="0" i="0" u="none" strike="noStrike" cap="none" dirty="0">
                          <a:solidFill>
                            <a:srgbClr val="0E746B"/>
                          </a:solidFill>
                          <a:effectLst/>
                          <a:latin typeface="Asap" panose="020B0604020202020204" charset="0"/>
                          <a:ea typeface="Arial"/>
                          <a:cs typeface="Arial"/>
                          <a:sym typeface="Arial"/>
                        </a:rPr>
                        <a:t>input </a:t>
                      </a:r>
                      <a:r>
                        <a:rPr lang="en-US" sz="1400" b="0" i="0" u="none" strike="noStrike" cap="none" dirty="0" err="1">
                          <a:solidFill>
                            <a:srgbClr val="0E746B"/>
                          </a:solidFill>
                          <a:effectLst/>
                          <a:latin typeface="Asap" panose="020B0604020202020204" charset="0"/>
                          <a:ea typeface="Arial"/>
                          <a:cs typeface="Arial"/>
                          <a:sym typeface="Arial"/>
                        </a:rPr>
                        <a:t>sel</a:t>
                      </a:r>
                      <a:r>
                        <a:rPr lang="en-US" sz="1400" b="0" i="0" u="none" strike="noStrike" cap="none" dirty="0">
                          <a:solidFill>
                            <a:srgbClr val="0E746B"/>
                          </a:solidFill>
                          <a:effectLst/>
                          <a:latin typeface="Asap" panose="020B0604020202020204" charset="0"/>
                          <a:ea typeface="Arial"/>
                          <a:cs typeface="Arial"/>
                          <a:sym typeface="Arial"/>
                        </a:rPr>
                        <a:t>,</a:t>
                      </a:r>
                    </a:p>
                    <a:p>
                      <a:r>
                        <a:rPr lang="en-US" sz="1400" b="0" i="0" u="none" strike="noStrike" cap="none" dirty="0">
                          <a:solidFill>
                            <a:srgbClr val="0E746B"/>
                          </a:solidFill>
                          <a:effectLst/>
                          <a:latin typeface="Asap" panose="020B0604020202020204" charset="0"/>
                          <a:ea typeface="Arial"/>
                          <a:cs typeface="Arial"/>
                          <a:sym typeface="Arial"/>
                        </a:rPr>
                        <a:t>output a,</a:t>
                      </a:r>
                    </a:p>
                    <a:p>
                      <a:r>
                        <a:rPr lang="en-US" sz="1400" b="0" i="0" u="none" strike="noStrike" cap="none" dirty="0">
                          <a:solidFill>
                            <a:srgbClr val="0E746B"/>
                          </a:solidFill>
                          <a:effectLst/>
                          <a:latin typeface="Asap" panose="020B0604020202020204" charset="0"/>
                          <a:ea typeface="Arial"/>
                          <a:cs typeface="Arial"/>
                          <a:sym typeface="Arial"/>
                        </a:rPr>
                        <a:t>output b);</a:t>
                      </a:r>
                    </a:p>
                    <a:p>
                      <a:r>
                        <a:rPr lang="en-US" sz="1400" b="0" i="0" u="none" strike="noStrike" cap="none" dirty="0">
                          <a:solidFill>
                            <a:srgbClr val="0E746B"/>
                          </a:solidFill>
                          <a:effectLst/>
                          <a:latin typeface="Asap" panose="020B0604020202020204" charset="0"/>
                          <a:ea typeface="Arial"/>
                          <a:cs typeface="Arial"/>
                          <a:sym typeface="Arial"/>
                        </a:rPr>
                        <a:t>wire w1,w2,w3;    </a:t>
                      </a:r>
                    </a:p>
                    <a:p>
                      <a:r>
                        <a:rPr lang="en-US" sz="1400" b="0" i="0" u="none" strike="noStrike" cap="none" dirty="0">
                          <a:solidFill>
                            <a:srgbClr val="0E746B"/>
                          </a:solidFill>
                          <a:effectLst/>
                          <a:latin typeface="Asap" panose="020B0604020202020204" charset="0"/>
                          <a:ea typeface="Arial"/>
                          <a:cs typeface="Arial"/>
                          <a:sym typeface="Arial"/>
                        </a:rPr>
                        <a:t>       </a:t>
                      </a:r>
                      <a:r>
                        <a:rPr lang="en-US" sz="1400" b="0" i="0" u="none" strike="noStrike" cap="none" dirty="0" err="1">
                          <a:solidFill>
                            <a:srgbClr val="0E746B"/>
                          </a:solidFill>
                          <a:effectLst/>
                          <a:latin typeface="Asap" panose="020B0604020202020204" charset="0"/>
                          <a:ea typeface="Arial"/>
                          <a:cs typeface="Arial"/>
                          <a:sym typeface="Arial"/>
                        </a:rPr>
                        <a:t>nand</a:t>
                      </a:r>
                      <a:r>
                        <a:rPr lang="en-US" sz="1400" b="0" i="0" u="none" strike="noStrike" cap="none" dirty="0">
                          <a:solidFill>
                            <a:srgbClr val="0E746B"/>
                          </a:solidFill>
                          <a:effectLst/>
                          <a:latin typeface="Asap" panose="020B0604020202020204" charset="0"/>
                          <a:ea typeface="Arial"/>
                          <a:cs typeface="Arial"/>
                          <a:sym typeface="Arial"/>
                        </a:rPr>
                        <a:t> Nand1(w1,sel,sel);</a:t>
                      </a:r>
                    </a:p>
                    <a:p>
                      <a:r>
                        <a:rPr lang="en-US" sz="1400" b="0" i="0" u="none" strike="noStrike" cap="none" dirty="0">
                          <a:solidFill>
                            <a:srgbClr val="0E746B"/>
                          </a:solidFill>
                          <a:effectLst/>
                          <a:latin typeface="Asap" panose="020B0604020202020204" charset="0"/>
                          <a:ea typeface="Arial"/>
                          <a:cs typeface="Arial"/>
                          <a:sym typeface="Arial"/>
                        </a:rPr>
                        <a:t>       </a:t>
                      </a:r>
                      <a:r>
                        <a:rPr lang="en-US" sz="1400" b="0" i="0" u="none" strike="noStrike" cap="none" dirty="0" err="1">
                          <a:solidFill>
                            <a:srgbClr val="0E746B"/>
                          </a:solidFill>
                          <a:effectLst/>
                          <a:latin typeface="Asap" panose="020B0604020202020204" charset="0"/>
                          <a:ea typeface="Arial"/>
                          <a:cs typeface="Arial"/>
                          <a:sym typeface="Arial"/>
                        </a:rPr>
                        <a:t>nand</a:t>
                      </a:r>
                      <a:r>
                        <a:rPr lang="en-US" sz="1400" b="0" i="0" u="none" strike="noStrike" cap="none" dirty="0">
                          <a:solidFill>
                            <a:srgbClr val="0E746B"/>
                          </a:solidFill>
                          <a:effectLst/>
                          <a:latin typeface="Asap" panose="020B0604020202020204" charset="0"/>
                          <a:ea typeface="Arial"/>
                          <a:cs typeface="Arial"/>
                          <a:sym typeface="Arial"/>
                        </a:rPr>
                        <a:t> Nand2(w2,in,w1);</a:t>
                      </a:r>
                    </a:p>
                    <a:p>
                      <a:r>
                        <a:rPr lang="en-US" sz="1400" b="0" i="0" u="none" strike="noStrike" cap="none" dirty="0">
                          <a:solidFill>
                            <a:srgbClr val="0E746B"/>
                          </a:solidFill>
                          <a:effectLst/>
                          <a:latin typeface="Asap" panose="020B0604020202020204" charset="0"/>
                          <a:ea typeface="Arial"/>
                          <a:cs typeface="Arial"/>
                          <a:sym typeface="Arial"/>
                        </a:rPr>
                        <a:t>       </a:t>
                      </a:r>
                      <a:r>
                        <a:rPr lang="en-US" sz="1400" b="0" i="0" u="none" strike="noStrike" cap="none" dirty="0" err="1">
                          <a:solidFill>
                            <a:srgbClr val="0E746B"/>
                          </a:solidFill>
                          <a:effectLst/>
                          <a:latin typeface="Asap" panose="020B0604020202020204" charset="0"/>
                          <a:ea typeface="Arial"/>
                          <a:cs typeface="Arial"/>
                          <a:sym typeface="Arial"/>
                        </a:rPr>
                        <a:t>nand</a:t>
                      </a:r>
                      <a:r>
                        <a:rPr lang="en-US" sz="1400" b="0" i="0" u="none" strike="noStrike" cap="none" dirty="0">
                          <a:solidFill>
                            <a:srgbClr val="0E746B"/>
                          </a:solidFill>
                          <a:effectLst/>
                          <a:latin typeface="Asap" panose="020B0604020202020204" charset="0"/>
                          <a:ea typeface="Arial"/>
                          <a:cs typeface="Arial"/>
                          <a:sym typeface="Arial"/>
                        </a:rPr>
                        <a:t> Nand3(w3,in,sel);</a:t>
                      </a:r>
                    </a:p>
                    <a:p>
                      <a:r>
                        <a:rPr lang="en-US" sz="1400" b="0" i="0" u="none" strike="noStrike" cap="none" dirty="0">
                          <a:solidFill>
                            <a:srgbClr val="0E746B"/>
                          </a:solidFill>
                          <a:effectLst/>
                          <a:latin typeface="Asap" panose="020B0604020202020204" charset="0"/>
                          <a:ea typeface="Arial"/>
                          <a:cs typeface="Arial"/>
                          <a:sym typeface="Arial"/>
                        </a:rPr>
                        <a:t>       </a:t>
                      </a:r>
                      <a:r>
                        <a:rPr lang="en-US" sz="1400" b="0" i="0" u="none" strike="noStrike" cap="none" dirty="0" err="1">
                          <a:solidFill>
                            <a:srgbClr val="0E746B"/>
                          </a:solidFill>
                          <a:effectLst/>
                          <a:latin typeface="Asap" panose="020B0604020202020204" charset="0"/>
                          <a:ea typeface="Arial"/>
                          <a:cs typeface="Arial"/>
                          <a:sym typeface="Arial"/>
                        </a:rPr>
                        <a:t>nand</a:t>
                      </a:r>
                      <a:r>
                        <a:rPr lang="en-US" sz="1400" b="0" i="0" u="none" strike="noStrike" cap="none" dirty="0">
                          <a:solidFill>
                            <a:srgbClr val="0E746B"/>
                          </a:solidFill>
                          <a:effectLst/>
                          <a:latin typeface="Asap" panose="020B0604020202020204" charset="0"/>
                          <a:ea typeface="Arial"/>
                          <a:cs typeface="Arial"/>
                          <a:sym typeface="Arial"/>
                        </a:rPr>
                        <a:t> Nand4(a,w2,w2);</a:t>
                      </a:r>
                    </a:p>
                    <a:p>
                      <a:r>
                        <a:rPr lang="en-US" sz="1400" b="0" i="0" u="none" strike="noStrike" cap="none" dirty="0">
                          <a:solidFill>
                            <a:srgbClr val="0E746B"/>
                          </a:solidFill>
                          <a:effectLst/>
                          <a:latin typeface="Asap" panose="020B0604020202020204" charset="0"/>
                          <a:ea typeface="Arial"/>
                          <a:cs typeface="Arial"/>
                          <a:sym typeface="Arial"/>
                        </a:rPr>
                        <a:t>       </a:t>
                      </a:r>
                      <a:r>
                        <a:rPr lang="en-US" sz="1400" b="0" i="0" u="none" strike="noStrike" cap="none" dirty="0" err="1">
                          <a:solidFill>
                            <a:srgbClr val="0E746B"/>
                          </a:solidFill>
                          <a:effectLst/>
                          <a:latin typeface="Asap" panose="020B0604020202020204" charset="0"/>
                          <a:ea typeface="Arial"/>
                          <a:cs typeface="Arial"/>
                          <a:sym typeface="Arial"/>
                        </a:rPr>
                        <a:t>nand</a:t>
                      </a:r>
                      <a:r>
                        <a:rPr lang="en-US" sz="1400" b="0" i="0" u="none" strike="noStrike" cap="none" dirty="0">
                          <a:solidFill>
                            <a:srgbClr val="0E746B"/>
                          </a:solidFill>
                          <a:effectLst/>
                          <a:latin typeface="Asap" panose="020B0604020202020204" charset="0"/>
                          <a:ea typeface="Arial"/>
                          <a:cs typeface="Arial"/>
                          <a:sym typeface="Arial"/>
                        </a:rPr>
                        <a:t> Nand5(b,w3,w3);</a:t>
                      </a:r>
                    </a:p>
                    <a:p>
                      <a:r>
                        <a:rPr lang="en-US" sz="1400" b="0" i="0" u="none" strike="noStrike" cap="none" dirty="0">
                          <a:solidFill>
                            <a:srgbClr val="0E746B"/>
                          </a:solidFill>
                          <a:effectLst/>
                          <a:latin typeface="Asap" panose="020B0604020202020204" charset="0"/>
                          <a:ea typeface="Arial"/>
                          <a:cs typeface="Arial"/>
                          <a:sym typeface="Arial"/>
                        </a:rPr>
                        <a:t>       </a:t>
                      </a:r>
                      <a:r>
                        <a:rPr lang="en-US" sz="1400" b="0" i="0" u="none" strike="noStrike" cap="none" dirty="0" err="1">
                          <a:solidFill>
                            <a:srgbClr val="0E746B"/>
                          </a:solidFill>
                          <a:effectLst/>
                          <a:latin typeface="Asap" panose="020B0604020202020204" charset="0"/>
                          <a:ea typeface="Arial"/>
                          <a:cs typeface="Arial"/>
                          <a:sym typeface="Arial"/>
                        </a:rPr>
                        <a:t>Endmodule</a:t>
                      </a:r>
                      <a:endParaRPr lang="en-US" sz="1400" b="0" i="0" u="none" strike="noStrike" cap="none" dirty="0">
                        <a:solidFill>
                          <a:srgbClr val="0E746B"/>
                        </a:solidFill>
                        <a:effectLst/>
                        <a:latin typeface="Asap" panose="020B0604020202020204" charset="0"/>
                        <a:ea typeface="Arial"/>
                        <a:cs typeface="Arial"/>
                        <a:sym typeface="Arial"/>
                      </a:endParaRPr>
                    </a:p>
                  </a:txBody>
                  <a:tcPr/>
                </a:tc>
                <a:extLst>
                  <a:ext uri="{0D108BD9-81ED-4DB2-BD59-A6C34878D82A}">
                    <a16:rowId xmlns:a16="http://schemas.microsoft.com/office/drawing/2014/main" val="1053315486"/>
                  </a:ext>
                </a:extLst>
              </a:tr>
            </a:tbl>
          </a:graphicData>
        </a:graphic>
      </p:graphicFrame>
      <p:pic>
        <p:nvPicPr>
          <p:cNvPr id="2" name="Picture 2">
            <a:extLst>
              <a:ext uri="{FF2B5EF4-FFF2-40B4-BE49-F238E27FC236}">
                <a16:creationId xmlns:a16="http://schemas.microsoft.com/office/drawing/2014/main" id="{F67EE3A9-822B-8589-CFFE-15879A03867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736" y="1127303"/>
            <a:ext cx="4025779" cy="28885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337753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784"/>
        <p:cNvGrpSpPr/>
        <p:nvPr/>
      </p:nvGrpSpPr>
      <p:grpSpPr>
        <a:xfrm>
          <a:off x="0" y="0"/>
          <a:ext cx="0" cy="0"/>
          <a:chOff x="0" y="0"/>
          <a:chExt cx="0" cy="0"/>
        </a:xfrm>
      </p:grpSpPr>
      <p:sp>
        <p:nvSpPr>
          <p:cNvPr id="6785" name="Google Shape;6785;p51"/>
          <p:cNvSpPr txBox="1">
            <a:spLocks noGrp="1"/>
          </p:cNvSpPr>
          <p:nvPr>
            <p:ph type="title"/>
          </p:nvPr>
        </p:nvSpPr>
        <p:spPr>
          <a:xfrm>
            <a:off x="3765674" y="659872"/>
            <a:ext cx="4934393" cy="214327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5400" dirty="0"/>
              <a:t>16-bit </a:t>
            </a:r>
            <a:br>
              <a:rPr lang="en-US" sz="5400" dirty="0"/>
            </a:br>
            <a:r>
              <a:rPr lang="en-US" sz="5400" dirty="0"/>
              <a:t>Variants</a:t>
            </a:r>
            <a:endParaRPr sz="5400" dirty="0"/>
          </a:p>
        </p:txBody>
      </p:sp>
      <p:sp>
        <p:nvSpPr>
          <p:cNvPr id="6786" name="Google Shape;6786;p51"/>
          <p:cNvSpPr txBox="1">
            <a:spLocks noGrp="1"/>
          </p:cNvSpPr>
          <p:nvPr>
            <p:ph type="subTitle" idx="1"/>
          </p:nvPr>
        </p:nvSpPr>
        <p:spPr>
          <a:xfrm>
            <a:off x="4057519" y="2977111"/>
            <a:ext cx="44649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Basic gates with 16-bit input</a:t>
            </a:r>
          </a:p>
        </p:txBody>
      </p:sp>
      <p:grpSp>
        <p:nvGrpSpPr>
          <p:cNvPr id="6787" name="Google Shape;6787;p51"/>
          <p:cNvGrpSpPr/>
          <p:nvPr/>
        </p:nvGrpSpPr>
        <p:grpSpPr>
          <a:xfrm>
            <a:off x="347348" y="391075"/>
            <a:ext cx="3207789" cy="4383600"/>
            <a:chOff x="347348" y="391075"/>
            <a:chExt cx="3207789" cy="4383600"/>
          </a:xfrm>
        </p:grpSpPr>
        <p:grpSp>
          <p:nvGrpSpPr>
            <p:cNvPr id="6788" name="Google Shape;6788;p51"/>
            <p:cNvGrpSpPr/>
            <p:nvPr/>
          </p:nvGrpSpPr>
          <p:grpSpPr>
            <a:xfrm>
              <a:off x="347348" y="391075"/>
              <a:ext cx="3207789" cy="4383600"/>
              <a:chOff x="5309625" y="391075"/>
              <a:chExt cx="3503100" cy="4383600"/>
            </a:xfrm>
          </p:grpSpPr>
          <p:sp>
            <p:nvSpPr>
              <p:cNvPr id="6789" name="Google Shape;6789;p51"/>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0" name="Google Shape;6790;p51"/>
              <p:cNvGrpSpPr/>
              <p:nvPr/>
            </p:nvGrpSpPr>
            <p:grpSpPr>
              <a:xfrm>
                <a:off x="5314549" y="395586"/>
                <a:ext cx="3493047" cy="4375061"/>
                <a:chOff x="697175" y="461850"/>
                <a:chExt cx="1672675" cy="2098250"/>
              </a:xfrm>
            </p:grpSpPr>
            <p:sp>
              <p:nvSpPr>
                <p:cNvPr id="6791" name="Google Shape;6791;p51"/>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1"/>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1"/>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1"/>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1"/>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1"/>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1"/>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1"/>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1"/>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1"/>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1"/>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1"/>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1"/>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1"/>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1"/>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1"/>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1"/>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1"/>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1"/>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1"/>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1"/>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1"/>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1"/>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1"/>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1"/>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1"/>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1"/>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1"/>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1"/>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1"/>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1"/>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1"/>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1"/>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1"/>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1"/>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1"/>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1"/>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1"/>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1"/>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1"/>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1"/>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1"/>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1"/>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1"/>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1"/>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1"/>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1"/>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1"/>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1"/>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1"/>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1"/>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1"/>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1"/>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1"/>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1"/>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1"/>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1"/>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1"/>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1"/>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1"/>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1"/>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1"/>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1"/>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1"/>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1"/>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1"/>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1"/>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1"/>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1"/>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1"/>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1"/>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1"/>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1"/>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1"/>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1"/>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1"/>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1"/>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1"/>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1"/>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1"/>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1"/>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1"/>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1"/>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1"/>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1"/>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1"/>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1"/>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1"/>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1"/>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1"/>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1"/>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1"/>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1"/>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1"/>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1"/>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1"/>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1"/>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1"/>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1"/>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1"/>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1"/>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1"/>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1"/>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1"/>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1"/>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1"/>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1"/>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1"/>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1"/>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1"/>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1"/>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1"/>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1"/>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1"/>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1"/>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1"/>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1"/>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1"/>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1"/>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1"/>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1"/>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1"/>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1"/>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5" name="Google Shape;7075;p51"/>
            <p:cNvGrpSpPr/>
            <p:nvPr/>
          </p:nvGrpSpPr>
          <p:grpSpPr>
            <a:xfrm>
              <a:off x="780810" y="2159307"/>
              <a:ext cx="2340854" cy="1441622"/>
              <a:chOff x="5522300" y="5335650"/>
              <a:chExt cx="1314274" cy="809400"/>
            </a:xfrm>
          </p:grpSpPr>
          <p:sp>
            <p:nvSpPr>
              <p:cNvPr id="7076" name="Google Shape;7076;p51"/>
              <p:cNvSpPr/>
              <p:nvPr/>
            </p:nvSpPr>
            <p:spPr>
              <a:xfrm>
                <a:off x="5522300" y="5959482"/>
                <a:ext cx="311312" cy="185568"/>
              </a:xfrm>
              <a:custGeom>
                <a:avLst/>
                <a:gdLst/>
                <a:ahLst/>
                <a:cxnLst/>
                <a:rect l="l" t="t" r="r" b="b"/>
                <a:pathLst>
                  <a:path w="5412" h="3226" extrusionOk="0">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1"/>
              <p:cNvSpPr/>
              <p:nvPr/>
            </p:nvSpPr>
            <p:spPr>
              <a:xfrm>
                <a:off x="6728491" y="5355380"/>
                <a:ext cx="8858" cy="72076"/>
              </a:xfrm>
              <a:custGeom>
                <a:avLst/>
                <a:gdLst/>
                <a:ahLst/>
                <a:cxnLst/>
                <a:rect l="l" t="t" r="r" b="b"/>
                <a:pathLst>
                  <a:path w="154" h="1253" extrusionOk="0">
                    <a:moveTo>
                      <a:pt x="154" y="0"/>
                    </a:moveTo>
                    <a:lnTo>
                      <a:pt x="0" y="83"/>
                    </a:lnTo>
                    <a:lnTo>
                      <a:pt x="0" y="1253"/>
                    </a:lnTo>
                    <a:lnTo>
                      <a:pt x="154" y="1170"/>
                    </a:lnTo>
                    <a:lnTo>
                      <a:pt x="154"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1"/>
              <p:cNvSpPr/>
              <p:nvPr/>
            </p:nvSpPr>
            <p:spPr>
              <a:xfrm>
                <a:off x="5720753" y="5941133"/>
                <a:ext cx="66611" cy="169231"/>
              </a:xfrm>
              <a:custGeom>
                <a:avLst/>
                <a:gdLst/>
                <a:ahLst/>
                <a:cxnLst/>
                <a:rect l="l" t="t" r="r" b="b"/>
                <a:pathLst>
                  <a:path w="1158" h="2942" extrusionOk="0">
                    <a:moveTo>
                      <a:pt x="0" y="0"/>
                    </a:moveTo>
                    <a:lnTo>
                      <a:pt x="0" y="2280"/>
                    </a:lnTo>
                    <a:lnTo>
                      <a:pt x="1158" y="2942"/>
                    </a:lnTo>
                    <a:lnTo>
                      <a:pt x="1158" y="674"/>
                    </a:lnTo>
                    <a:lnTo>
                      <a:pt x="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5679279" y="5926867"/>
                <a:ext cx="33363" cy="150191"/>
              </a:xfrm>
              <a:custGeom>
                <a:avLst/>
                <a:gdLst/>
                <a:ahLst/>
                <a:cxnLst/>
                <a:rect l="l" t="t" r="r" b="b"/>
                <a:pathLst>
                  <a:path w="580" h="2611" extrusionOk="0">
                    <a:moveTo>
                      <a:pt x="1" y="0"/>
                    </a:moveTo>
                    <a:lnTo>
                      <a:pt x="1" y="2280"/>
                    </a:lnTo>
                    <a:lnTo>
                      <a:pt x="579" y="2611"/>
                    </a:lnTo>
                    <a:lnTo>
                      <a:pt x="579" y="343"/>
                    </a:lnTo>
                    <a:lnTo>
                      <a:pt x="1"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1"/>
              <p:cNvSpPr/>
              <p:nvPr/>
            </p:nvSpPr>
            <p:spPr>
              <a:xfrm>
                <a:off x="5712585" y="5941133"/>
                <a:ext cx="8226" cy="135926"/>
              </a:xfrm>
              <a:custGeom>
                <a:avLst/>
                <a:gdLst/>
                <a:ahLst/>
                <a:cxnLst/>
                <a:rect l="l" t="t" r="r" b="b"/>
                <a:pathLst>
                  <a:path w="143" h="2363" extrusionOk="0">
                    <a:moveTo>
                      <a:pt x="142" y="0"/>
                    </a:moveTo>
                    <a:lnTo>
                      <a:pt x="0" y="95"/>
                    </a:lnTo>
                    <a:lnTo>
                      <a:pt x="0" y="2363"/>
                    </a:lnTo>
                    <a:lnTo>
                      <a:pt x="142" y="2280"/>
                    </a:lnTo>
                    <a:lnTo>
                      <a:pt x="142"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1"/>
              <p:cNvSpPr/>
              <p:nvPr/>
            </p:nvSpPr>
            <p:spPr>
              <a:xfrm>
                <a:off x="5811811" y="5413133"/>
                <a:ext cx="1024763" cy="721735"/>
              </a:xfrm>
              <a:custGeom>
                <a:avLst/>
                <a:gdLst/>
                <a:ahLst/>
                <a:cxnLst/>
                <a:rect l="l" t="t" r="r" b="b"/>
                <a:pathLst>
                  <a:path w="17815" h="12547" extrusionOk="0">
                    <a:moveTo>
                      <a:pt x="17815" y="0"/>
                    </a:moveTo>
                    <a:lnTo>
                      <a:pt x="0" y="10278"/>
                    </a:lnTo>
                    <a:lnTo>
                      <a:pt x="0" y="12546"/>
                    </a:lnTo>
                    <a:lnTo>
                      <a:pt x="17815" y="2257"/>
                    </a:lnTo>
                    <a:lnTo>
                      <a:pt x="17815"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5679279" y="5335650"/>
                <a:ext cx="1157295" cy="668699"/>
              </a:xfrm>
              <a:custGeom>
                <a:avLst/>
                <a:gdLst/>
                <a:ahLst/>
                <a:cxnLst/>
                <a:rect l="l" t="t" r="r" b="b"/>
                <a:pathLst>
                  <a:path w="20119" h="11625" extrusionOk="0">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5747213" y="5525244"/>
                <a:ext cx="762518" cy="439012"/>
              </a:xfrm>
              <a:custGeom>
                <a:avLst/>
                <a:gdLst/>
                <a:ahLst/>
                <a:cxnLst/>
                <a:rect l="l" t="t" r="r" b="b"/>
                <a:pathLst>
                  <a:path w="13256" h="7632" extrusionOk="0">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1"/>
              <p:cNvSpPr/>
              <p:nvPr/>
            </p:nvSpPr>
            <p:spPr>
              <a:xfrm>
                <a:off x="6519166" y="5373730"/>
                <a:ext cx="250798" cy="145474"/>
              </a:xfrm>
              <a:custGeom>
                <a:avLst/>
                <a:gdLst/>
                <a:ahLst/>
                <a:cxnLst/>
                <a:rect l="l" t="t" r="r" b="b"/>
                <a:pathLst>
                  <a:path w="4360" h="2529" extrusionOk="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1"/>
              <p:cNvSpPr/>
              <p:nvPr/>
            </p:nvSpPr>
            <p:spPr>
              <a:xfrm>
                <a:off x="5707810" y="5916685"/>
                <a:ext cx="38137" cy="22434"/>
              </a:xfrm>
              <a:custGeom>
                <a:avLst/>
                <a:gdLst/>
                <a:ahLst/>
                <a:cxnLst/>
                <a:rect l="l" t="t" r="r" b="b"/>
                <a:pathLst>
                  <a:path w="663" h="390" extrusionOk="0">
                    <a:moveTo>
                      <a:pt x="178" y="0"/>
                    </a:moveTo>
                    <a:lnTo>
                      <a:pt x="1" y="106"/>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5732948" y="5901730"/>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5759466" y="5886774"/>
                <a:ext cx="38137" cy="22491"/>
              </a:xfrm>
              <a:custGeom>
                <a:avLst/>
                <a:gdLst/>
                <a:ahLst/>
                <a:cxnLst/>
                <a:rect l="l" t="t" r="r" b="b"/>
                <a:pathLst>
                  <a:path w="663" h="391" extrusionOk="0">
                    <a:moveTo>
                      <a:pt x="178" y="0"/>
                    </a:moveTo>
                    <a:lnTo>
                      <a:pt x="1" y="107"/>
                    </a:lnTo>
                    <a:lnTo>
                      <a:pt x="473"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1"/>
              <p:cNvSpPr/>
              <p:nvPr/>
            </p:nvSpPr>
            <p:spPr>
              <a:xfrm>
                <a:off x="5784603" y="5871818"/>
                <a:ext cx="38137" cy="21801"/>
              </a:xfrm>
              <a:custGeom>
                <a:avLst/>
                <a:gdLst/>
                <a:ahLst/>
                <a:cxnLst/>
                <a:rect l="l" t="t" r="r" b="b"/>
                <a:pathLst>
                  <a:path w="663" h="379" extrusionOk="0">
                    <a:moveTo>
                      <a:pt x="201" y="0"/>
                    </a:moveTo>
                    <a:lnTo>
                      <a:pt x="1" y="107"/>
                    </a:lnTo>
                    <a:lnTo>
                      <a:pt x="497" y="378"/>
                    </a:lnTo>
                    <a:lnTo>
                      <a:pt x="662"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1"/>
              <p:cNvSpPr/>
              <p:nvPr/>
            </p:nvSpPr>
            <p:spPr>
              <a:xfrm>
                <a:off x="5810431" y="5857552"/>
                <a:ext cx="38770" cy="21801"/>
              </a:xfrm>
              <a:custGeom>
                <a:avLst/>
                <a:gdLst/>
                <a:ahLst/>
                <a:cxnLst/>
                <a:rect l="l" t="t" r="r" b="b"/>
                <a:pathLst>
                  <a:path w="674"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5836948" y="5841906"/>
                <a:ext cx="38080" cy="22491"/>
              </a:xfrm>
              <a:custGeom>
                <a:avLst/>
                <a:gdLst/>
                <a:ahLst/>
                <a:cxnLst/>
                <a:rect l="l" t="t" r="r" b="b"/>
                <a:pathLst>
                  <a:path w="662" h="391" extrusionOk="0">
                    <a:moveTo>
                      <a:pt x="177" y="1"/>
                    </a:moveTo>
                    <a:lnTo>
                      <a:pt x="0" y="107"/>
                    </a:lnTo>
                    <a:lnTo>
                      <a:pt x="473" y="390"/>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1"/>
              <p:cNvSpPr/>
              <p:nvPr/>
            </p:nvSpPr>
            <p:spPr>
              <a:xfrm>
                <a:off x="5862086" y="5827640"/>
                <a:ext cx="38080" cy="21801"/>
              </a:xfrm>
              <a:custGeom>
                <a:avLst/>
                <a:gdLst/>
                <a:ahLst/>
                <a:cxnLst/>
                <a:rect l="l" t="t" r="r" b="b"/>
                <a:pathLst>
                  <a:path w="662" h="379" extrusionOk="0">
                    <a:moveTo>
                      <a:pt x="189" y="1"/>
                    </a:moveTo>
                    <a:lnTo>
                      <a:pt x="0" y="107"/>
                    </a:lnTo>
                    <a:lnTo>
                      <a:pt x="485" y="379"/>
                    </a:lnTo>
                    <a:lnTo>
                      <a:pt x="662"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1"/>
              <p:cNvSpPr/>
              <p:nvPr/>
            </p:nvSpPr>
            <p:spPr>
              <a:xfrm>
                <a:off x="5887913" y="5811994"/>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1"/>
              <p:cNvSpPr/>
              <p:nvPr/>
            </p:nvSpPr>
            <p:spPr>
              <a:xfrm>
                <a:off x="5913741" y="5797038"/>
                <a:ext cx="38770" cy="23182"/>
              </a:xfrm>
              <a:custGeom>
                <a:avLst/>
                <a:gdLst/>
                <a:ahLst/>
                <a:cxnLst/>
                <a:rect l="l" t="t" r="r" b="b"/>
                <a:pathLst>
                  <a:path w="674" h="403" extrusionOk="0">
                    <a:moveTo>
                      <a:pt x="177" y="1"/>
                    </a:moveTo>
                    <a:lnTo>
                      <a:pt x="0" y="119"/>
                    </a:lnTo>
                    <a:lnTo>
                      <a:pt x="484" y="403"/>
                    </a:lnTo>
                    <a:lnTo>
                      <a:pt x="674"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5939569" y="5782773"/>
                <a:ext cx="38770" cy="21801"/>
              </a:xfrm>
              <a:custGeom>
                <a:avLst/>
                <a:gdLst/>
                <a:ahLst/>
                <a:cxnLst/>
                <a:rect l="l" t="t" r="r" b="b"/>
                <a:pathLst>
                  <a:path w="674" h="379" extrusionOk="0">
                    <a:moveTo>
                      <a:pt x="189" y="1"/>
                    </a:moveTo>
                    <a:lnTo>
                      <a:pt x="0" y="95"/>
                    </a:lnTo>
                    <a:lnTo>
                      <a:pt x="484" y="379"/>
                    </a:lnTo>
                    <a:lnTo>
                      <a:pt x="673" y="273"/>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5964706" y="5767184"/>
                <a:ext cx="39460" cy="23124"/>
              </a:xfrm>
              <a:custGeom>
                <a:avLst/>
                <a:gdLst/>
                <a:ahLst/>
                <a:cxnLst/>
                <a:rect l="l" t="t" r="r" b="b"/>
                <a:pathLst>
                  <a:path w="686" h="402" extrusionOk="0">
                    <a:moveTo>
                      <a:pt x="189" y="0"/>
                    </a:moveTo>
                    <a:lnTo>
                      <a:pt x="0" y="118"/>
                    </a:lnTo>
                    <a:lnTo>
                      <a:pt x="484" y="402"/>
                    </a:lnTo>
                    <a:lnTo>
                      <a:pt x="685"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1"/>
              <p:cNvSpPr/>
              <p:nvPr/>
            </p:nvSpPr>
            <p:spPr>
              <a:xfrm>
                <a:off x="5991166" y="5752919"/>
                <a:ext cx="38137" cy="21801"/>
              </a:xfrm>
              <a:custGeom>
                <a:avLst/>
                <a:gdLst/>
                <a:ahLst/>
                <a:cxnLst/>
                <a:rect l="l" t="t" r="r" b="b"/>
                <a:pathLst>
                  <a:path w="663" h="379" extrusionOk="0">
                    <a:moveTo>
                      <a:pt x="178" y="0"/>
                    </a:moveTo>
                    <a:lnTo>
                      <a:pt x="1" y="106"/>
                    </a:lnTo>
                    <a:lnTo>
                      <a:pt x="485"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1"/>
              <p:cNvSpPr/>
              <p:nvPr/>
            </p:nvSpPr>
            <p:spPr>
              <a:xfrm>
                <a:off x="6016994" y="5737273"/>
                <a:ext cx="38828" cy="23182"/>
              </a:xfrm>
              <a:custGeom>
                <a:avLst/>
                <a:gdLst/>
                <a:ahLst/>
                <a:cxnLst/>
                <a:rect l="l" t="t" r="r" b="b"/>
                <a:pathLst>
                  <a:path w="675" h="403" extrusionOk="0">
                    <a:moveTo>
                      <a:pt x="190" y="0"/>
                    </a:moveTo>
                    <a:lnTo>
                      <a:pt x="1" y="119"/>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1"/>
              <p:cNvSpPr/>
              <p:nvPr/>
            </p:nvSpPr>
            <p:spPr>
              <a:xfrm>
                <a:off x="6042131" y="5723007"/>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1"/>
              <p:cNvSpPr/>
              <p:nvPr/>
            </p:nvSpPr>
            <p:spPr>
              <a:xfrm>
                <a:off x="6068649" y="5708051"/>
                <a:ext cx="38137" cy="22491"/>
              </a:xfrm>
              <a:custGeom>
                <a:avLst/>
                <a:gdLst/>
                <a:ahLst/>
                <a:cxnLst/>
                <a:rect l="l" t="t" r="r" b="b"/>
                <a:pathLst>
                  <a:path w="663" h="391" extrusionOk="0">
                    <a:moveTo>
                      <a:pt x="178" y="0"/>
                    </a:moveTo>
                    <a:lnTo>
                      <a:pt x="1" y="119"/>
                    </a:lnTo>
                    <a:lnTo>
                      <a:pt x="485" y="390"/>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6093787" y="5693095"/>
                <a:ext cx="39460" cy="22491"/>
              </a:xfrm>
              <a:custGeom>
                <a:avLst/>
                <a:gdLst/>
                <a:ahLst/>
                <a:cxnLst/>
                <a:rect l="l" t="t" r="r" b="b"/>
                <a:pathLst>
                  <a:path w="686" h="391" extrusionOk="0">
                    <a:moveTo>
                      <a:pt x="201" y="1"/>
                    </a:moveTo>
                    <a:lnTo>
                      <a:pt x="1" y="107"/>
                    </a:lnTo>
                    <a:lnTo>
                      <a:pt x="497" y="390"/>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6120305" y="5678139"/>
                <a:ext cx="38080" cy="23182"/>
              </a:xfrm>
              <a:custGeom>
                <a:avLst/>
                <a:gdLst/>
                <a:ahLst/>
                <a:cxnLst/>
                <a:rect l="l" t="t" r="r" b="b"/>
                <a:pathLst>
                  <a:path w="662" h="403" extrusionOk="0">
                    <a:moveTo>
                      <a:pt x="178" y="1"/>
                    </a:moveTo>
                    <a:lnTo>
                      <a:pt x="0" y="119"/>
                    </a:lnTo>
                    <a:lnTo>
                      <a:pt x="473" y="402"/>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1"/>
              <p:cNvSpPr/>
              <p:nvPr/>
            </p:nvSpPr>
            <p:spPr>
              <a:xfrm>
                <a:off x="6145442" y="5663874"/>
                <a:ext cx="38770" cy="21801"/>
              </a:xfrm>
              <a:custGeom>
                <a:avLst/>
                <a:gdLst/>
                <a:ahLst/>
                <a:cxnLst/>
                <a:rect l="l" t="t" r="r" b="b"/>
                <a:pathLst>
                  <a:path w="674" h="379" extrusionOk="0">
                    <a:moveTo>
                      <a:pt x="201" y="1"/>
                    </a:moveTo>
                    <a:lnTo>
                      <a:pt x="0" y="95"/>
                    </a:lnTo>
                    <a:lnTo>
                      <a:pt x="497" y="379"/>
                    </a:lnTo>
                    <a:lnTo>
                      <a:pt x="674" y="272"/>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1"/>
              <p:cNvSpPr/>
              <p:nvPr/>
            </p:nvSpPr>
            <p:spPr>
              <a:xfrm>
                <a:off x="6171270" y="5648228"/>
                <a:ext cx="39460" cy="22491"/>
              </a:xfrm>
              <a:custGeom>
                <a:avLst/>
                <a:gdLst/>
                <a:ahLst/>
                <a:cxnLst/>
                <a:rect l="l" t="t" r="r" b="b"/>
                <a:pathLst>
                  <a:path w="686" h="391" extrusionOk="0">
                    <a:moveTo>
                      <a:pt x="189" y="1"/>
                    </a:moveTo>
                    <a:lnTo>
                      <a:pt x="0" y="107"/>
                    </a:lnTo>
                    <a:lnTo>
                      <a:pt x="485" y="391"/>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6197787" y="5633962"/>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1"/>
              <p:cNvSpPr/>
              <p:nvPr/>
            </p:nvSpPr>
            <p:spPr>
              <a:xfrm>
                <a:off x="6222925" y="5618373"/>
                <a:ext cx="38770" cy="22434"/>
              </a:xfrm>
              <a:custGeom>
                <a:avLst/>
                <a:gdLst/>
                <a:ahLst/>
                <a:cxnLst/>
                <a:rect l="l" t="t" r="r" b="b"/>
                <a:pathLst>
                  <a:path w="674" h="390" extrusionOk="0">
                    <a:moveTo>
                      <a:pt x="201" y="0"/>
                    </a:moveTo>
                    <a:lnTo>
                      <a:pt x="0" y="106"/>
                    </a:lnTo>
                    <a:lnTo>
                      <a:pt x="496" y="390"/>
                    </a:lnTo>
                    <a:lnTo>
                      <a:pt x="674"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1"/>
              <p:cNvSpPr/>
              <p:nvPr/>
            </p:nvSpPr>
            <p:spPr>
              <a:xfrm>
                <a:off x="6248752" y="5604050"/>
                <a:ext cx="38770" cy="22491"/>
              </a:xfrm>
              <a:custGeom>
                <a:avLst/>
                <a:gdLst/>
                <a:ahLst/>
                <a:cxnLst/>
                <a:rect l="l" t="t" r="r" b="b"/>
                <a:pathLst>
                  <a:path w="674" h="391" extrusionOk="0">
                    <a:moveTo>
                      <a:pt x="189" y="1"/>
                    </a:moveTo>
                    <a:lnTo>
                      <a:pt x="0" y="107"/>
                    </a:lnTo>
                    <a:lnTo>
                      <a:pt x="484" y="391"/>
                    </a:lnTo>
                    <a:lnTo>
                      <a:pt x="673" y="285"/>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1"/>
              <p:cNvSpPr/>
              <p:nvPr/>
            </p:nvSpPr>
            <p:spPr>
              <a:xfrm>
                <a:off x="6275213" y="5589152"/>
                <a:ext cx="38137" cy="21801"/>
              </a:xfrm>
              <a:custGeom>
                <a:avLst/>
                <a:gdLst/>
                <a:ahLst/>
                <a:cxnLst/>
                <a:rect l="l" t="t" r="r" b="b"/>
                <a:pathLst>
                  <a:path w="663" h="379" extrusionOk="0">
                    <a:moveTo>
                      <a:pt x="178" y="0"/>
                    </a:moveTo>
                    <a:lnTo>
                      <a:pt x="1" y="95"/>
                    </a:lnTo>
                    <a:lnTo>
                      <a:pt x="485"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1"/>
              <p:cNvSpPr/>
              <p:nvPr/>
            </p:nvSpPr>
            <p:spPr>
              <a:xfrm>
                <a:off x="6300350" y="5574196"/>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1"/>
              <p:cNvSpPr/>
              <p:nvPr/>
            </p:nvSpPr>
            <p:spPr>
              <a:xfrm>
                <a:off x="6326178" y="5559240"/>
                <a:ext cx="38828" cy="21801"/>
              </a:xfrm>
              <a:custGeom>
                <a:avLst/>
                <a:gdLst/>
                <a:ahLst/>
                <a:cxnLst/>
                <a:rect l="l" t="t" r="r" b="b"/>
                <a:pathLst>
                  <a:path w="675" h="379" extrusionOk="0">
                    <a:moveTo>
                      <a:pt x="190" y="0"/>
                    </a:moveTo>
                    <a:lnTo>
                      <a:pt x="1" y="107"/>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1"/>
              <p:cNvSpPr/>
              <p:nvPr/>
            </p:nvSpPr>
            <p:spPr>
              <a:xfrm>
                <a:off x="6352005" y="5544975"/>
                <a:ext cx="38828" cy="21801"/>
              </a:xfrm>
              <a:custGeom>
                <a:avLst/>
                <a:gdLst/>
                <a:ahLst/>
                <a:cxnLst/>
                <a:rect l="l" t="t" r="r" b="b"/>
                <a:pathLst>
                  <a:path w="675" h="379" extrusionOk="0">
                    <a:moveTo>
                      <a:pt x="178" y="0"/>
                    </a:moveTo>
                    <a:lnTo>
                      <a:pt x="1" y="95"/>
                    </a:lnTo>
                    <a:lnTo>
                      <a:pt x="497" y="378"/>
                    </a:lnTo>
                    <a:lnTo>
                      <a:pt x="674" y="260"/>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1"/>
              <p:cNvSpPr/>
              <p:nvPr/>
            </p:nvSpPr>
            <p:spPr>
              <a:xfrm>
                <a:off x="6377833" y="5529328"/>
                <a:ext cx="38770" cy="22491"/>
              </a:xfrm>
              <a:custGeom>
                <a:avLst/>
                <a:gdLst/>
                <a:ahLst/>
                <a:cxnLst/>
                <a:rect l="l" t="t" r="r" b="b"/>
                <a:pathLst>
                  <a:path w="674" h="391" extrusionOk="0">
                    <a:moveTo>
                      <a:pt x="190" y="1"/>
                    </a:moveTo>
                    <a:lnTo>
                      <a:pt x="1"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6404351" y="5514373"/>
                <a:ext cx="38080" cy="22491"/>
              </a:xfrm>
              <a:custGeom>
                <a:avLst/>
                <a:gdLst/>
                <a:ahLst/>
                <a:cxnLst/>
                <a:rect l="l" t="t" r="r" b="b"/>
                <a:pathLst>
                  <a:path w="662" h="391" extrusionOk="0">
                    <a:moveTo>
                      <a:pt x="177" y="1"/>
                    </a:moveTo>
                    <a:lnTo>
                      <a:pt x="0" y="119"/>
                    </a:lnTo>
                    <a:lnTo>
                      <a:pt x="473" y="390"/>
                    </a:lnTo>
                    <a:lnTo>
                      <a:pt x="662" y="272"/>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6429488" y="5499417"/>
                <a:ext cx="38080" cy="22491"/>
              </a:xfrm>
              <a:custGeom>
                <a:avLst/>
                <a:gdLst/>
                <a:ahLst/>
                <a:cxnLst/>
                <a:rect l="l" t="t" r="r" b="b"/>
                <a:pathLst>
                  <a:path w="662" h="391" extrusionOk="0">
                    <a:moveTo>
                      <a:pt x="178" y="1"/>
                    </a:moveTo>
                    <a:lnTo>
                      <a:pt x="0" y="107"/>
                    </a:lnTo>
                    <a:lnTo>
                      <a:pt x="485"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6455316" y="548446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1"/>
              <p:cNvSpPr/>
              <p:nvPr/>
            </p:nvSpPr>
            <p:spPr>
              <a:xfrm>
                <a:off x="6481144" y="5470195"/>
                <a:ext cx="38080" cy="21801"/>
              </a:xfrm>
              <a:custGeom>
                <a:avLst/>
                <a:gdLst/>
                <a:ahLst/>
                <a:cxnLst/>
                <a:rect l="l" t="t" r="r" b="b"/>
                <a:pathLst>
                  <a:path w="662" h="379" extrusionOk="0">
                    <a:moveTo>
                      <a:pt x="177" y="1"/>
                    </a:moveTo>
                    <a:lnTo>
                      <a:pt x="0" y="95"/>
                    </a:lnTo>
                    <a:lnTo>
                      <a:pt x="473" y="379"/>
                    </a:lnTo>
                    <a:lnTo>
                      <a:pt x="662" y="273"/>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1"/>
              <p:cNvSpPr/>
              <p:nvPr/>
            </p:nvSpPr>
            <p:spPr>
              <a:xfrm>
                <a:off x="6506971" y="5454607"/>
                <a:ext cx="38080" cy="23124"/>
              </a:xfrm>
              <a:custGeom>
                <a:avLst/>
                <a:gdLst/>
                <a:ahLst/>
                <a:cxnLst/>
                <a:rect l="l" t="t" r="r" b="b"/>
                <a:pathLst>
                  <a:path w="662" h="402" extrusionOk="0">
                    <a:moveTo>
                      <a:pt x="189" y="0"/>
                    </a:moveTo>
                    <a:lnTo>
                      <a:pt x="0" y="118"/>
                    </a:lnTo>
                    <a:lnTo>
                      <a:pt x="484" y="402"/>
                    </a:lnTo>
                    <a:lnTo>
                      <a:pt x="662"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1"/>
              <p:cNvSpPr/>
              <p:nvPr/>
            </p:nvSpPr>
            <p:spPr>
              <a:xfrm>
                <a:off x="6532109" y="5440341"/>
                <a:ext cx="39460" cy="21801"/>
              </a:xfrm>
              <a:custGeom>
                <a:avLst/>
                <a:gdLst/>
                <a:ahLst/>
                <a:cxnLst/>
                <a:rect l="l" t="t" r="r" b="b"/>
                <a:pathLst>
                  <a:path w="686" h="379" extrusionOk="0">
                    <a:moveTo>
                      <a:pt x="201" y="0"/>
                    </a:moveTo>
                    <a:lnTo>
                      <a:pt x="0" y="106"/>
                    </a:lnTo>
                    <a:lnTo>
                      <a:pt x="496" y="378"/>
                    </a:lnTo>
                    <a:lnTo>
                      <a:pt x="685"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6558569" y="5424695"/>
                <a:ext cx="38137" cy="23124"/>
              </a:xfrm>
              <a:custGeom>
                <a:avLst/>
                <a:gdLst/>
                <a:ahLst/>
                <a:cxnLst/>
                <a:rect l="l" t="t" r="r" b="b"/>
                <a:pathLst>
                  <a:path w="663" h="402" extrusionOk="0">
                    <a:moveTo>
                      <a:pt x="178" y="0"/>
                    </a:moveTo>
                    <a:lnTo>
                      <a:pt x="1" y="118"/>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1"/>
              <p:cNvSpPr/>
              <p:nvPr/>
            </p:nvSpPr>
            <p:spPr>
              <a:xfrm>
                <a:off x="6584397" y="5410429"/>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1"/>
              <p:cNvSpPr/>
              <p:nvPr/>
            </p:nvSpPr>
            <p:spPr>
              <a:xfrm>
                <a:off x="6609534" y="5395473"/>
                <a:ext cx="39518" cy="22491"/>
              </a:xfrm>
              <a:custGeom>
                <a:avLst/>
                <a:gdLst/>
                <a:ahLst/>
                <a:cxnLst/>
                <a:rect l="l" t="t" r="r" b="b"/>
                <a:pathLst>
                  <a:path w="687" h="391" extrusionOk="0">
                    <a:moveTo>
                      <a:pt x="190" y="0"/>
                    </a:moveTo>
                    <a:lnTo>
                      <a:pt x="1" y="118"/>
                    </a:lnTo>
                    <a:lnTo>
                      <a:pt x="485" y="390"/>
                    </a:lnTo>
                    <a:lnTo>
                      <a:pt x="686"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6636052" y="5380518"/>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6661189" y="5365562"/>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6687017" y="5351296"/>
                <a:ext cx="38770" cy="21801"/>
              </a:xfrm>
              <a:custGeom>
                <a:avLst/>
                <a:gdLst/>
                <a:ahLst/>
                <a:cxnLst/>
                <a:rect l="l" t="t" r="r" b="b"/>
                <a:pathLst>
                  <a:path w="674" h="379" extrusionOk="0">
                    <a:moveTo>
                      <a:pt x="190" y="0"/>
                    </a:moveTo>
                    <a:lnTo>
                      <a:pt x="1" y="95"/>
                    </a:lnTo>
                    <a:lnTo>
                      <a:pt x="485" y="379"/>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5794784" y="5966960"/>
                <a:ext cx="38828" cy="23124"/>
              </a:xfrm>
              <a:custGeom>
                <a:avLst/>
                <a:gdLst/>
                <a:ahLst/>
                <a:cxnLst/>
                <a:rect l="l" t="t" r="r" b="b"/>
                <a:pathLst>
                  <a:path w="675" h="402" extrusionOk="0">
                    <a:moveTo>
                      <a:pt x="190" y="0"/>
                    </a:moveTo>
                    <a:lnTo>
                      <a:pt x="1" y="118"/>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5820612" y="5952695"/>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1"/>
              <p:cNvSpPr/>
              <p:nvPr/>
            </p:nvSpPr>
            <p:spPr>
              <a:xfrm>
                <a:off x="5847130" y="5937048"/>
                <a:ext cx="38080" cy="22491"/>
              </a:xfrm>
              <a:custGeom>
                <a:avLst/>
                <a:gdLst/>
                <a:ahLst/>
                <a:cxnLst/>
                <a:rect l="l" t="t" r="r" b="b"/>
                <a:pathLst>
                  <a:path w="662" h="391" extrusionOk="0">
                    <a:moveTo>
                      <a:pt x="166" y="0"/>
                    </a:moveTo>
                    <a:lnTo>
                      <a:pt x="0" y="107"/>
                    </a:lnTo>
                    <a:lnTo>
                      <a:pt x="485" y="390"/>
                    </a:lnTo>
                    <a:lnTo>
                      <a:pt x="662" y="284"/>
                    </a:lnTo>
                    <a:lnTo>
                      <a:pt x="166"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1"/>
              <p:cNvSpPr/>
              <p:nvPr/>
            </p:nvSpPr>
            <p:spPr>
              <a:xfrm>
                <a:off x="5872267" y="5922783"/>
                <a:ext cx="39460" cy="21801"/>
              </a:xfrm>
              <a:custGeom>
                <a:avLst/>
                <a:gdLst/>
                <a:ahLst/>
                <a:cxnLst/>
                <a:rect l="l" t="t" r="r" b="b"/>
                <a:pathLst>
                  <a:path w="686" h="379" extrusionOk="0">
                    <a:moveTo>
                      <a:pt x="190" y="0"/>
                    </a:moveTo>
                    <a:lnTo>
                      <a:pt x="1" y="107"/>
                    </a:lnTo>
                    <a:lnTo>
                      <a:pt x="485" y="378"/>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1"/>
              <p:cNvSpPr/>
              <p:nvPr/>
            </p:nvSpPr>
            <p:spPr>
              <a:xfrm>
                <a:off x="5898095" y="5907137"/>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1"/>
              <p:cNvSpPr/>
              <p:nvPr/>
            </p:nvSpPr>
            <p:spPr>
              <a:xfrm>
                <a:off x="5923923" y="5892871"/>
                <a:ext cx="38770" cy="22491"/>
              </a:xfrm>
              <a:custGeom>
                <a:avLst/>
                <a:gdLst/>
                <a:ahLst/>
                <a:cxnLst/>
                <a:rect l="l" t="t" r="r" b="b"/>
                <a:pathLst>
                  <a:path w="674" h="391" extrusionOk="0">
                    <a:moveTo>
                      <a:pt x="178" y="1"/>
                    </a:moveTo>
                    <a:lnTo>
                      <a:pt x="0" y="107"/>
                    </a:lnTo>
                    <a:lnTo>
                      <a:pt x="497" y="390"/>
                    </a:lnTo>
                    <a:lnTo>
                      <a:pt x="674"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1"/>
              <p:cNvSpPr/>
              <p:nvPr/>
            </p:nvSpPr>
            <p:spPr>
              <a:xfrm>
                <a:off x="5949750" y="5877915"/>
                <a:ext cx="38770" cy="21801"/>
              </a:xfrm>
              <a:custGeom>
                <a:avLst/>
                <a:gdLst/>
                <a:ahLst/>
                <a:cxnLst/>
                <a:rect l="l" t="t" r="r" b="b"/>
                <a:pathLst>
                  <a:path w="674" h="379" extrusionOk="0">
                    <a:moveTo>
                      <a:pt x="189" y="1"/>
                    </a:moveTo>
                    <a:lnTo>
                      <a:pt x="0" y="95"/>
                    </a:lnTo>
                    <a:lnTo>
                      <a:pt x="485" y="379"/>
                    </a:lnTo>
                    <a:lnTo>
                      <a:pt x="674" y="272"/>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1"/>
              <p:cNvSpPr/>
              <p:nvPr/>
            </p:nvSpPr>
            <p:spPr>
              <a:xfrm>
                <a:off x="5974888" y="5862959"/>
                <a:ext cx="39460" cy="22491"/>
              </a:xfrm>
              <a:custGeom>
                <a:avLst/>
                <a:gdLst/>
                <a:ahLst/>
                <a:cxnLst/>
                <a:rect l="l" t="t" r="r" b="b"/>
                <a:pathLst>
                  <a:path w="686" h="391" extrusionOk="0">
                    <a:moveTo>
                      <a:pt x="201" y="1"/>
                    </a:moveTo>
                    <a:lnTo>
                      <a:pt x="0" y="107"/>
                    </a:lnTo>
                    <a:lnTo>
                      <a:pt x="496" y="391"/>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1"/>
              <p:cNvSpPr/>
              <p:nvPr/>
            </p:nvSpPr>
            <p:spPr>
              <a:xfrm>
                <a:off x="6001405" y="5848003"/>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6026543" y="5833738"/>
                <a:ext cx="39460" cy="21801"/>
              </a:xfrm>
              <a:custGeom>
                <a:avLst/>
                <a:gdLst/>
                <a:ahLst/>
                <a:cxnLst/>
                <a:rect l="l" t="t" r="r" b="b"/>
                <a:pathLst>
                  <a:path w="686" h="379" extrusionOk="0">
                    <a:moveTo>
                      <a:pt x="201" y="1"/>
                    </a:moveTo>
                    <a:lnTo>
                      <a:pt x="0" y="95"/>
                    </a:lnTo>
                    <a:lnTo>
                      <a:pt x="496" y="379"/>
                    </a:lnTo>
                    <a:lnTo>
                      <a:pt x="685" y="261"/>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1"/>
              <p:cNvSpPr/>
              <p:nvPr/>
            </p:nvSpPr>
            <p:spPr>
              <a:xfrm>
                <a:off x="6053003" y="5818149"/>
                <a:ext cx="38828" cy="22434"/>
              </a:xfrm>
              <a:custGeom>
                <a:avLst/>
                <a:gdLst/>
                <a:ahLst/>
                <a:cxnLst/>
                <a:rect l="l" t="t" r="r" b="b"/>
                <a:pathLst>
                  <a:path w="675" h="390" extrusionOk="0">
                    <a:moveTo>
                      <a:pt x="178" y="0"/>
                    </a:moveTo>
                    <a:lnTo>
                      <a:pt x="1" y="106"/>
                    </a:lnTo>
                    <a:lnTo>
                      <a:pt x="473" y="390"/>
                    </a:lnTo>
                    <a:lnTo>
                      <a:pt x="674"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1"/>
              <p:cNvSpPr/>
              <p:nvPr/>
            </p:nvSpPr>
            <p:spPr>
              <a:xfrm>
                <a:off x="6078831" y="5803193"/>
                <a:ext cx="38137" cy="22491"/>
              </a:xfrm>
              <a:custGeom>
                <a:avLst/>
                <a:gdLst/>
                <a:ahLst/>
                <a:cxnLst/>
                <a:rect l="l" t="t" r="r" b="b"/>
                <a:pathLst>
                  <a:path w="663" h="391" extrusionOk="0">
                    <a:moveTo>
                      <a:pt x="190" y="0"/>
                    </a:moveTo>
                    <a:lnTo>
                      <a:pt x="1" y="118"/>
                    </a:lnTo>
                    <a:lnTo>
                      <a:pt x="485" y="390"/>
                    </a:lnTo>
                    <a:lnTo>
                      <a:pt x="662"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6103968" y="5788238"/>
                <a:ext cx="39518" cy="22491"/>
              </a:xfrm>
              <a:custGeom>
                <a:avLst/>
                <a:gdLst/>
                <a:ahLst/>
                <a:cxnLst/>
                <a:rect l="l" t="t" r="r" b="b"/>
                <a:pathLst>
                  <a:path w="687" h="391" extrusionOk="0">
                    <a:moveTo>
                      <a:pt x="202" y="0"/>
                    </a:moveTo>
                    <a:lnTo>
                      <a:pt x="1" y="107"/>
                    </a:lnTo>
                    <a:lnTo>
                      <a:pt x="497" y="390"/>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6130486" y="5773282"/>
                <a:ext cx="38137" cy="23182"/>
              </a:xfrm>
              <a:custGeom>
                <a:avLst/>
                <a:gdLst/>
                <a:ahLst/>
                <a:cxnLst/>
                <a:rect l="l" t="t" r="r" b="b"/>
                <a:pathLst>
                  <a:path w="663" h="403" extrusionOk="0">
                    <a:moveTo>
                      <a:pt x="178" y="0"/>
                    </a:moveTo>
                    <a:lnTo>
                      <a:pt x="1" y="119"/>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1"/>
              <p:cNvSpPr/>
              <p:nvPr/>
            </p:nvSpPr>
            <p:spPr>
              <a:xfrm>
                <a:off x="6156314" y="5759016"/>
                <a:ext cx="38080" cy="21801"/>
              </a:xfrm>
              <a:custGeom>
                <a:avLst/>
                <a:gdLst/>
                <a:ahLst/>
                <a:cxnLst/>
                <a:rect l="l" t="t" r="r" b="b"/>
                <a:pathLst>
                  <a:path w="662" h="379" extrusionOk="0">
                    <a:moveTo>
                      <a:pt x="189" y="0"/>
                    </a:moveTo>
                    <a:lnTo>
                      <a:pt x="0" y="95"/>
                    </a:lnTo>
                    <a:lnTo>
                      <a:pt x="485" y="378"/>
                    </a:lnTo>
                    <a:lnTo>
                      <a:pt x="662"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1"/>
              <p:cNvSpPr/>
              <p:nvPr/>
            </p:nvSpPr>
            <p:spPr>
              <a:xfrm>
                <a:off x="6181451" y="5743370"/>
                <a:ext cx="39460" cy="23182"/>
              </a:xfrm>
              <a:custGeom>
                <a:avLst/>
                <a:gdLst/>
                <a:ahLst/>
                <a:cxnLst/>
                <a:rect l="l" t="t" r="r" b="b"/>
                <a:pathLst>
                  <a:path w="686" h="403" extrusionOk="0">
                    <a:moveTo>
                      <a:pt x="190" y="1"/>
                    </a:moveTo>
                    <a:lnTo>
                      <a:pt x="1" y="119"/>
                    </a:lnTo>
                    <a:lnTo>
                      <a:pt x="485" y="402"/>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1"/>
              <p:cNvSpPr/>
              <p:nvPr/>
            </p:nvSpPr>
            <p:spPr>
              <a:xfrm>
                <a:off x="6207969" y="5729104"/>
                <a:ext cx="38080" cy="21801"/>
              </a:xfrm>
              <a:custGeom>
                <a:avLst/>
                <a:gdLst/>
                <a:ahLst/>
                <a:cxnLst/>
                <a:rect l="l" t="t" r="r" b="b"/>
                <a:pathLst>
                  <a:path w="662" h="379" extrusionOk="0">
                    <a:moveTo>
                      <a:pt x="177" y="1"/>
                    </a:moveTo>
                    <a:lnTo>
                      <a:pt x="0" y="107"/>
                    </a:lnTo>
                    <a:lnTo>
                      <a:pt x="485"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1"/>
              <p:cNvSpPr/>
              <p:nvPr/>
            </p:nvSpPr>
            <p:spPr>
              <a:xfrm>
                <a:off x="6233106" y="5713458"/>
                <a:ext cx="39460" cy="23182"/>
              </a:xfrm>
              <a:custGeom>
                <a:avLst/>
                <a:gdLst/>
                <a:ahLst/>
                <a:cxnLst/>
                <a:rect l="l" t="t" r="r" b="b"/>
                <a:pathLst>
                  <a:path w="686" h="403" extrusionOk="0">
                    <a:moveTo>
                      <a:pt x="201" y="1"/>
                    </a:moveTo>
                    <a:lnTo>
                      <a:pt x="0" y="119"/>
                    </a:lnTo>
                    <a:lnTo>
                      <a:pt x="497" y="403"/>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1"/>
              <p:cNvSpPr/>
              <p:nvPr/>
            </p:nvSpPr>
            <p:spPr>
              <a:xfrm>
                <a:off x="6258934" y="5699193"/>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1"/>
              <p:cNvSpPr/>
              <p:nvPr/>
            </p:nvSpPr>
            <p:spPr>
              <a:xfrm>
                <a:off x="6285394" y="5684237"/>
                <a:ext cx="38137" cy="21801"/>
              </a:xfrm>
              <a:custGeom>
                <a:avLst/>
                <a:gdLst/>
                <a:ahLst/>
                <a:cxnLst/>
                <a:rect l="l" t="t" r="r" b="b"/>
                <a:pathLst>
                  <a:path w="663" h="379" extrusionOk="0">
                    <a:moveTo>
                      <a:pt x="178" y="1"/>
                    </a:moveTo>
                    <a:lnTo>
                      <a:pt x="1" y="119"/>
                    </a:lnTo>
                    <a:lnTo>
                      <a:pt x="485" y="379"/>
                    </a:lnTo>
                    <a:lnTo>
                      <a:pt x="663" y="273"/>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1"/>
              <p:cNvSpPr/>
              <p:nvPr/>
            </p:nvSpPr>
            <p:spPr>
              <a:xfrm>
                <a:off x="6310589" y="5669338"/>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1"/>
              <p:cNvSpPr/>
              <p:nvPr/>
            </p:nvSpPr>
            <p:spPr>
              <a:xfrm>
                <a:off x="6336359" y="5654383"/>
                <a:ext cx="38828" cy="21801"/>
              </a:xfrm>
              <a:custGeom>
                <a:avLst/>
                <a:gdLst/>
                <a:ahLst/>
                <a:cxnLst/>
                <a:rect l="l" t="t" r="r" b="b"/>
                <a:pathLst>
                  <a:path w="675" h="379" extrusionOk="0">
                    <a:moveTo>
                      <a:pt x="190" y="0"/>
                    </a:moveTo>
                    <a:lnTo>
                      <a:pt x="1" y="106"/>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1"/>
              <p:cNvSpPr/>
              <p:nvPr/>
            </p:nvSpPr>
            <p:spPr>
              <a:xfrm>
                <a:off x="6362187" y="5640117"/>
                <a:ext cx="38137" cy="21801"/>
              </a:xfrm>
              <a:custGeom>
                <a:avLst/>
                <a:gdLst/>
                <a:ahLst/>
                <a:cxnLst/>
                <a:rect l="l" t="t" r="r" b="b"/>
                <a:pathLst>
                  <a:path w="663" h="379" extrusionOk="0">
                    <a:moveTo>
                      <a:pt x="178" y="0"/>
                    </a:moveTo>
                    <a:lnTo>
                      <a:pt x="1" y="95"/>
                    </a:lnTo>
                    <a:lnTo>
                      <a:pt x="497"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1"/>
              <p:cNvSpPr/>
              <p:nvPr/>
            </p:nvSpPr>
            <p:spPr>
              <a:xfrm>
                <a:off x="6388015" y="5624471"/>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1"/>
              <p:cNvSpPr/>
              <p:nvPr/>
            </p:nvSpPr>
            <p:spPr>
              <a:xfrm>
                <a:off x="6414532" y="5610205"/>
                <a:ext cx="38137" cy="21801"/>
              </a:xfrm>
              <a:custGeom>
                <a:avLst/>
                <a:gdLst/>
                <a:ahLst/>
                <a:cxnLst/>
                <a:rect l="l" t="t" r="r" b="b"/>
                <a:pathLst>
                  <a:path w="663" h="379" extrusionOk="0">
                    <a:moveTo>
                      <a:pt x="178" y="0"/>
                    </a:moveTo>
                    <a:lnTo>
                      <a:pt x="0" y="107"/>
                    </a:lnTo>
                    <a:lnTo>
                      <a:pt x="473"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1"/>
              <p:cNvSpPr/>
              <p:nvPr/>
            </p:nvSpPr>
            <p:spPr>
              <a:xfrm>
                <a:off x="6439670" y="5594559"/>
                <a:ext cx="38137" cy="22491"/>
              </a:xfrm>
              <a:custGeom>
                <a:avLst/>
                <a:gdLst/>
                <a:ahLst/>
                <a:cxnLst/>
                <a:rect l="l" t="t" r="r" b="b"/>
                <a:pathLst>
                  <a:path w="663" h="391" extrusionOk="0">
                    <a:moveTo>
                      <a:pt x="190" y="1"/>
                    </a:moveTo>
                    <a:lnTo>
                      <a:pt x="1" y="107"/>
                    </a:lnTo>
                    <a:lnTo>
                      <a:pt x="485" y="390"/>
                    </a:lnTo>
                    <a:lnTo>
                      <a:pt x="662"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1"/>
              <p:cNvSpPr/>
              <p:nvPr/>
            </p:nvSpPr>
            <p:spPr>
              <a:xfrm>
                <a:off x="6465497" y="5580293"/>
                <a:ext cx="38770" cy="22491"/>
              </a:xfrm>
              <a:custGeom>
                <a:avLst/>
                <a:gdLst/>
                <a:ahLst/>
                <a:cxnLst/>
                <a:rect l="l" t="t" r="r" b="b"/>
                <a:pathLst>
                  <a:path w="674" h="391" extrusionOk="0">
                    <a:moveTo>
                      <a:pt x="190" y="1"/>
                    </a:moveTo>
                    <a:lnTo>
                      <a:pt x="0"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1"/>
              <p:cNvSpPr/>
              <p:nvPr/>
            </p:nvSpPr>
            <p:spPr>
              <a:xfrm>
                <a:off x="6491325" y="5565338"/>
                <a:ext cx="38770" cy="21801"/>
              </a:xfrm>
              <a:custGeom>
                <a:avLst/>
                <a:gdLst/>
                <a:ahLst/>
                <a:cxnLst/>
                <a:rect l="l" t="t" r="r" b="b"/>
                <a:pathLst>
                  <a:path w="674" h="379" extrusionOk="0">
                    <a:moveTo>
                      <a:pt x="178" y="1"/>
                    </a:moveTo>
                    <a:lnTo>
                      <a:pt x="0" y="95"/>
                    </a:lnTo>
                    <a:lnTo>
                      <a:pt x="485" y="379"/>
                    </a:lnTo>
                    <a:lnTo>
                      <a:pt x="674" y="272"/>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1"/>
              <p:cNvSpPr/>
              <p:nvPr/>
            </p:nvSpPr>
            <p:spPr>
              <a:xfrm>
                <a:off x="6517153" y="554969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1"/>
              <p:cNvSpPr/>
              <p:nvPr/>
            </p:nvSpPr>
            <p:spPr>
              <a:xfrm>
                <a:off x="6542290" y="5535426"/>
                <a:ext cx="39460" cy="21801"/>
              </a:xfrm>
              <a:custGeom>
                <a:avLst/>
                <a:gdLst/>
                <a:ahLst/>
                <a:cxnLst/>
                <a:rect l="l" t="t" r="r" b="b"/>
                <a:pathLst>
                  <a:path w="686" h="379" extrusionOk="0">
                    <a:moveTo>
                      <a:pt x="189" y="1"/>
                    </a:moveTo>
                    <a:lnTo>
                      <a:pt x="0" y="107"/>
                    </a:lnTo>
                    <a:lnTo>
                      <a:pt x="485" y="379"/>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1"/>
              <p:cNvSpPr/>
              <p:nvPr/>
            </p:nvSpPr>
            <p:spPr>
              <a:xfrm>
                <a:off x="6568808" y="5519837"/>
                <a:ext cx="38080" cy="23124"/>
              </a:xfrm>
              <a:custGeom>
                <a:avLst/>
                <a:gdLst/>
                <a:ahLst/>
                <a:cxnLst/>
                <a:rect l="l" t="t" r="r" b="b"/>
                <a:pathLst>
                  <a:path w="662" h="402" extrusionOk="0">
                    <a:moveTo>
                      <a:pt x="177" y="0"/>
                    </a:moveTo>
                    <a:lnTo>
                      <a:pt x="0" y="118"/>
                    </a:lnTo>
                    <a:lnTo>
                      <a:pt x="484" y="402"/>
                    </a:lnTo>
                    <a:lnTo>
                      <a:pt x="662" y="284"/>
                    </a:lnTo>
                    <a:lnTo>
                      <a:pt x="177"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1"/>
              <p:cNvSpPr/>
              <p:nvPr/>
            </p:nvSpPr>
            <p:spPr>
              <a:xfrm>
                <a:off x="6594636" y="5505572"/>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1"/>
              <p:cNvSpPr/>
              <p:nvPr/>
            </p:nvSpPr>
            <p:spPr>
              <a:xfrm>
                <a:off x="6619773" y="5490616"/>
                <a:ext cx="39460" cy="22491"/>
              </a:xfrm>
              <a:custGeom>
                <a:avLst/>
                <a:gdLst/>
                <a:ahLst/>
                <a:cxnLst/>
                <a:rect l="l" t="t" r="r" b="b"/>
                <a:pathLst>
                  <a:path w="686" h="391" extrusionOk="0">
                    <a:moveTo>
                      <a:pt x="189" y="0"/>
                    </a:moveTo>
                    <a:lnTo>
                      <a:pt x="0" y="118"/>
                    </a:lnTo>
                    <a:lnTo>
                      <a:pt x="484" y="390"/>
                    </a:lnTo>
                    <a:lnTo>
                      <a:pt x="685"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1"/>
              <p:cNvSpPr/>
              <p:nvPr/>
            </p:nvSpPr>
            <p:spPr>
              <a:xfrm>
                <a:off x="6646233" y="5475660"/>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1"/>
              <p:cNvSpPr/>
              <p:nvPr/>
            </p:nvSpPr>
            <p:spPr>
              <a:xfrm>
                <a:off x="6671371" y="5460704"/>
                <a:ext cx="39518" cy="23182"/>
              </a:xfrm>
              <a:custGeom>
                <a:avLst/>
                <a:gdLst/>
                <a:ahLst/>
                <a:cxnLst/>
                <a:rect l="l" t="t" r="r" b="b"/>
                <a:pathLst>
                  <a:path w="687" h="403" extrusionOk="0">
                    <a:moveTo>
                      <a:pt x="202" y="0"/>
                    </a:moveTo>
                    <a:lnTo>
                      <a:pt x="1" y="119"/>
                    </a:lnTo>
                    <a:lnTo>
                      <a:pt x="497" y="402"/>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1"/>
              <p:cNvSpPr/>
              <p:nvPr/>
            </p:nvSpPr>
            <p:spPr>
              <a:xfrm>
                <a:off x="6697889" y="5446438"/>
                <a:ext cx="38137" cy="21801"/>
              </a:xfrm>
              <a:custGeom>
                <a:avLst/>
                <a:gdLst/>
                <a:ahLst/>
                <a:cxnLst/>
                <a:rect l="l" t="t" r="r" b="b"/>
                <a:pathLst>
                  <a:path w="663" h="379" extrusionOk="0">
                    <a:moveTo>
                      <a:pt x="178" y="0"/>
                    </a:moveTo>
                    <a:lnTo>
                      <a:pt x="1" y="95"/>
                    </a:lnTo>
                    <a:lnTo>
                      <a:pt x="473"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1"/>
              <p:cNvSpPr/>
              <p:nvPr/>
            </p:nvSpPr>
            <p:spPr>
              <a:xfrm>
                <a:off x="6723026" y="5430792"/>
                <a:ext cx="38828" cy="23182"/>
              </a:xfrm>
              <a:custGeom>
                <a:avLst/>
                <a:gdLst/>
                <a:ahLst/>
                <a:cxnLst/>
                <a:rect l="l" t="t" r="r" b="b"/>
                <a:pathLst>
                  <a:path w="675" h="403" extrusionOk="0">
                    <a:moveTo>
                      <a:pt x="202" y="1"/>
                    </a:moveTo>
                    <a:lnTo>
                      <a:pt x="1" y="119"/>
                    </a:lnTo>
                    <a:lnTo>
                      <a:pt x="497" y="402"/>
                    </a:lnTo>
                    <a:lnTo>
                      <a:pt x="674" y="284"/>
                    </a:lnTo>
                    <a:lnTo>
                      <a:pt x="202"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1"/>
              <p:cNvSpPr/>
              <p:nvPr/>
            </p:nvSpPr>
            <p:spPr>
              <a:xfrm>
                <a:off x="6748854" y="5416527"/>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1"/>
              <p:cNvSpPr/>
              <p:nvPr/>
            </p:nvSpPr>
            <p:spPr>
              <a:xfrm>
                <a:off x="6775372" y="5400881"/>
                <a:ext cx="38080" cy="22491"/>
              </a:xfrm>
              <a:custGeom>
                <a:avLst/>
                <a:gdLst/>
                <a:ahLst/>
                <a:cxnLst/>
                <a:rect l="l" t="t" r="r" b="b"/>
                <a:pathLst>
                  <a:path w="662" h="391" extrusionOk="0">
                    <a:moveTo>
                      <a:pt x="178" y="1"/>
                    </a:moveTo>
                    <a:lnTo>
                      <a:pt x="0" y="107"/>
                    </a:lnTo>
                    <a:lnTo>
                      <a:pt x="473"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1"/>
              <p:cNvSpPr/>
              <p:nvPr/>
            </p:nvSpPr>
            <p:spPr>
              <a:xfrm>
                <a:off x="5779196" y="5984620"/>
                <a:ext cx="32673" cy="150249"/>
              </a:xfrm>
              <a:custGeom>
                <a:avLst/>
                <a:gdLst/>
                <a:ahLst/>
                <a:cxnLst/>
                <a:rect l="l" t="t" r="r" b="b"/>
                <a:pathLst>
                  <a:path w="568" h="2612" extrusionOk="0">
                    <a:moveTo>
                      <a:pt x="0" y="0"/>
                    </a:moveTo>
                    <a:lnTo>
                      <a:pt x="0" y="2280"/>
                    </a:lnTo>
                    <a:lnTo>
                      <a:pt x="567" y="2611"/>
                    </a:lnTo>
                    <a:lnTo>
                      <a:pt x="567" y="343"/>
                    </a:lnTo>
                    <a:lnTo>
                      <a:pt x="0"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1"/>
              <p:cNvSpPr/>
              <p:nvPr/>
            </p:nvSpPr>
            <p:spPr>
              <a:xfrm>
                <a:off x="6477060" y="5525244"/>
                <a:ext cx="32673" cy="36757"/>
              </a:xfrm>
              <a:custGeom>
                <a:avLst/>
                <a:gdLst/>
                <a:ahLst/>
                <a:cxnLst/>
                <a:rect l="l" t="t" r="r" b="b"/>
                <a:pathLst>
                  <a:path w="568" h="639" extrusionOk="0">
                    <a:moveTo>
                      <a:pt x="0" y="1"/>
                    </a:moveTo>
                    <a:lnTo>
                      <a:pt x="0" y="639"/>
                    </a:lnTo>
                    <a:lnTo>
                      <a:pt x="567" y="308"/>
                    </a:lnTo>
                    <a:lnTo>
                      <a:pt x="0" y="1"/>
                    </a:ln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1"/>
              <p:cNvSpPr/>
              <p:nvPr/>
            </p:nvSpPr>
            <p:spPr>
              <a:xfrm>
                <a:off x="6738672" y="5373730"/>
                <a:ext cx="31292" cy="37447"/>
              </a:xfrm>
              <a:custGeom>
                <a:avLst/>
                <a:gdLst/>
                <a:ahLst/>
                <a:cxnLst/>
                <a:rect l="l" t="t" r="r" b="b"/>
                <a:pathLst>
                  <a:path w="544" h="651" extrusionOk="0">
                    <a:moveTo>
                      <a:pt x="0" y="0"/>
                    </a:moveTo>
                    <a:lnTo>
                      <a:pt x="0" y="650"/>
                    </a:lnTo>
                    <a:lnTo>
                      <a:pt x="544" y="331"/>
                    </a:lnTo>
                    <a:lnTo>
                      <a:pt x="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51"/>
            <p:cNvGrpSpPr/>
            <p:nvPr/>
          </p:nvGrpSpPr>
          <p:grpSpPr>
            <a:xfrm>
              <a:off x="2575180" y="902652"/>
              <a:ext cx="642501" cy="606585"/>
              <a:chOff x="-4345070" y="3726402"/>
              <a:chExt cx="642501" cy="606585"/>
            </a:xfrm>
          </p:grpSpPr>
          <p:sp>
            <p:nvSpPr>
              <p:cNvPr id="7167" name="Google Shape;7167;p51"/>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1"/>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1"/>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1"/>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1"/>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1"/>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1"/>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1"/>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1"/>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1"/>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1"/>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51"/>
            <p:cNvGrpSpPr/>
            <p:nvPr/>
          </p:nvGrpSpPr>
          <p:grpSpPr>
            <a:xfrm>
              <a:off x="604448" y="902650"/>
              <a:ext cx="373850" cy="899213"/>
              <a:chOff x="10985382" y="-7411116"/>
              <a:chExt cx="815553" cy="1961633"/>
            </a:xfrm>
          </p:grpSpPr>
          <p:sp>
            <p:nvSpPr>
              <p:cNvPr id="7181" name="Google Shape;7181;p51"/>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1"/>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1"/>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1"/>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1"/>
              <p:cNvSpPr/>
              <p:nvPr/>
            </p:nvSpPr>
            <p:spPr>
              <a:xfrm>
                <a:off x="11098342" y="-6411694"/>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1"/>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1"/>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1"/>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1"/>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1"/>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1"/>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1"/>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1"/>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1"/>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51"/>
            <p:cNvGrpSpPr/>
            <p:nvPr/>
          </p:nvGrpSpPr>
          <p:grpSpPr>
            <a:xfrm>
              <a:off x="978305" y="2080252"/>
              <a:ext cx="642501" cy="606585"/>
              <a:chOff x="-4345070" y="3726402"/>
              <a:chExt cx="642501" cy="606585"/>
            </a:xfrm>
          </p:grpSpPr>
          <p:sp>
            <p:nvSpPr>
              <p:cNvPr id="7199" name="Google Shape;7199;p51"/>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1"/>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1"/>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1"/>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1"/>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1"/>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1"/>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1"/>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1"/>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1"/>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1"/>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51"/>
            <p:cNvGrpSpPr/>
            <p:nvPr/>
          </p:nvGrpSpPr>
          <p:grpSpPr>
            <a:xfrm>
              <a:off x="2843823" y="3600913"/>
              <a:ext cx="373850" cy="899213"/>
              <a:chOff x="10985382" y="-7411116"/>
              <a:chExt cx="815553" cy="1961633"/>
            </a:xfrm>
          </p:grpSpPr>
          <p:sp>
            <p:nvSpPr>
              <p:cNvPr id="7213" name="Google Shape;7213;p51"/>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1"/>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1"/>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1"/>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1"/>
              <p:cNvSpPr/>
              <p:nvPr/>
            </p:nvSpPr>
            <p:spPr>
              <a:xfrm>
                <a:off x="11098342" y="-6411667"/>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1"/>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1"/>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1"/>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1"/>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1"/>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1"/>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1"/>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1"/>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1"/>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51"/>
            <p:cNvGrpSpPr/>
            <p:nvPr/>
          </p:nvGrpSpPr>
          <p:grpSpPr>
            <a:xfrm>
              <a:off x="1316792" y="4042184"/>
              <a:ext cx="304008" cy="564114"/>
              <a:chOff x="6058230" y="-2567239"/>
              <a:chExt cx="663194" cy="1230616"/>
            </a:xfrm>
          </p:grpSpPr>
          <p:sp>
            <p:nvSpPr>
              <p:cNvPr id="7231" name="Google Shape;7231;p51"/>
              <p:cNvSpPr/>
              <p:nvPr/>
            </p:nvSpPr>
            <p:spPr>
              <a:xfrm>
                <a:off x="6176683" y="-2305973"/>
                <a:ext cx="412195" cy="969350"/>
              </a:xfrm>
              <a:custGeom>
                <a:avLst/>
                <a:gdLst/>
                <a:ahLst/>
                <a:cxnLst/>
                <a:rect l="l" t="t" r="r" b="b"/>
                <a:pathLst>
                  <a:path w="1726" h="4059" extrusionOk="0">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1"/>
              <p:cNvSpPr/>
              <p:nvPr/>
            </p:nvSpPr>
            <p:spPr>
              <a:xfrm>
                <a:off x="6233060" y="-2053544"/>
                <a:ext cx="56599" cy="59465"/>
              </a:xfrm>
              <a:custGeom>
                <a:avLst/>
                <a:gdLst/>
                <a:ahLst/>
                <a:cxnLst/>
                <a:rect l="l" t="t" r="r" b="b"/>
                <a:pathLst>
                  <a:path w="237" h="249" extrusionOk="0">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1"/>
              <p:cNvSpPr/>
              <p:nvPr/>
            </p:nvSpPr>
            <p:spPr>
              <a:xfrm>
                <a:off x="6233044" y="-2053544"/>
                <a:ext cx="56599" cy="59465"/>
              </a:xfrm>
              <a:custGeom>
                <a:avLst/>
                <a:gdLst/>
                <a:ahLst/>
                <a:cxnLst/>
                <a:rect l="l" t="t" r="r" b="b"/>
                <a:pathLst>
                  <a:path w="237" h="249" extrusionOk="0">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1"/>
              <p:cNvSpPr/>
              <p:nvPr/>
            </p:nvSpPr>
            <p:spPr>
              <a:xfrm>
                <a:off x="6250000" y="-2073127"/>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1"/>
              <p:cNvSpPr/>
              <p:nvPr/>
            </p:nvSpPr>
            <p:spPr>
              <a:xfrm>
                <a:off x="6083545" y="-2567239"/>
                <a:ext cx="98869" cy="37255"/>
              </a:xfrm>
              <a:custGeom>
                <a:avLst/>
                <a:gdLst/>
                <a:ahLst/>
                <a:cxnLst/>
                <a:rect l="l" t="t" r="r" b="b"/>
                <a:pathLst>
                  <a:path w="414" h="156" extrusionOk="0">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1"/>
              <p:cNvSpPr/>
              <p:nvPr/>
            </p:nvSpPr>
            <p:spPr>
              <a:xfrm>
                <a:off x="6083545" y="-2567000"/>
                <a:ext cx="56599" cy="31285"/>
              </a:xfrm>
              <a:custGeom>
                <a:avLst/>
                <a:gdLst/>
                <a:ahLst/>
                <a:cxnLst/>
                <a:rect l="l" t="t" r="r" b="b"/>
                <a:pathLst>
                  <a:path w="237" h="131" extrusionOk="0">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1"/>
              <p:cNvSpPr/>
              <p:nvPr/>
            </p:nvSpPr>
            <p:spPr>
              <a:xfrm>
                <a:off x="6100501" y="-2567000"/>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1"/>
              <p:cNvSpPr/>
              <p:nvPr/>
            </p:nvSpPr>
            <p:spPr>
              <a:xfrm>
                <a:off x="6125815" y="-2564135"/>
                <a:ext cx="56599" cy="31285"/>
              </a:xfrm>
              <a:custGeom>
                <a:avLst/>
                <a:gdLst/>
                <a:ahLst/>
                <a:cxnLst/>
                <a:rect l="l" t="t" r="r" b="b"/>
                <a:pathLst>
                  <a:path w="237" h="131" extrusionOk="0">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1"/>
              <p:cNvSpPr/>
              <p:nvPr/>
            </p:nvSpPr>
            <p:spPr>
              <a:xfrm>
                <a:off x="6585777" y="-1847445"/>
                <a:ext cx="56599" cy="59465"/>
              </a:xfrm>
              <a:custGeom>
                <a:avLst/>
                <a:gdLst/>
                <a:ahLst/>
                <a:cxnLst/>
                <a:rect l="l" t="t" r="r" b="b"/>
                <a:pathLst>
                  <a:path w="237" h="249" extrusionOk="0">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1"/>
              <p:cNvSpPr/>
              <p:nvPr/>
            </p:nvSpPr>
            <p:spPr>
              <a:xfrm>
                <a:off x="6585777" y="-1853176"/>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1"/>
              <p:cNvSpPr/>
              <p:nvPr/>
            </p:nvSpPr>
            <p:spPr>
              <a:xfrm>
                <a:off x="6602733" y="-1870132"/>
                <a:ext cx="39643" cy="42509"/>
              </a:xfrm>
              <a:custGeom>
                <a:avLst/>
                <a:gdLst/>
                <a:ahLst/>
                <a:cxnLst/>
                <a:rect l="l" t="t" r="r" b="b"/>
                <a:pathLst>
                  <a:path w="166" h="178" extrusionOk="0">
                    <a:moveTo>
                      <a:pt x="165" y="1"/>
                    </a:moveTo>
                    <a:lnTo>
                      <a:pt x="0" y="95"/>
                    </a:lnTo>
                    <a:lnTo>
                      <a:pt x="0" y="178"/>
                    </a:lnTo>
                    <a:lnTo>
                      <a:pt x="165" y="95"/>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1"/>
              <p:cNvSpPr/>
              <p:nvPr/>
            </p:nvSpPr>
            <p:spPr>
              <a:xfrm>
                <a:off x="6659093" y="-1923627"/>
                <a:ext cx="62331" cy="79287"/>
              </a:xfrm>
              <a:custGeom>
                <a:avLst/>
                <a:gdLst/>
                <a:ahLst/>
                <a:cxnLst/>
                <a:rect l="l" t="t" r="r" b="b"/>
                <a:pathLst>
                  <a:path w="261" h="332" extrusionOk="0">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1"/>
              <p:cNvSpPr/>
              <p:nvPr/>
            </p:nvSpPr>
            <p:spPr>
              <a:xfrm>
                <a:off x="6659093" y="-1923627"/>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1"/>
              <p:cNvSpPr/>
              <p:nvPr/>
            </p:nvSpPr>
            <p:spPr>
              <a:xfrm>
                <a:off x="6585777" y="-1850314"/>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1"/>
              <p:cNvSpPr/>
              <p:nvPr/>
            </p:nvSpPr>
            <p:spPr>
              <a:xfrm>
                <a:off x="6684408" y="-2143817"/>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1"/>
              <p:cNvSpPr/>
              <p:nvPr/>
            </p:nvSpPr>
            <p:spPr>
              <a:xfrm>
                <a:off x="6250000" y="-2070264"/>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1"/>
              <p:cNvSpPr/>
              <p:nvPr/>
            </p:nvSpPr>
            <p:spPr>
              <a:xfrm>
                <a:off x="6142771" y="-2552910"/>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1"/>
              <p:cNvSpPr/>
              <p:nvPr/>
            </p:nvSpPr>
            <p:spPr>
              <a:xfrm>
                <a:off x="6058230" y="-2546940"/>
                <a:ext cx="626412" cy="759432"/>
              </a:xfrm>
              <a:custGeom>
                <a:avLst/>
                <a:gdLst/>
                <a:ahLst/>
                <a:cxnLst/>
                <a:rect l="l" t="t" r="r" b="b"/>
                <a:pathLst>
                  <a:path w="2623" h="3180" extrusionOk="0">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1"/>
              <p:cNvSpPr/>
              <p:nvPr/>
            </p:nvSpPr>
            <p:spPr>
              <a:xfrm>
                <a:off x="6599867" y="-2293316"/>
                <a:ext cx="121557" cy="169559"/>
              </a:xfrm>
              <a:custGeom>
                <a:avLst/>
                <a:gdLst/>
                <a:ahLst/>
                <a:cxnLst/>
                <a:rect l="l" t="t" r="r" b="b"/>
                <a:pathLst>
                  <a:path w="509" h="710" extrusionOk="0">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1"/>
              <p:cNvSpPr/>
              <p:nvPr/>
            </p:nvSpPr>
            <p:spPr>
              <a:xfrm>
                <a:off x="6599867" y="-2293316"/>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1"/>
              <p:cNvSpPr/>
              <p:nvPr/>
            </p:nvSpPr>
            <p:spPr>
              <a:xfrm>
                <a:off x="6670318" y="-2205909"/>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1"/>
              <p:cNvSpPr/>
              <p:nvPr/>
            </p:nvSpPr>
            <p:spPr>
              <a:xfrm>
                <a:off x="6678915" y="-2169131"/>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1"/>
              <p:cNvSpPr/>
              <p:nvPr/>
            </p:nvSpPr>
            <p:spPr>
              <a:xfrm>
                <a:off x="6506728" y="-2211402"/>
                <a:ext cx="239" cy="239"/>
              </a:xfrm>
              <a:custGeom>
                <a:avLst/>
                <a:gdLst/>
                <a:ahLst/>
                <a:cxnLst/>
                <a:rect l="l" t="t" r="r" b="b"/>
                <a:pathLst>
                  <a:path w="1" h="1" extrusionOk="0">
                    <a:moveTo>
                      <a:pt x="0" y="0"/>
                    </a:moveTo>
                    <a:lnTo>
                      <a:pt x="0"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1"/>
              <p:cNvSpPr/>
              <p:nvPr/>
            </p:nvSpPr>
            <p:spPr>
              <a:xfrm>
                <a:off x="6105993" y="-2445681"/>
                <a:ext cx="53972" cy="133020"/>
              </a:xfrm>
              <a:custGeom>
                <a:avLst/>
                <a:gdLst/>
                <a:ahLst/>
                <a:cxnLst/>
                <a:rect l="l" t="t" r="r" b="b"/>
                <a:pathLst>
                  <a:path w="226" h="557" extrusionOk="0">
                    <a:moveTo>
                      <a:pt x="1" y="1"/>
                    </a:moveTo>
                    <a:lnTo>
                      <a:pt x="1" y="402"/>
                    </a:lnTo>
                    <a:lnTo>
                      <a:pt x="225" y="556"/>
                    </a:lnTo>
                    <a:lnTo>
                      <a:pt x="225" y="154"/>
                    </a:lnTo>
                    <a:lnTo>
                      <a:pt x="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1"/>
              <p:cNvSpPr/>
              <p:nvPr/>
            </p:nvSpPr>
            <p:spPr>
              <a:xfrm>
                <a:off x="6182176" y="-2363767"/>
                <a:ext cx="68062" cy="65196"/>
              </a:xfrm>
              <a:custGeom>
                <a:avLst/>
                <a:gdLst/>
                <a:ahLst/>
                <a:cxnLst/>
                <a:rect l="l" t="t" r="r" b="b"/>
                <a:pathLst>
                  <a:path w="285" h="273" extrusionOk="0">
                    <a:moveTo>
                      <a:pt x="1" y="0"/>
                    </a:moveTo>
                    <a:lnTo>
                      <a:pt x="1" y="107"/>
                    </a:lnTo>
                    <a:lnTo>
                      <a:pt x="284" y="272"/>
                    </a:lnTo>
                    <a:lnTo>
                      <a:pt x="284" y="166"/>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1"/>
              <p:cNvSpPr/>
              <p:nvPr/>
            </p:nvSpPr>
            <p:spPr>
              <a:xfrm>
                <a:off x="6269822" y="-2349677"/>
                <a:ext cx="146871" cy="180783"/>
              </a:xfrm>
              <a:custGeom>
                <a:avLst/>
                <a:gdLst/>
                <a:ahLst/>
                <a:cxnLst/>
                <a:rect l="l" t="t" r="r" b="b"/>
                <a:pathLst>
                  <a:path w="615" h="757" extrusionOk="0">
                    <a:moveTo>
                      <a:pt x="0" y="0"/>
                    </a:moveTo>
                    <a:lnTo>
                      <a:pt x="0" y="402"/>
                    </a:lnTo>
                    <a:lnTo>
                      <a:pt x="614" y="757"/>
                    </a:lnTo>
                    <a:lnTo>
                      <a:pt x="614" y="367"/>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1"/>
              <p:cNvSpPr/>
              <p:nvPr/>
            </p:nvSpPr>
            <p:spPr>
              <a:xfrm>
                <a:off x="6105993" y="-2312899"/>
                <a:ext cx="313564" cy="273682"/>
              </a:xfrm>
              <a:custGeom>
                <a:avLst/>
                <a:gdLst/>
                <a:ahLst/>
                <a:cxnLst/>
                <a:rect l="l" t="t" r="r" b="b"/>
                <a:pathLst>
                  <a:path w="1313" h="1146" extrusionOk="0">
                    <a:moveTo>
                      <a:pt x="1" y="0"/>
                    </a:moveTo>
                    <a:lnTo>
                      <a:pt x="1" y="378"/>
                    </a:lnTo>
                    <a:lnTo>
                      <a:pt x="1312" y="1146"/>
                    </a:lnTo>
                    <a:lnTo>
                      <a:pt x="1312" y="744"/>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1"/>
              <p:cNvSpPr/>
              <p:nvPr/>
            </p:nvSpPr>
            <p:spPr>
              <a:xfrm>
                <a:off x="6100501" y="-2564138"/>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1"/>
              <p:cNvSpPr/>
              <p:nvPr/>
            </p:nvSpPr>
            <p:spPr>
              <a:xfrm>
                <a:off x="6659093" y="-1920765"/>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1"/>
              <p:cNvSpPr/>
              <p:nvPr/>
            </p:nvSpPr>
            <p:spPr>
              <a:xfrm>
                <a:off x="6684408" y="-2140954"/>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1"/>
              <p:cNvSpPr/>
              <p:nvPr/>
            </p:nvSpPr>
            <p:spPr>
              <a:xfrm>
                <a:off x="6142771" y="-2550048"/>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1"/>
              <p:cNvSpPr/>
              <p:nvPr/>
            </p:nvSpPr>
            <p:spPr>
              <a:xfrm>
                <a:off x="6599867" y="-2290454"/>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1"/>
              <p:cNvSpPr/>
              <p:nvPr/>
            </p:nvSpPr>
            <p:spPr>
              <a:xfrm>
                <a:off x="6670318" y="-2203047"/>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1"/>
              <p:cNvSpPr/>
              <p:nvPr/>
            </p:nvSpPr>
            <p:spPr>
              <a:xfrm>
                <a:off x="6678915" y="-2166269"/>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11"/>
        <p:cNvGrpSpPr/>
        <p:nvPr/>
      </p:nvGrpSpPr>
      <p:grpSpPr>
        <a:xfrm>
          <a:off x="0" y="0"/>
          <a:ext cx="0" cy="0"/>
          <a:chOff x="0" y="0"/>
          <a:chExt cx="0" cy="0"/>
        </a:xfrm>
      </p:grpSpPr>
      <p:sp>
        <p:nvSpPr>
          <p:cNvPr id="3812" name="Google Shape;3812;p40"/>
          <p:cNvSpPr txBox="1">
            <a:spLocks noGrp="1"/>
          </p:cNvSpPr>
          <p:nvPr>
            <p:ph type="title"/>
          </p:nvPr>
        </p:nvSpPr>
        <p:spPr>
          <a:xfrm>
            <a:off x="713224" y="2031775"/>
            <a:ext cx="3858775" cy="89374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t>Introduction</a:t>
            </a:r>
            <a:endParaRPr sz="4800" dirty="0"/>
          </a:p>
        </p:txBody>
      </p:sp>
      <p:sp>
        <p:nvSpPr>
          <p:cNvPr id="3813" name="Google Shape;3813;p40"/>
          <p:cNvSpPr txBox="1">
            <a:spLocks noGrp="1"/>
          </p:cNvSpPr>
          <p:nvPr>
            <p:ph type="title" idx="2"/>
          </p:nvPr>
        </p:nvSpPr>
        <p:spPr>
          <a:xfrm>
            <a:off x="776475" y="1216350"/>
            <a:ext cx="1233300" cy="80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814" name="Google Shape;3814;p40"/>
          <p:cNvSpPr txBox="1">
            <a:spLocks noGrp="1"/>
          </p:cNvSpPr>
          <p:nvPr>
            <p:ph type="subTitle" idx="1"/>
          </p:nvPr>
        </p:nvSpPr>
        <p:spPr>
          <a:xfrm>
            <a:off x="713175" y="3623275"/>
            <a:ext cx="3712200" cy="53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enter a subtitle here if you need it</a:t>
            </a:r>
            <a:endParaRPr/>
          </a:p>
        </p:txBody>
      </p:sp>
      <p:grpSp>
        <p:nvGrpSpPr>
          <p:cNvPr id="3815" name="Google Shape;3815;p40"/>
          <p:cNvGrpSpPr/>
          <p:nvPr/>
        </p:nvGrpSpPr>
        <p:grpSpPr>
          <a:xfrm>
            <a:off x="5309625" y="391075"/>
            <a:ext cx="3503100" cy="4383600"/>
            <a:chOff x="5309625" y="391075"/>
            <a:chExt cx="3503100" cy="4383600"/>
          </a:xfrm>
        </p:grpSpPr>
        <p:grpSp>
          <p:nvGrpSpPr>
            <p:cNvPr id="3816" name="Google Shape;3816;p40"/>
            <p:cNvGrpSpPr/>
            <p:nvPr/>
          </p:nvGrpSpPr>
          <p:grpSpPr>
            <a:xfrm>
              <a:off x="5309625" y="391075"/>
              <a:ext cx="3503100" cy="4383600"/>
              <a:chOff x="5309625" y="391075"/>
              <a:chExt cx="3503100" cy="4383600"/>
            </a:xfrm>
          </p:grpSpPr>
          <p:sp>
            <p:nvSpPr>
              <p:cNvPr id="3817" name="Google Shape;3817;p40"/>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8" name="Google Shape;3818;p40"/>
              <p:cNvGrpSpPr/>
              <p:nvPr/>
            </p:nvGrpSpPr>
            <p:grpSpPr>
              <a:xfrm rot="10800000" flipH="1">
                <a:off x="5314549" y="395586"/>
                <a:ext cx="3493047" cy="4375061"/>
                <a:chOff x="697175" y="461850"/>
                <a:chExt cx="1672675" cy="2098250"/>
              </a:xfrm>
            </p:grpSpPr>
            <p:sp>
              <p:nvSpPr>
                <p:cNvPr id="3819" name="Google Shape;3819;p40"/>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0"/>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40"/>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40"/>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0"/>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0"/>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0"/>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0"/>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40"/>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40"/>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40"/>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40"/>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40"/>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40"/>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40"/>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40"/>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40"/>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40"/>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40"/>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0"/>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0"/>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0"/>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0"/>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0"/>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0"/>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40"/>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40"/>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0"/>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0"/>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0"/>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40"/>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40"/>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40"/>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40"/>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40"/>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40"/>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40"/>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40"/>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40"/>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0"/>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0"/>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0"/>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0"/>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40"/>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40"/>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0"/>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0"/>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0"/>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0"/>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0"/>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0"/>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0"/>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0"/>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40"/>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40"/>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40"/>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0"/>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0"/>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0"/>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0"/>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0"/>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0"/>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0"/>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0"/>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0"/>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0"/>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40"/>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40"/>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40"/>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40"/>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40"/>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40"/>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40"/>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40"/>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0"/>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0"/>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40"/>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40"/>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0"/>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0"/>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40"/>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40"/>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0"/>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0"/>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40"/>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40"/>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0"/>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0"/>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0"/>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0"/>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0"/>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0"/>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0"/>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40"/>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40"/>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40"/>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40"/>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40"/>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40"/>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40"/>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40"/>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40"/>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40"/>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40"/>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40"/>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40"/>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40"/>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40"/>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40"/>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40"/>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40"/>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40"/>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40"/>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40"/>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40"/>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40"/>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40"/>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40"/>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40"/>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40"/>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40"/>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40"/>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40"/>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40"/>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40"/>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40"/>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40"/>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40"/>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40"/>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40"/>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40"/>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40"/>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40"/>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40"/>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40"/>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40"/>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40"/>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40"/>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40"/>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40"/>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40"/>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40"/>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40"/>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40"/>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40"/>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40"/>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40"/>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40"/>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40"/>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40"/>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40"/>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40"/>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40"/>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40"/>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40"/>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40"/>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40"/>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40"/>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40"/>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40"/>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40"/>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40"/>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40"/>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40"/>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40"/>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40"/>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40"/>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40"/>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40"/>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40"/>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40"/>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40"/>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40"/>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40"/>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40"/>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40"/>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40"/>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40"/>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40"/>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40"/>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40"/>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40"/>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40"/>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40"/>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40"/>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40"/>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40"/>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40"/>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40"/>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40"/>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40"/>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40"/>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40"/>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40"/>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40"/>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40"/>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40"/>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40"/>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40"/>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40"/>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40"/>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40"/>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40"/>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40"/>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40"/>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40"/>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40"/>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40"/>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40"/>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40"/>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40"/>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40"/>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40"/>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40"/>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40"/>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40"/>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40"/>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40"/>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40"/>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40"/>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40"/>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40"/>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40"/>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40"/>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40"/>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40"/>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40"/>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40"/>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40"/>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40"/>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40"/>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40"/>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40"/>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40"/>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40"/>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40"/>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40"/>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40"/>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40"/>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40"/>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40"/>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40"/>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40"/>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40"/>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40"/>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40"/>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40"/>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40"/>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40"/>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40"/>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40"/>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40"/>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40"/>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40"/>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40"/>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40"/>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40"/>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40"/>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40"/>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40"/>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40"/>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40"/>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40"/>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40"/>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40"/>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40"/>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40"/>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40"/>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40"/>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40"/>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40"/>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40"/>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40"/>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40"/>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40"/>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40"/>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40"/>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40"/>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40"/>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40"/>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40"/>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40"/>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40"/>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40"/>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3" name="Google Shape;4103;p40"/>
            <p:cNvGrpSpPr/>
            <p:nvPr/>
          </p:nvGrpSpPr>
          <p:grpSpPr>
            <a:xfrm>
              <a:off x="6722850" y="1544650"/>
              <a:ext cx="762741" cy="1311760"/>
              <a:chOff x="5309625" y="6138225"/>
              <a:chExt cx="762741" cy="1311760"/>
            </a:xfrm>
          </p:grpSpPr>
          <p:sp>
            <p:nvSpPr>
              <p:cNvPr id="4104" name="Google Shape;4104;p40"/>
              <p:cNvSpPr/>
              <p:nvPr/>
            </p:nvSpPr>
            <p:spPr>
              <a:xfrm>
                <a:off x="5426107" y="6964575"/>
                <a:ext cx="594655" cy="312395"/>
              </a:xfrm>
              <a:custGeom>
                <a:avLst/>
                <a:gdLst/>
                <a:ahLst/>
                <a:cxnLst/>
                <a:rect l="l" t="t" r="r" b="b"/>
                <a:pathLst>
                  <a:path w="7479" h="3929" extrusionOk="0">
                    <a:moveTo>
                      <a:pt x="3724" y="0"/>
                    </a:moveTo>
                    <a:cubicBezTo>
                      <a:pt x="2856" y="0"/>
                      <a:pt x="1991" y="192"/>
                      <a:pt x="1335" y="576"/>
                    </a:cubicBezTo>
                    <a:cubicBezTo>
                      <a:pt x="0" y="1344"/>
                      <a:pt x="12" y="2584"/>
                      <a:pt x="1347" y="3352"/>
                    </a:cubicBezTo>
                    <a:cubicBezTo>
                      <a:pt x="2009" y="3736"/>
                      <a:pt x="2877" y="3928"/>
                      <a:pt x="3745" y="3928"/>
                    </a:cubicBezTo>
                    <a:cubicBezTo>
                      <a:pt x="4613" y="3928"/>
                      <a:pt x="5482" y="3736"/>
                      <a:pt x="6143" y="3352"/>
                    </a:cubicBezTo>
                    <a:cubicBezTo>
                      <a:pt x="7478" y="2584"/>
                      <a:pt x="7455" y="1344"/>
                      <a:pt x="6131" y="576"/>
                    </a:cubicBezTo>
                    <a:cubicBezTo>
                      <a:pt x="5464" y="192"/>
                      <a:pt x="4593" y="0"/>
                      <a:pt x="3724"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40"/>
              <p:cNvSpPr/>
              <p:nvPr/>
            </p:nvSpPr>
            <p:spPr>
              <a:xfrm>
                <a:off x="5447734" y="6964575"/>
                <a:ext cx="550448" cy="170787"/>
              </a:xfrm>
              <a:custGeom>
                <a:avLst/>
                <a:gdLst/>
                <a:ahLst/>
                <a:cxnLst/>
                <a:rect l="l" t="t" r="r" b="b"/>
                <a:pathLst>
                  <a:path w="6923" h="2148" extrusionOk="0">
                    <a:moveTo>
                      <a:pt x="3457" y="0"/>
                    </a:moveTo>
                    <a:cubicBezTo>
                      <a:pt x="2590" y="0"/>
                      <a:pt x="1725" y="192"/>
                      <a:pt x="1063" y="576"/>
                    </a:cubicBezTo>
                    <a:cubicBezTo>
                      <a:pt x="319" y="1001"/>
                      <a:pt x="0" y="1568"/>
                      <a:pt x="83" y="2124"/>
                    </a:cubicBezTo>
                    <a:cubicBezTo>
                      <a:pt x="142" y="1687"/>
                      <a:pt x="473" y="1261"/>
                      <a:pt x="1063" y="919"/>
                    </a:cubicBezTo>
                    <a:cubicBezTo>
                      <a:pt x="1719" y="535"/>
                      <a:pt x="2584" y="343"/>
                      <a:pt x="3452" y="343"/>
                    </a:cubicBezTo>
                    <a:cubicBezTo>
                      <a:pt x="4321" y="343"/>
                      <a:pt x="5192" y="535"/>
                      <a:pt x="5859" y="919"/>
                    </a:cubicBezTo>
                    <a:cubicBezTo>
                      <a:pt x="6450" y="1261"/>
                      <a:pt x="6793" y="1698"/>
                      <a:pt x="6852" y="2147"/>
                    </a:cubicBezTo>
                    <a:cubicBezTo>
                      <a:pt x="6923" y="1580"/>
                      <a:pt x="6592" y="1001"/>
                      <a:pt x="5859" y="576"/>
                    </a:cubicBezTo>
                    <a:cubicBezTo>
                      <a:pt x="5192" y="192"/>
                      <a:pt x="4324" y="0"/>
                      <a:pt x="3457"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40"/>
              <p:cNvSpPr/>
              <p:nvPr/>
            </p:nvSpPr>
            <p:spPr>
              <a:xfrm>
                <a:off x="5757665" y="7202867"/>
                <a:ext cx="314701" cy="247117"/>
              </a:xfrm>
              <a:custGeom>
                <a:avLst/>
                <a:gdLst/>
                <a:ahLst/>
                <a:cxnLst/>
                <a:rect l="l" t="t" r="r" b="b"/>
                <a:pathLst>
                  <a:path w="3958" h="3108" extrusionOk="0">
                    <a:moveTo>
                      <a:pt x="3958" y="1"/>
                    </a:moveTo>
                    <a:lnTo>
                      <a:pt x="0" y="2293"/>
                    </a:lnTo>
                    <a:lnTo>
                      <a:pt x="0" y="3108"/>
                    </a:lnTo>
                    <a:lnTo>
                      <a:pt x="3958" y="816"/>
                    </a:lnTo>
                    <a:lnTo>
                      <a:pt x="395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40"/>
              <p:cNvSpPr/>
              <p:nvPr/>
            </p:nvSpPr>
            <p:spPr>
              <a:xfrm>
                <a:off x="5309625" y="7126776"/>
                <a:ext cx="448118" cy="323208"/>
              </a:xfrm>
              <a:custGeom>
                <a:avLst/>
                <a:gdLst/>
                <a:ahLst/>
                <a:cxnLst/>
                <a:rect l="l" t="t" r="r" b="b"/>
                <a:pathLst>
                  <a:path w="5636" h="4065" extrusionOk="0">
                    <a:moveTo>
                      <a:pt x="1" y="1"/>
                    </a:moveTo>
                    <a:lnTo>
                      <a:pt x="1" y="816"/>
                    </a:lnTo>
                    <a:lnTo>
                      <a:pt x="5635" y="4065"/>
                    </a:lnTo>
                    <a:lnTo>
                      <a:pt x="5635" y="3250"/>
                    </a:lnTo>
                    <a:lnTo>
                      <a:pt x="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40"/>
              <p:cNvSpPr/>
              <p:nvPr/>
            </p:nvSpPr>
            <p:spPr>
              <a:xfrm>
                <a:off x="5309625" y="6943664"/>
                <a:ext cx="762739" cy="441519"/>
              </a:xfrm>
              <a:custGeom>
                <a:avLst/>
                <a:gdLst/>
                <a:ahLst/>
                <a:cxnLst/>
                <a:rect l="l" t="t" r="r" b="b"/>
                <a:pathLst>
                  <a:path w="9593" h="5553" extrusionOk="0">
                    <a:moveTo>
                      <a:pt x="3958" y="0"/>
                    </a:moveTo>
                    <a:lnTo>
                      <a:pt x="1" y="2304"/>
                    </a:lnTo>
                    <a:lnTo>
                      <a:pt x="5635" y="5553"/>
                    </a:lnTo>
                    <a:lnTo>
                      <a:pt x="9593" y="3249"/>
                    </a:lnTo>
                    <a:lnTo>
                      <a:pt x="8388" y="697"/>
                    </a:lnTo>
                    <a:lnTo>
                      <a:pt x="6321" y="367"/>
                    </a:lnTo>
                    <a:lnTo>
                      <a:pt x="6321" y="367"/>
                    </a:lnTo>
                    <a:cubicBezTo>
                      <a:pt x="6781" y="461"/>
                      <a:pt x="7207" y="615"/>
                      <a:pt x="7585" y="827"/>
                    </a:cubicBezTo>
                    <a:cubicBezTo>
                      <a:pt x="8908" y="1595"/>
                      <a:pt x="8920" y="2836"/>
                      <a:pt x="7596" y="3603"/>
                    </a:cubicBezTo>
                    <a:cubicBezTo>
                      <a:pt x="6929" y="3987"/>
                      <a:pt x="6061" y="4179"/>
                      <a:pt x="5194" y="4179"/>
                    </a:cubicBezTo>
                    <a:cubicBezTo>
                      <a:pt x="4327" y="4179"/>
                      <a:pt x="3462" y="3987"/>
                      <a:pt x="2800" y="3603"/>
                    </a:cubicBezTo>
                    <a:cubicBezTo>
                      <a:pt x="1465" y="2836"/>
                      <a:pt x="1454" y="1595"/>
                      <a:pt x="2777" y="827"/>
                    </a:cubicBezTo>
                    <a:cubicBezTo>
                      <a:pt x="3440" y="443"/>
                      <a:pt x="4313" y="254"/>
                      <a:pt x="5188" y="254"/>
                    </a:cubicBezTo>
                    <a:cubicBezTo>
                      <a:pt x="5389" y="254"/>
                      <a:pt x="5590" y="264"/>
                      <a:pt x="5789" y="284"/>
                    </a:cubicBezTo>
                    <a:lnTo>
                      <a:pt x="395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40"/>
              <p:cNvSpPr/>
              <p:nvPr/>
            </p:nvSpPr>
            <p:spPr>
              <a:xfrm>
                <a:off x="5466499" y="7097675"/>
                <a:ext cx="349446" cy="220799"/>
              </a:xfrm>
              <a:custGeom>
                <a:avLst/>
                <a:gdLst/>
                <a:ahLst/>
                <a:cxnLst/>
                <a:rect l="l" t="t" r="r" b="b"/>
                <a:pathLst>
                  <a:path w="4395" h="2777" extrusionOk="0">
                    <a:moveTo>
                      <a:pt x="3379" y="1"/>
                    </a:moveTo>
                    <a:lnTo>
                      <a:pt x="331" y="1312"/>
                    </a:lnTo>
                    <a:lnTo>
                      <a:pt x="331" y="1749"/>
                    </a:lnTo>
                    <a:lnTo>
                      <a:pt x="0" y="1950"/>
                    </a:lnTo>
                    <a:lnTo>
                      <a:pt x="1394" y="2777"/>
                    </a:lnTo>
                    <a:lnTo>
                      <a:pt x="1394" y="2316"/>
                    </a:lnTo>
                    <a:lnTo>
                      <a:pt x="4395" y="591"/>
                    </a:lnTo>
                    <a:lnTo>
                      <a:pt x="3379" y="1"/>
                    </a:lnTo>
                    <a:close/>
                  </a:path>
                </a:pathLst>
              </a:custGeom>
              <a:solidFill>
                <a:schemeClr val="accent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40"/>
              <p:cNvSpPr/>
              <p:nvPr/>
            </p:nvSpPr>
            <p:spPr>
              <a:xfrm>
                <a:off x="5466499" y="7201993"/>
                <a:ext cx="26397" cy="50727"/>
              </a:xfrm>
              <a:custGeom>
                <a:avLst/>
                <a:gdLst/>
                <a:ahLst/>
                <a:cxnLst/>
                <a:rect l="l" t="t" r="r" b="b"/>
                <a:pathLst>
                  <a:path w="332" h="638" extrusionOk="0">
                    <a:moveTo>
                      <a:pt x="331" y="0"/>
                    </a:moveTo>
                    <a:lnTo>
                      <a:pt x="0" y="189"/>
                    </a:lnTo>
                    <a:lnTo>
                      <a:pt x="0" y="638"/>
                    </a:lnTo>
                    <a:lnTo>
                      <a:pt x="331" y="437"/>
                    </a:lnTo>
                    <a:lnTo>
                      <a:pt x="331" y="0"/>
                    </a:lnTo>
                    <a:close/>
                  </a:path>
                </a:pathLst>
              </a:custGeom>
              <a:solidFill>
                <a:schemeClr val="accent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40"/>
              <p:cNvSpPr/>
              <p:nvPr/>
            </p:nvSpPr>
            <p:spPr>
              <a:xfrm>
                <a:off x="5470236" y="7041303"/>
                <a:ext cx="513873" cy="222469"/>
              </a:xfrm>
              <a:custGeom>
                <a:avLst/>
                <a:gdLst/>
                <a:ahLst/>
                <a:cxnLst/>
                <a:rect l="l" t="t" r="r" b="b"/>
                <a:pathLst>
                  <a:path w="6463" h="2798" extrusionOk="0">
                    <a:moveTo>
                      <a:pt x="6462" y="25"/>
                    </a:moveTo>
                    <a:lnTo>
                      <a:pt x="6459" y="107"/>
                    </a:lnTo>
                    <a:lnTo>
                      <a:pt x="6459" y="107"/>
                    </a:lnTo>
                    <a:cubicBezTo>
                      <a:pt x="6461" y="80"/>
                      <a:pt x="6462" y="52"/>
                      <a:pt x="6462" y="25"/>
                    </a:cubicBezTo>
                    <a:close/>
                    <a:moveTo>
                      <a:pt x="36" y="1"/>
                    </a:moveTo>
                    <a:lnTo>
                      <a:pt x="1" y="922"/>
                    </a:lnTo>
                    <a:cubicBezTo>
                      <a:pt x="1" y="1419"/>
                      <a:pt x="320" y="1891"/>
                      <a:pt x="957" y="2257"/>
                    </a:cubicBezTo>
                    <a:cubicBezTo>
                      <a:pt x="1589" y="2618"/>
                      <a:pt x="2410" y="2798"/>
                      <a:pt x="3232" y="2798"/>
                    </a:cubicBezTo>
                    <a:cubicBezTo>
                      <a:pt x="4053" y="2798"/>
                      <a:pt x="4874" y="2618"/>
                      <a:pt x="5506" y="2257"/>
                    </a:cubicBezTo>
                    <a:cubicBezTo>
                      <a:pt x="6120" y="1903"/>
                      <a:pt x="6427" y="1430"/>
                      <a:pt x="6427" y="958"/>
                    </a:cubicBezTo>
                    <a:lnTo>
                      <a:pt x="6459" y="107"/>
                    </a:lnTo>
                    <a:lnTo>
                      <a:pt x="6459" y="107"/>
                    </a:lnTo>
                    <a:cubicBezTo>
                      <a:pt x="6425" y="552"/>
                      <a:pt x="6119" y="990"/>
                      <a:pt x="5529" y="1324"/>
                    </a:cubicBezTo>
                    <a:cubicBezTo>
                      <a:pt x="4903" y="1684"/>
                      <a:pt x="4079" y="1865"/>
                      <a:pt x="3255" y="1865"/>
                    </a:cubicBezTo>
                    <a:cubicBezTo>
                      <a:pt x="2431" y="1865"/>
                      <a:pt x="1607" y="1684"/>
                      <a:pt x="981" y="1324"/>
                    </a:cubicBezTo>
                    <a:cubicBezTo>
                      <a:pt x="343" y="958"/>
                      <a:pt x="36" y="474"/>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40"/>
              <p:cNvSpPr/>
              <p:nvPr/>
            </p:nvSpPr>
            <p:spPr>
              <a:xfrm>
                <a:off x="5792411" y="7043211"/>
                <a:ext cx="191699" cy="216108"/>
              </a:xfrm>
              <a:custGeom>
                <a:avLst/>
                <a:gdLst/>
                <a:ahLst/>
                <a:cxnLst/>
                <a:rect l="l" t="t" r="r" b="b"/>
                <a:pathLst>
                  <a:path w="2411" h="2718" extrusionOk="0">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40"/>
              <p:cNvSpPr/>
              <p:nvPr/>
            </p:nvSpPr>
            <p:spPr>
              <a:xfrm>
                <a:off x="5662809" y="7185057"/>
                <a:ext cx="130635" cy="78476"/>
              </a:xfrm>
              <a:custGeom>
                <a:avLst/>
                <a:gdLst/>
                <a:ahLst/>
                <a:cxnLst/>
                <a:rect l="l" t="t" r="r" b="b"/>
                <a:pathLst>
                  <a:path w="1643" h="987" extrusionOk="0">
                    <a:moveTo>
                      <a:pt x="36" y="0"/>
                    </a:moveTo>
                    <a:lnTo>
                      <a:pt x="0" y="934"/>
                    </a:lnTo>
                    <a:cubicBezTo>
                      <a:pt x="260" y="969"/>
                      <a:pt x="532" y="987"/>
                      <a:pt x="805" y="987"/>
                    </a:cubicBezTo>
                    <a:cubicBezTo>
                      <a:pt x="1078" y="987"/>
                      <a:pt x="1353" y="969"/>
                      <a:pt x="1619" y="934"/>
                    </a:cubicBezTo>
                    <a:lnTo>
                      <a:pt x="1642" y="0"/>
                    </a:lnTo>
                    <a:lnTo>
                      <a:pt x="1642" y="0"/>
                    </a:lnTo>
                    <a:cubicBezTo>
                      <a:pt x="1377" y="48"/>
                      <a:pt x="1108" y="71"/>
                      <a:pt x="839" y="71"/>
                    </a:cubicBezTo>
                    <a:cubicBezTo>
                      <a:pt x="570" y="71"/>
                      <a:pt x="302" y="48"/>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40"/>
              <p:cNvSpPr/>
              <p:nvPr/>
            </p:nvSpPr>
            <p:spPr>
              <a:xfrm>
                <a:off x="5527562" y="7135284"/>
                <a:ext cx="138109" cy="124036"/>
              </a:xfrm>
              <a:custGeom>
                <a:avLst/>
                <a:gdLst/>
                <a:ahLst/>
                <a:cxnLst/>
                <a:rect l="l" t="t" r="r" b="b"/>
                <a:pathLst>
                  <a:path w="1737" h="1560" extrusionOk="0">
                    <a:moveTo>
                      <a:pt x="24" y="0"/>
                    </a:moveTo>
                    <a:lnTo>
                      <a:pt x="0" y="922"/>
                    </a:lnTo>
                    <a:cubicBezTo>
                      <a:pt x="71" y="969"/>
                      <a:pt x="142" y="1028"/>
                      <a:pt x="236" y="1075"/>
                    </a:cubicBezTo>
                    <a:cubicBezTo>
                      <a:pt x="662" y="1323"/>
                      <a:pt x="1158" y="1489"/>
                      <a:pt x="1713" y="1560"/>
                    </a:cubicBezTo>
                    <a:lnTo>
                      <a:pt x="1737" y="626"/>
                    </a:lnTo>
                    <a:cubicBezTo>
                      <a:pt x="1193" y="556"/>
                      <a:pt x="685" y="390"/>
                      <a:pt x="260" y="142"/>
                    </a:cubicBezTo>
                    <a:cubicBezTo>
                      <a:pt x="177" y="95"/>
                      <a:pt x="95" y="59"/>
                      <a:pt x="24"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40"/>
              <p:cNvSpPr/>
              <p:nvPr/>
            </p:nvSpPr>
            <p:spPr>
              <a:xfrm>
                <a:off x="5470236" y="7042257"/>
                <a:ext cx="59235" cy="166335"/>
              </a:xfrm>
              <a:custGeom>
                <a:avLst/>
                <a:gdLst/>
                <a:ahLst/>
                <a:cxnLst/>
                <a:rect l="l" t="t" r="r" b="b"/>
                <a:pathLst>
                  <a:path w="745" h="2092" extrusionOk="0">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40"/>
              <p:cNvSpPr/>
              <p:nvPr/>
            </p:nvSpPr>
            <p:spPr>
              <a:xfrm>
                <a:off x="5447734" y="6894368"/>
                <a:ext cx="561738" cy="295221"/>
              </a:xfrm>
              <a:custGeom>
                <a:avLst/>
                <a:gdLst/>
                <a:ahLst/>
                <a:cxnLst/>
                <a:rect l="l" t="t" r="r" b="b"/>
                <a:pathLst>
                  <a:path w="7065" h="3713" extrusionOk="0">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40"/>
              <p:cNvSpPr/>
              <p:nvPr/>
            </p:nvSpPr>
            <p:spPr>
              <a:xfrm>
                <a:off x="5493691" y="6834735"/>
                <a:ext cx="465054" cy="330682"/>
              </a:xfrm>
              <a:custGeom>
                <a:avLst/>
                <a:gdLst/>
                <a:ahLst/>
                <a:cxnLst/>
                <a:rect l="l" t="t" r="r" b="b"/>
                <a:pathLst>
                  <a:path w="5849" h="4159" extrusionOk="0">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40"/>
              <p:cNvSpPr/>
              <p:nvPr/>
            </p:nvSpPr>
            <p:spPr>
              <a:xfrm>
                <a:off x="5491291" y="6837035"/>
                <a:ext cx="465054" cy="330682"/>
              </a:xfrm>
              <a:custGeom>
                <a:avLst/>
                <a:gdLst/>
                <a:ahLst/>
                <a:cxnLst/>
                <a:rect l="l" t="t" r="r" b="b"/>
                <a:pathLst>
                  <a:path w="5849" h="4159" extrusionOk="0">
                    <a:moveTo>
                      <a:pt x="1" y="0"/>
                    </a:moveTo>
                    <a:lnTo>
                      <a:pt x="1" y="12"/>
                    </a:lnTo>
                    <a:lnTo>
                      <a:pt x="1" y="2493"/>
                    </a:lnTo>
                    <a:lnTo>
                      <a:pt x="1" y="2564"/>
                    </a:lnTo>
                    <a:lnTo>
                      <a:pt x="1" y="2599"/>
                    </a:lnTo>
                    <a:lnTo>
                      <a:pt x="1" y="2658"/>
                    </a:lnTo>
                    <a:lnTo>
                      <a:pt x="1" y="2682"/>
                    </a:lnTo>
                    <a:cubicBezTo>
                      <a:pt x="1" y="2693"/>
                      <a:pt x="1" y="2717"/>
                      <a:pt x="25" y="2729"/>
                    </a:cubicBezTo>
                    <a:lnTo>
                      <a:pt x="25" y="2753"/>
                    </a:lnTo>
                    <a:lnTo>
                      <a:pt x="25" y="2776"/>
                    </a:lnTo>
                    <a:cubicBezTo>
                      <a:pt x="25" y="2788"/>
                      <a:pt x="36" y="2800"/>
                      <a:pt x="36" y="2812"/>
                    </a:cubicBezTo>
                    <a:cubicBezTo>
                      <a:pt x="48" y="2847"/>
                      <a:pt x="48" y="2859"/>
                      <a:pt x="60" y="2894"/>
                    </a:cubicBezTo>
                    <a:lnTo>
                      <a:pt x="60" y="2906"/>
                    </a:lnTo>
                    <a:cubicBezTo>
                      <a:pt x="84" y="2930"/>
                      <a:pt x="84" y="2953"/>
                      <a:pt x="95" y="2977"/>
                    </a:cubicBezTo>
                    <a:cubicBezTo>
                      <a:pt x="107" y="3012"/>
                      <a:pt x="119" y="3024"/>
                      <a:pt x="143" y="3048"/>
                    </a:cubicBezTo>
                    <a:cubicBezTo>
                      <a:pt x="143" y="3048"/>
                      <a:pt x="143" y="3060"/>
                      <a:pt x="155" y="3060"/>
                    </a:cubicBezTo>
                    <a:cubicBezTo>
                      <a:pt x="166" y="3095"/>
                      <a:pt x="178" y="3107"/>
                      <a:pt x="202" y="3142"/>
                    </a:cubicBezTo>
                    <a:cubicBezTo>
                      <a:pt x="214" y="3154"/>
                      <a:pt x="225" y="3190"/>
                      <a:pt x="237" y="3201"/>
                    </a:cubicBezTo>
                    <a:lnTo>
                      <a:pt x="261" y="3213"/>
                    </a:lnTo>
                    <a:cubicBezTo>
                      <a:pt x="273" y="3237"/>
                      <a:pt x="284" y="3261"/>
                      <a:pt x="320" y="3272"/>
                    </a:cubicBezTo>
                    <a:lnTo>
                      <a:pt x="332" y="3284"/>
                    </a:lnTo>
                    <a:cubicBezTo>
                      <a:pt x="344" y="3296"/>
                      <a:pt x="355" y="3331"/>
                      <a:pt x="391" y="3343"/>
                    </a:cubicBezTo>
                    <a:lnTo>
                      <a:pt x="403" y="3355"/>
                    </a:lnTo>
                    <a:cubicBezTo>
                      <a:pt x="414" y="3379"/>
                      <a:pt x="450" y="3402"/>
                      <a:pt x="473" y="3426"/>
                    </a:cubicBezTo>
                    <a:lnTo>
                      <a:pt x="497" y="3438"/>
                    </a:lnTo>
                    <a:cubicBezTo>
                      <a:pt x="509" y="3450"/>
                      <a:pt x="533" y="3461"/>
                      <a:pt x="556" y="3497"/>
                    </a:cubicBezTo>
                    <a:lnTo>
                      <a:pt x="568" y="3509"/>
                    </a:lnTo>
                    <a:cubicBezTo>
                      <a:pt x="592" y="3520"/>
                      <a:pt x="615" y="3532"/>
                      <a:pt x="639" y="3568"/>
                    </a:cubicBezTo>
                    <a:lnTo>
                      <a:pt x="651" y="3568"/>
                    </a:lnTo>
                    <a:cubicBezTo>
                      <a:pt x="674" y="3579"/>
                      <a:pt x="698" y="3591"/>
                      <a:pt x="733" y="3615"/>
                    </a:cubicBezTo>
                    <a:lnTo>
                      <a:pt x="757" y="3639"/>
                    </a:lnTo>
                    <a:cubicBezTo>
                      <a:pt x="792" y="3674"/>
                      <a:pt x="828" y="3686"/>
                      <a:pt x="863" y="3721"/>
                    </a:cubicBezTo>
                    <a:cubicBezTo>
                      <a:pt x="911" y="3745"/>
                      <a:pt x="946" y="3757"/>
                      <a:pt x="993" y="3792"/>
                    </a:cubicBezTo>
                    <a:cubicBezTo>
                      <a:pt x="1005" y="3792"/>
                      <a:pt x="1029" y="3804"/>
                      <a:pt x="1040" y="3804"/>
                    </a:cubicBezTo>
                    <a:cubicBezTo>
                      <a:pt x="1064" y="3816"/>
                      <a:pt x="1111" y="3828"/>
                      <a:pt x="1147" y="3851"/>
                    </a:cubicBezTo>
                    <a:cubicBezTo>
                      <a:pt x="1159" y="3851"/>
                      <a:pt x="1170" y="3863"/>
                      <a:pt x="1182" y="3863"/>
                    </a:cubicBezTo>
                    <a:cubicBezTo>
                      <a:pt x="1230" y="3875"/>
                      <a:pt x="1277" y="3910"/>
                      <a:pt x="1336" y="3922"/>
                    </a:cubicBezTo>
                    <a:lnTo>
                      <a:pt x="1348" y="3922"/>
                    </a:lnTo>
                    <a:lnTo>
                      <a:pt x="1478" y="3969"/>
                    </a:lnTo>
                    <a:cubicBezTo>
                      <a:pt x="1501" y="3969"/>
                      <a:pt x="1513" y="3981"/>
                      <a:pt x="1525" y="3981"/>
                    </a:cubicBezTo>
                    <a:cubicBezTo>
                      <a:pt x="1572" y="3993"/>
                      <a:pt x="1596" y="4017"/>
                      <a:pt x="1643" y="4017"/>
                    </a:cubicBezTo>
                    <a:cubicBezTo>
                      <a:pt x="1655" y="4017"/>
                      <a:pt x="1678" y="4028"/>
                      <a:pt x="1690" y="4028"/>
                    </a:cubicBezTo>
                    <a:cubicBezTo>
                      <a:pt x="1749" y="4040"/>
                      <a:pt x="1797" y="4052"/>
                      <a:pt x="1856" y="4076"/>
                    </a:cubicBezTo>
                    <a:lnTo>
                      <a:pt x="1879" y="4076"/>
                    </a:lnTo>
                    <a:cubicBezTo>
                      <a:pt x="1926" y="4087"/>
                      <a:pt x="1974" y="4087"/>
                      <a:pt x="2009" y="4099"/>
                    </a:cubicBezTo>
                    <a:cubicBezTo>
                      <a:pt x="2033" y="4099"/>
                      <a:pt x="2045" y="4099"/>
                      <a:pt x="2056" y="4111"/>
                    </a:cubicBezTo>
                    <a:cubicBezTo>
                      <a:pt x="2104" y="4123"/>
                      <a:pt x="2151" y="4123"/>
                      <a:pt x="2175" y="4123"/>
                    </a:cubicBezTo>
                    <a:lnTo>
                      <a:pt x="2222" y="4123"/>
                    </a:lnTo>
                    <a:cubicBezTo>
                      <a:pt x="2281" y="4147"/>
                      <a:pt x="2328" y="4147"/>
                      <a:pt x="2387" y="4147"/>
                    </a:cubicBezTo>
                    <a:lnTo>
                      <a:pt x="2411" y="4147"/>
                    </a:lnTo>
                    <a:cubicBezTo>
                      <a:pt x="2458" y="4147"/>
                      <a:pt x="2505" y="4158"/>
                      <a:pt x="2541" y="4158"/>
                    </a:cubicBezTo>
                    <a:lnTo>
                      <a:pt x="3309" y="4158"/>
                    </a:lnTo>
                    <a:cubicBezTo>
                      <a:pt x="3368" y="4158"/>
                      <a:pt x="3415" y="4147"/>
                      <a:pt x="3474" y="4147"/>
                    </a:cubicBezTo>
                    <a:lnTo>
                      <a:pt x="3486" y="4147"/>
                    </a:lnTo>
                    <a:cubicBezTo>
                      <a:pt x="3545" y="4147"/>
                      <a:pt x="3592" y="4123"/>
                      <a:pt x="3651" y="4123"/>
                    </a:cubicBezTo>
                    <a:lnTo>
                      <a:pt x="3698" y="4123"/>
                    </a:lnTo>
                    <a:cubicBezTo>
                      <a:pt x="3746" y="4123"/>
                      <a:pt x="3769" y="4111"/>
                      <a:pt x="3817" y="4111"/>
                    </a:cubicBezTo>
                    <a:cubicBezTo>
                      <a:pt x="3828" y="4111"/>
                      <a:pt x="3840" y="4111"/>
                      <a:pt x="3864" y="4099"/>
                    </a:cubicBezTo>
                    <a:cubicBezTo>
                      <a:pt x="3923" y="4087"/>
                      <a:pt x="3958" y="4087"/>
                      <a:pt x="4017" y="4076"/>
                    </a:cubicBezTo>
                    <a:cubicBezTo>
                      <a:pt x="4076" y="4052"/>
                      <a:pt x="4124" y="4040"/>
                      <a:pt x="4171" y="4028"/>
                    </a:cubicBezTo>
                    <a:cubicBezTo>
                      <a:pt x="4183" y="4028"/>
                      <a:pt x="4195" y="4017"/>
                      <a:pt x="4218" y="4017"/>
                    </a:cubicBezTo>
                    <a:cubicBezTo>
                      <a:pt x="4254" y="3993"/>
                      <a:pt x="4289" y="3981"/>
                      <a:pt x="4336" y="3981"/>
                    </a:cubicBezTo>
                    <a:cubicBezTo>
                      <a:pt x="4348" y="3981"/>
                      <a:pt x="4360" y="3969"/>
                      <a:pt x="4372" y="3969"/>
                    </a:cubicBezTo>
                    <a:cubicBezTo>
                      <a:pt x="4419" y="3957"/>
                      <a:pt x="4478" y="3934"/>
                      <a:pt x="4525" y="3910"/>
                    </a:cubicBezTo>
                    <a:cubicBezTo>
                      <a:pt x="4573" y="3898"/>
                      <a:pt x="4608" y="3863"/>
                      <a:pt x="4667" y="3851"/>
                    </a:cubicBezTo>
                    <a:cubicBezTo>
                      <a:pt x="4691" y="3851"/>
                      <a:pt x="4703" y="3839"/>
                      <a:pt x="4714" y="3839"/>
                    </a:cubicBezTo>
                    <a:cubicBezTo>
                      <a:pt x="4750" y="3816"/>
                      <a:pt x="4785" y="3804"/>
                      <a:pt x="4821" y="3792"/>
                    </a:cubicBezTo>
                    <a:cubicBezTo>
                      <a:pt x="4833" y="3792"/>
                      <a:pt x="4844" y="3780"/>
                      <a:pt x="4868" y="3780"/>
                    </a:cubicBezTo>
                    <a:cubicBezTo>
                      <a:pt x="4903" y="3745"/>
                      <a:pt x="4951" y="3733"/>
                      <a:pt x="4998" y="3698"/>
                    </a:cubicBezTo>
                    <a:cubicBezTo>
                      <a:pt x="5553" y="3379"/>
                      <a:pt x="5848" y="2930"/>
                      <a:pt x="5848" y="2504"/>
                    </a:cubicBezTo>
                    <a:lnTo>
                      <a:pt x="5848"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40"/>
              <p:cNvSpPr/>
              <p:nvPr/>
            </p:nvSpPr>
            <p:spPr>
              <a:xfrm>
                <a:off x="5469281" y="6285239"/>
                <a:ext cx="513873" cy="850837"/>
              </a:xfrm>
              <a:custGeom>
                <a:avLst/>
                <a:gdLst/>
                <a:ahLst/>
                <a:cxnLst/>
                <a:rect l="l" t="t" r="r" b="b"/>
                <a:pathLst>
                  <a:path w="6463" h="10701" extrusionOk="0">
                    <a:moveTo>
                      <a:pt x="6463" y="24"/>
                    </a:moveTo>
                    <a:lnTo>
                      <a:pt x="6463" y="32"/>
                    </a:lnTo>
                    <a:lnTo>
                      <a:pt x="6463" y="32"/>
                    </a:lnTo>
                    <a:cubicBezTo>
                      <a:pt x="6463" y="30"/>
                      <a:pt x="6463" y="27"/>
                      <a:pt x="6463" y="24"/>
                    </a:cubicBezTo>
                    <a:close/>
                    <a:moveTo>
                      <a:pt x="36" y="0"/>
                    </a:moveTo>
                    <a:lnTo>
                      <a:pt x="1" y="8825"/>
                    </a:lnTo>
                    <a:cubicBezTo>
                      <a:pt x="1" y="9309"/>
                      <a:pt x="320" y="9782"/>
                      <a:pt x="946" y="10160"/>
                    </a:cubicBezTo>
                    <a:cubicBezTo>
                      <a:pt x="1584" y="10520"/>
                      <a:pt x="2408" y="10700"/>
                      <a:pt x="3229" y="10700"/>
                    </a:cubicBezTo>
                    <a:cubicBezTo>
                      <a:pt x="4050" y="10700"/>
                      <a:pt x="4868" y="10520"/>
                      <a:pt x="5494" y="10160"/>
                    </a:cubicBezTo>
                    <a:cubicBezTo>
                      <a:pt x="6120" y="9805"/>
                      <a:pt x="6427" y="9333"/>
                      <a:pt x="6427" y="8860"/>
                    </a:cubicBezTo>
                    <a:lnTo>
                      <a:pt x="6463" y="32"/>
                    </a:lnTo>
                    <a:lnTo>
                      <a:pt x="6463" y="32"/>
                    </a:lnTo>
                    <a:cubicBezTo>
                      <a:pt x="6459" y="502"/>
                      <a:pt x="6140" y="971"/>
                      <a:pt x="5529" y="1323"/>
                    </a:cubicBezTo>
                    <a:cubicBezTo>
                      <a:pt x="4903" y="1684"/>
                      <a:pt x="4079" y="1864"/>
                      <a:pt x="3255" y="1864"/>
                    </a:cubicBezTo>
                    <a:cubicBezTo>
                      <a:pt x="2431" y="1864"/>
                      <a:pt x="1607" y="1684"/>
                      <a:pt x="981" y="1323"/>
                    </a:cubicBezTo>
                    <a:cubicBezTo>
                      <a:pt x="343" y="957"/>
                      <a:pt x="36" y="473"/>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40"/>
              <p:cNvSpPr/>
              <p:nvPr/>
            </p:nvSpPr>
            <p:spPr>
              <a:xfrm>
                <a:off x="5445334" y="6896668"/>
                <a:ext cx="561738" cy="295221"/>
              </a:xfrm>
              <a:custGeom>
                <a:avLst/>
                <a:gdLst/>
                <a:ahLst/>
                <a:cxnLst/>
                <a:rect l="l" t="t" r="r" b="b"/>
                <a:pathLst>
                  <a:path w="7065" h="3713" extrusionOk="0">
                    <a:moveTo>
                      <a:pt x="3517" y="0"/>
                    </a:moveTo>
                    <a:cubicBezTo>
                      <a:pt x="2696" y="0"/>
                      <a:pt x="1878" y="183"/>
                      <a:pt x="1252" y="550"/>
                    </a:cubicBezTo>
                    <a:cubicBezTo>
                      <a:pt x="0" y="1270"/>
                      <a:pt x="12" y="2451"/>
                      <a:pt x="1264" y="3172"/>
                    </a:cubicBezTo>
                    <a:cubicBezTo>
                      <a:pt x="1902" y="3532"/>
                      <a:pt x="2726" y="3713"/>
                      <a:pt x="3547" y="3713"/>
                    </a:cubicBezTo>
                    <a:cubicBezTo>
                      <a:pt x="4368" y="3713"/>
                      <a:pt x="5186" y="3532"/>
                      <a:pt x="5812" y="3172"/>
                    </a:cubicBezTo>
                    <a:cubicBezTo>
                      <a:pt x="7064" y="2451"/>
                      <a:pt x="7053" y="1270"/>
                      <a:pt x="5800" y="550"/>
                    </a:cubicBezTo>
                    <a:cubicBezTo>
                      <a:pt x="5162" y="183"/>
                      <a:pt x="4338" y="0"/>
                      <a:pt x="3517" y="0"/>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40"/>
              <p:cNvSpPr/>
              <p:nvPr/>
            </p:nvSpPr>
            <p:spPr>
              <a:xfrm>
                <a:off x="5791457" y="6287148"/>
                <a:ext cx="191699" cy="844476"/>
              </a:xfrm>
              <a:custGeom>
                <a:avLst/>
                <a:gdLst/>
                <a:ahLst/>
                <a:cxnLst/>
                <a:rect l="l" t="t" r="r" b="b"/>
                <a:pathLst>
                  <a:path w="2411" h="10621" extrusionOk="0">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40"/>
              <p:cNvSpPr/>
              <p:nvPr/>
            </p:nvSpPr>
            <p:spPr>
              <a:xfrm>
                <a:off x="5662809" y="6428915"/>
                <a:ext cx="130635" cy="706923"/>
              </a:xfrm>
              <a:custGeom>
                <a:avLst/>
                <a:gdLst/>
                <a:ahLst/>
                <a:cxnLst/>
                <a:rect l="l" t="t" r="r" b="b"/>
                <a:pathLst>
                  <a:path w="1643" h="8891" extrusionOk="0">
                    <a:moveTo>
                      <a:pt x="36" y="1"/>
                    </a:moveTo>
                    <a:lnTo>
                      <a:pt x="0" y="8837"/>
                    </a:lnTo>
                    <a:cubicBezTo>
                      <a:pt x="260" y="8872"/>
                      <a:pt x="532" y="8890"/>
                      <a:pt x="805" y="8890"/>
                    </a:cubicBezTo>
                    <a:cubicBezTo>
                      <a:pt x="1078" y="8890"/>
                      <a:pt x="1353" y="8872"/>
                      <a:pt x="1619" y="8837"/>
                    </a:cubicBezTo>
                    <a:lnTo>
                      <a:pt x="1642" y="1"/>
                    </a:lnTo>
                    <a:lnTo>
                      <a:pt x="1642" y="1"/>
                    </a:lnTo>
                    <a:cubicBezTo>
                      <a:pt x="1377" y="48"/>
                      <a:pt x="1105" y="72"/>
                      <a:pt x="835" y="72"/>
                    </a:cubicBezTo>
                    <a:cubicBezTo>
                      <a:pt x="564" y="72"/>
                      <a:pt x="296" y="48"/>
                      <a:pt x="36"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40"/>
              <p:cNvSpPr/>
              <p:nvPr/>
            </p:nvSpPr>
            <p:spPr>
              <a:xfrm>
                <a:off x="5527562" y="6378187"/>
                <a:ext cx="137155" cy="753437"/>
              </a:xfrm>
              <a:custGeom>
                <a:avLst/>
                <a:gdLst/>
                <a:ahLst/>
                <a:cxnLst/>
                <a:rect l="l" t="t" r="r" b="b"/>
                <a:pathLst>
                  <a:path w="1725" h="9476" extrusionOk="0">
                    <a:moveTo>
                      <a:pt x="24" y="1"/>
                    </a:moveTo>
                    <a:lnTo>
                      <a:pt x="0" y="8837"/>
                    </a:lnTo>
                    <a:cubicBezTo>
                      <a:pt x="71" y="8884"/>
                      <a:pt x="142" y="8943"/>
                      <a:pt x="236" y="8979"/>
                    </a:cubicBezTo>
                    <a:cubicBezTo>
                      <a:pt x="662" y="9239"/>
                      <a:pt x="1158" y="9392"/>
                      <a:pt x="1713" y="9475"/>
                    </a:cubicBezTo>
                    <a:lnTo>
                      <a:pt x="1725" y="639"/>
                    </a:lnTo>
                    <a:cubicBezTo>
                      <a:pt x="1193" y="568"/>
                      <a:pt x="674" y="403"/>
                      <a:pt x="260" y="154"/>
                    </a:cubicBezTo>
                    <a:cubicBezTo>
                      <a:pt x="177" y="107"/>
                      <a:pt x="95" y="60"/>
                      <a:pt x="24"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40"/>
              <p:cNvSpPr/>
              <p:nvPr/>
            </p:nvSpPr>
            <p:spPr>
              <a:xfrm>
                <a:off x="5469281" y="6286194"/>
                <a:ext cx="59314" cy="794702"/>
              </a:xfrm>
              <a:custGeom>
                <a:avLst/>
                <a:gdLst/>
                <a:ahLst/>
                <a:cxnLst/>
                <a:rect l="l" t="t" r="r" b="b"/>
                <a:pathLst>
                  <a:path w="746" h="9995" extrusionOk="0">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40"/>
              <p:cNvSpPr/>
              <p:nvPr/>
            </p:nvSpPr>
            <p:spPr>
              <a:xfrm>
                <a:off x="5445826" y="6138225"/>
                <a:ext cx="562692" cy="295221"/>
              </a:xfrm>
              <a:custGeom>
                <a:avLst/>
                <a:gdLst/>
                <a:ahLst/>
                <a:cxnLst/>
                <a:rect l="l" t="t" r="r" b="b"/>
                <a:pathLst>
                  <a:path w="7077" h="3713" extrusionOk="0">
                    <a:moveTo>
                      <a:pt x="3534" y="1"/>
                    </a:moveTo>
                    <a:cubicBezTo>
                      <a:pt x="2712" y="1"/>
                      <a:pt x="1891" y="184"/>
                      <a:pt x="1264" y="550"/>
                    </a:cubicBezTo>
                    <a:cubicBezTo>
                      <a:pt x="0" y="1271"/>
                      <a:pt x="12" y="2452"/>
                      <a:pt x="1276" y="3172"/>
                    </a:cubicBezTo>
                    <a:cubicBezTo>
                      <a:pt x="1908" y="3533"/>
                      <a:pt x="2732" y="3713"/>
                      <a:pt x="3555" y="3713"/>
                    </a:cubicBezTo>
                    <a:cubicBezTo>
                      <a:pt x="4377" y="3713"/>
                      <a:pt x="5198" y="3533"/>
                      <a:pt x="5824" y="3172"/>
                    </a:cubicBezTo>
                    <a:cubicBezTo>
                      <a:pt x="7077" y="2452"/>
                      <a:pt x="7065" y="1271"/>
                      <a:pt x="5813" y="550"/>
                    </a:cubicBezTo>
                    <a:cubicBezTo>
                      <a:pt x="5181" y="184"/>
                      <a:pt x="4357" y="1"/>
                      <a:pt x="3534" y="1"/>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40"/>
              <p:cNvSpPr/>
              <p:nvPr/>
            </p:nvSpPr>
            <p:spPr>
              <a:xfrm>
                <a:off x="5534082" y="6181002"/>
                <a:ext cx="386180" cy="210940"/>
              </a:xfrm>
              <a:custGeom>
                <a:avLst/>
                <a:gdLst/>
                <a:ahLst/>
                <a:cxnLst/>
                <a:rect l="l" t="t" r="r" b="b"/>
                <a:pathLst>
                  <a:path w="4857" h="2653" extrusionOk="0">
                    <a:moveTo>
                      <a:pt x="2429" y="0"/>
                    </a:moveTo>
                    <a:cubicBezTo>
                      <a:pt x="1929" y="0"/>
                      <a:pt x="1430" y="95"/>
                      <a:pt x="1017" y="284"/>
                    </a:cubicBezTo>
                    <a:cubicBezTo>
                      <a:pt x="958" y="319"/>
                      <a:pt x="887" y="366"/>
                      <a:pt x="828" y="390"/>
                    </a:cubicBezTo>
                    <a:cubicBezTo>
                      <a:pt x="781" y="425"/>
                      <a:pt x="722" y="461"/>
                      <a:pt x="674" y="496"/>
                    </a:cubicBezTo>
                    <a:cubicBezTo>
                      <a:pt x="1" y="981"/>
                      <a:pt x="1" y="1666"/>
                      <a:pt x="651" y="2150"/>
                    </a:cubicBezTo>
                    <a:cubicBezTo>
                      <a:pt x="710" y="2186"/>
                      <a:pt x="769" y="2233"/>
                      <a:pt x="828" y="2268"/>
                    </a:cubicBezTo>
                    <a:lnTo>
                      <a:pt x="1005" y="2351"/>
                    </a:lnTo>
                    <a:cubicBezTo>
                      <a:pt x="1424" y="2552"/>
                      <a:pt x="1935" y="2652"/>
                      <a:pt x="2445" y="2652"/>
                    </a:cubicBezTo>
                    <a:cubicBezTo>
                      <a:pt x="2954" y="2652"/>
                      <a:pt x="3462" y="2552"/>
                      <a:pt x="3876" y="2351"/>
                    </a:cubicBezTo>
                    <a:cubicBezTo>
                      <a:pt x="3911" y="2327"/>
                      <a:pt x="3970" y="2292"/>
                      <a:pt x="4029" y="2268"/>
                    </a:cubicBezTo>
                    <a:cubicBezTo>
                      <a:pt x="4088" y="2221"/>
                      <a:pt x="4147" y="2186"/>
                      <a:pt x="4206" y="2150"/>
                    </a:cubicBezTo>
                    <a:cubicBezTo>
                      <a:pt x="4856" y="1666"/>
                      <a:pt x="4856" y="981"/>
                      <a:pt x="4183" y="484"/>
                    </a:cubicBezTo>
                    <a:cubicBezTo>
                      <a:pt x="4136" y="449"/>
                      <a:pt x="4076" y="402"/>
                      <a:pt x="4017" y="378"/>
                    </a:cubicBezTo>
                    <a:lnTo>
                      <a:pt x="3840" y="284"/>
                    </a:lnTo>
                    <a:cubicBezTo>
                      <a:pt x="3427" y="95"/>
                      <a:pt x="2928" y="0"/>
                      <a:pt x="2429"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40"/>
              <p:cNvSpPr/>
              <p:nvPr/>
            </p:nvSpPr>
            <p:spPr>
              <a:xfrm>
                <a:off x="5612082" y="6219484"/>
                <a:ext cx="256499" cy="148445"/>
              </a:xfrm>
              <a:custGeom>
                <a:avLst/>
                <a:gdLst/>
                <a:ahLst/>
                <a:cxnLst/>
                <a:rect l="l" t="t" r="r" b="b"/>
                <a:pathLst>
                  <a:path w="3226" h="1867" extrusionOk="0">
                    <a:moveTo>
                      <a:pt x="378" y="0"/>
                    </a:moveTo>
                    <a:lnTo>
                      <a:pt x="154" y="83"/>
                    </a:lnTo>
                    <a:cubicBezTo>
                      <a:pt x="95" y="119"/>
                      <a:pt x="59" y="142"/>
                      <a:pt x="0" y="178"/>
                    </a:cubicBezTo>
                    <a:lnTo>
                      <a:pt x="1123" y="827"/>
                    </a:lnTo>
                    <a:lnTo>
                      <a:pt x="1453" y="1028"/>
                    </a:lnTo>
                    <a:lnTo>
                      <a:pt x="2895" y="1867"/>
                    </a:lnTo>
                    <a:cubicBezTo>
                      <a:pt x="2930" y="1843"/>
                      <a:pt x="2989" y="1808"/>
                      <a:pt x="3048" y="1784"/>
                    </a:cubicBezTo>
                    <a:cubicBezTo>
                      <a:pt x="3107" y="1737"/>
                      <a:pt x="3166" y="1702"/>
                      <a:pt x="3225" y="1666"/>
                    </a:cubicBezTo>
                    <a:lnTo>
                      <a:pt x="1796" y="827"/>
                    </a:lnTo>
                    <a:lnTo>
                      <a:pt x="1453" y="615"/>
                    </a:lnTo>
                    <a:lnTo>
                      <a:pt x="378" y="0"/>
                    </a:ln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40"/>
              <p:cNvSpPr/>
              <p:nvPr/>
            </p:nvSpPr>
            <p:spPr>
              <a:xfrm>
                <a:off x="5585764" y="6215747"/>
                <a:ext cx="266836" cy="151308"/>
              </a:xfrm>
              <a:custGeom>
                <a:avLst/>
                <a:gdLst/>
                <a:ahLst/>
                <a:cxnLst/>
                <a:rect l="l" t="t" r="r" b="b"/>
                <a:pathLst>
                  <a:path w="3356" h="1903" extrusionOk="0">
                    <a:moveTo>
                      <a:pt x="2918" y="0"/>
                    </a:moveTo>
                    <a:lnTo>
                      <a:pt x="1773" y="662"/>
                    </a:lnTo>
                    <a:lnTo>
                      <a:pt x="1430" y="874"/>
                    </a:lnTo>
                    <a:lnTo>
                      <a:pt x="1" y="1701"/>
                    </a:lnTo>
                    <a:cubicBezTo>
                      <a:pt x="60" y="1737"/>
                      <a:pt x="119" y="1784"/>
                      <a:pt x="178" y="1819"/>
                    </a:cubicBezTo>
                    <a:lnTo>
                      <a:pt x="355" y="1902"/>
                    </a:lnTo>
                    <a:lnTo>
                      <a:pt x="1784" y="1075"/>
                    </a:lnTo>
                    <a:lnTo>
                      <a:pt x="2127" y="886"/>
                    </a:lnTo>
                    <a:lnTo>
                      <a:pt x="3356" y="177"/>
                    </a:lnTo>
                    <a:cubicBezTo>
                      <a:pt x="3344" y="177"/>
                      <a:pt x="3320" y="166"/>
                      <a:pt x="3285" y="130"/>
                    </a:cubicBezTo>
                    <a:cubicBezTo>
                      <a:pt x="3178" y="83"/>
                      <a:pt x="3060" y="47"/>
                      <a:pt x="2918" y="0"/>
                    </a:cubicBezTo>
                    <a:close/>
                  </a:path>
                </a:pathLst>
              </a:custGeom>
              <a:solidFill>
                <a:schemeClr val="dk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40"/>
              <p:cNvSpPr/>
              <p:nvPr/>
            </p:nvSpPr>
            <p:spPr>
              <a:xfrm>
                <a:off x="5789057" y="6289448"/>
                <a:ext cx="191699" cy="844476"/>
              </a:xfrm>
              <a:custGeom>
                <a:avLst/>
                <a:gdLst/>
                <a:ahLst/>
                <a:cxnLst/>
                <a:rect l="l" t="t" r="r" b="b"/>
                <a:pathLst>
                  <a:path w="2411" h="10621" extrusionOk="0">
                    <a:moveTo>
                      <a:pt x="2411" y="0"/>
                    </a:moveTo>
                    <a:lnTo>
                      <a:pt x="2411" y="8"/>
                    </a:lnTo>
                    <a:lnTo>
                      <a:pt x="2411" y="8"/>
                    </a:lnTo>
                    <a:cubicBezTo>
                      <a:pt x="2411" y="6"/>
                      <a:pt x="2411" y="3"/>
                      <a:pt x="2411" y="0"/>
                    </a:cubicBezTo>
                    <a:close/>
                    <a:moveTo>
                      <a:pt x="2411" y="8"/>
                    </a:moveTo>
                    <a:lnTo>
                      <a:pt x="2411" y="8"/>
                    </a:lnTo>
                    <a:cubicBezTo>
                      <a:pt x="2407" y="478"/>
                      <a:pt x="2088" y="947"/>
                      <a:pt x="1477" y="1299"/>
                    </a:cubicBezTo>
                    <a:cubicBezTo>
                      <a:pt x="1064" y="1548"/>
                      <a:pt x="556" y="1713"/>
                      <a:pt x="24" y="1784"/>
                    </a:cubicBezTo>
                    <a:lnTo>
                      <a:pt x="1" y="10620"/>
                    </a:lnTo>
                    <a:cubicBezTo>
                      <a:pt x="532" y="10526"/>
                      <a:pt x="1028" y="10372"/>
                      <a:pt x="1442" y="10136"/>
                    </a:cubicBezTo>
                    <a:cubicBezTo>
                      <a:pt x="2068" y="9781"/>
                      <a:pt x="2375" y="9309"/>
                      <a:pt x="2375" y="8836"/>
                    </a:cubicBezTo>
                    <a:lnTo>
                      <a:pt x="2411" y="8"/>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40"/>
              <p:cNvSpPr/>
              <p:nvPr/>
            </p:nvSpPr>
            <p:spPr>
              <a:xfrm>
                <a:off x="5538773" y="6183069"/>
                <a:ext cx="367336" cy="139779"/>
              </a:xfrm>
              <a:custGeom>
                <a:avLst/>
                <a:gdLst/>
                <a:ahLst/>
                <a:cxnLst/>
                <a:rect l="l" t="t" r="r" b="b"/>
                <a:pathLst>
                  <a:path w="4620" h="1758" extrusionOk="0">
                    <a:moveTo>
                      <a:pt x="2387" y="1"/>
                    </a:moveTo>
                    <a:cubicBezTo>
                      <a:pt x="1891" y="1"/>
                      <a:pt x="1395" y="98"/>
                      <a:pt x="981" y="293"/>
                    </a:cubicBezTo>
                    <a:cubicBezTo>
                      <a:pt x="922" y="317"/>
                      <a:pt x="840" y="364"/>
                      <a:pt x="781" y="388"/>
                    </a:cubicBezTo>
                    <a:cubicBezTo>
                      <a:pt x="745" y="423"/>
                      <a:pt x="686" y="470"/>
                      <a:pt x="639" y="494"/>
                    </a:cubicBezTo>
                    <a:cubicBezTo>
                      <a:pt x="131" y="848"/>
                      <a:pt x="1" y="1344"/>
                      <a:pt x="249" y="1758"/>
                    </a:cubicBezTo>
                    <a:cubicBezTo>
                      <a:pt x="178" y="1415"/>
                      <a:pt x="344" y="1061"/>
                      <a:pt x="745" y="777"/>
                    </a:cubicBezTo>
                    <a:cubicBezTo>
                      <a:pt x="781" y="730"/>
                      <a:pt x="828" y="707"/>
                      <a:pt x="887" y="671"/>
                    </a:cubicBezTo>
                    <a:cubicBezTo>
                      <a:pt x="946" y="624"/>
                      <a:pt x="1005" y="600"/>
                      <a:pt x="1076" y="565"/>
                    </a:cubicBezTo>
                    <a:cubicBezTo>
                      <a:pt x="1489" y="376"/>
                      <a:pt x="1989" y="281"/>
                      <a:pt x="2488" y="281"/>
                    </a:cubicBezTo>
                    <a:cubicBezTo>
                      <a:pt x="2987" y="281"/>
                      <a:pt x="3486" y="376"/>
                      <a:pt x="3899" y="565"/>
                    </a:cubicBezTo>
                    <a:lnTo>
                      <a:pt x="4077" y="659"/>
                    </a:lnTo>
                    <a:cubicBezTo>
                      <a:pt x="4136" y="683"/>
                      <a:pt x="4195" y="730"/>
                      <a:pt x="4242" y="766"/>
                    </a:cubicBezTo>
                    <a:cubicBezTo>
                      <a:pt x="4419" y="884"/>
                      <a:pt x="4537" y="1014"/>
                      <a:pt x="4620" y="1167"/>
                    </a:cubicBezTo>
                    <a:cubicBezTo>
                      <a:pt x="4584" y="907"/>
                      <a:pt x="4419" y="671"/>
                      <a:pt x="4136" y="482"/>
                    </a:cubicBezTo>
                    <a:cubicBezTo>
                      <a:pt x="4088" y="447"/>
                      <a:pt x="4029" y="411"/>
                      <a:pt x="3970" y="376"/>
                    </a:cubicBezTo>
                    <a:lnTo>
                      <a:pt x="3793" y="293"/>
                    </a:lnTo>
                    <a:cubicBezTo>
                      <a:pt x="3380" y="98"/>
                      <a:pt x="2883" y="1"/>
                      <a:pt x="2387"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40"/>
              <p:cNvSpPr/>
              <p:nvPr/>
            </p:nvSpPr>
            <p:spPr>
              <a:xfrm>
                <a:off x="5844093" y="6414841"/>
                <a:ext cx="87381" cy="98672"/>
              </a:xfrm>
              <a:custGeom>
                <a:avLst/>
                <a:gdLst/>
                <a:ahLst/>
                <a:cxnLst/>
                <a:rect l="l" t="t" r="r" b="b"/>
                <a:pathLst>
                  <a:path w="1099" h="1241" extrusionOk="0">
                    <a:moveTo>
                      <a:pt x="1087" y="1"/>
                    </a:moveTo>
                    <a:lnTo>
                      <a:pt x="1087" y="8"/>
                    </a:lnTo>
                    <a:lnTo>
                      <a:pt x="1087" y="8"/>
                    </a:lnTo>
                    <a:cubicBezTo>
                      <a:pt x="1091" y="6"/>
                      <a:pt x="1095" y="3"/>
                      <a:pt x="1099" y="1"/>
                    </a:cubicBezTo>
                    <a:close/>
                    <a:moveTo>
                      <a:pt x="1087" y="8"/>
                    </a:moveTo>
                    <a:cubicBezTo>
                      <a:pt x="997" y="67"/>
                      <a:pt x="917" y="145"/>
                      <a:pt x="815" y="201"/>
                    </a:cubicBezTo>
                    <a:cubicBezTo>
                      <a:pt x="579" y="343"/>
                      <a:pt x="296" y="449"/>
                      <a:pt x="0" y="532"/>
                    </a:cubicBezTo>
                    <a:lnTo>
                      <a:pt x="0" y="1241"/>
                    </a:lnTo>
                    <a:cubicBezTo>
                      <a:pt x="284" y="1158"/>
                      <a:pt x="532" y="1040"/>
                      <a:pt x="780" y="922"/>
                    </a:cubicBezTo>
                    <a:cubicBezTo>
                      <a:pt x="898" y="863"/>
                      <a:pt x="1004" y="804"/>
                      <a:pt x="1087" y="757"/>
                    </a:cubicBezTo>
                    <a:lnTo>
                      <a:pt x="1087" y="8"/>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40"/>
              <p:cNvSpPr/>
              <p:nvPr/>
            </p:nvSpPr>
            <p:spPr>
              <a:xfrm>
                <a:off x="5844093" y="6510651"/>
                <a:ext cx="87381" cy="168243"/>
              </a:xfrm>
              <a:custGeom>
                <a:avLst/>
                <a:gdLst/>
                <a:ahLst/>
                <a:cxnLst/>
                <a:rect l="l" t="t" r="r" b="b"/>
                <a:pathLst>
                  <a:path w="1099" h="2116" extrusionOk="0">
                    <a:moveTo>
                      <a:pt x="1099" y="1"/>
                    </a:moveTo>
                    <a:cubicBezTo>
                      <a:pt x="1004" y="36"/>
                      <a:pt x="922" y="95"/>
                      <a:pt x="815" y="154"/>
                    </a:cubicBezTo>
                    <a:cubicBezTo>
                      <a:pt x="579" y="308"/>
                      <a:pt x="296" y="390"/>
                      <a:pt x="0" y="461"/>
                    </a:cubicBezTo>
                    <a:lnTo>
                      <a:pt x="0" y="2115"/>
                    </a:lnTo>
                    <a:cubicBezTo>
                      <a:pt x="296" y="2032"/>
                      <a:pt x="555" y="1926"/>
                      <a:pt x="815" y="1784"/>
                    </a:cubicBezTo>
                    <a:cubicBezTo>
                      <a:pt x="922" y="1725"/>
                      <a:pt x="1004" y="1666"/>
                      <a:pt x="1099" y="1595"/>
                    </a:cubicBezTo>
                    <a:lnTo>
                      <a:pt x="1099"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40"/>
              <p:cNvSpPr/>
              <p:nvPr/>
            </p:nvSpPr>
            <p:spPr>
              <a:xfrm>
                <a:off x="5547281" y="6698534"/>
                <a:ext cx="62018" cy="364474"/>
              </a:xfrm>
              <a:custGeom>
                <a:avLst/>
                <a:gdLst/>
                <a:ahLst/>
                <a:cxnLst/>
                <a:rect l="l" t="t" r="r" b="b"/>
                <a:pathLst>
                  <a:path w="780" h="4584" extrusionOk="0">
                    <a:moveTo>
                      <a:pt x="0" y="0"/>
                    </a:moveTo>
                    <a:lnTo>
                      <a:pt x="0" y="4135"/>
                    </a:lnTo>
                    <a:lnTo>
                      <a:pt x="780" y="4584"/>
                    </a:lnTo>
                    <a:lnTo>
                      <a:pt x="780" y="449"/>
                    </a:lnTo>
                    <a:lnTo>
                      <a:pt x="0" y="0"/>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40"/>
              <p:cNvSpPr/>
              <p:nvPr/>
            </p:nvSpPr>
            <p:spPr>
              <a:xfrm>
                <a:off x="5547281" y="6626179"/>
                <a:ext cx="62018" cy="91198"/>
              </a:xfrm>
              <a:custGeom>
                <a:avLst/>
                <a:gdLst/>
                <a:ahLst/>
                <a:cxnLst/>
                <a:rect l="l" t="t" r="r" b="b"/>
                <a:pathLst>
                  <a:path w="780" h="1147" extrusionOk="0">
                    <a:moveTo>
                      <a:pt x="0" y="1"/>
                    </a:moveTo>
                    <a:lnTo>
                      <a:pt x="0" y="686"/>
                    </a:lnTo>
                    <a:lnTo>
                      <a:pt x="780" y="1146"/>
                    </a:lnTo>
                    <a:lnTo>
                      <a:pt x="780" y="449"/>
                    </a:lnTo>
                    <a:lnTo>
                      <a:pt x="0"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40"/>
              <p:cNvSpPr/>
              <p:nvPr/>
            </p:nvSpPr>
            <p:spPr>
              <a:xfrm>
                <a:off x="5547281" y="6444896"/>
                <a:ext cx="62018" cy="202989"/>
              </a:xfrm>
              <a:custGeom>
                <a:avLst/>
                <a:gdLst/>
                <a:ahLst/>
                <a:cxnLst/>
                <a:rect l="l" t="t" r="r" b="b"/>
                <a:pathLst>
                  <a:path w="780" h="2553" extrusionOk="0">
                    <a:moveTo>
                      <a:pt x="0" y="1"/>
                    </a:moveTo>
                    <a:lnTo>
                      <a:pt x="0" y="2092"/>
                    </a:lnTo>
                    <a:lnTo>
                      <a:pt x="780" y="2552"/>
                    </a:lnTo>
                    <a:lnTo>
                      <a:pt x="780" y="438"/>
                    </a:lnTo>
                    <a:lnTo>
                      <a:pt x="0" y="1"/>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40"/>
              <p:cNvSpPr/>
              <p:nvPr/>
            </p:nvSpPr>
            <p:spPr>
              <a:xfrm>
                <a:off x="5790011" y="7045511"/>
                <a:ext cx="191699" cy="216108"/>
              </a:xfrm>
              <a:custGeom>
                <a:avLst/>
                <a:gdLst/>
                <a:ahLst/>
                <a:cxnLst/>
                <a:rect l="l" t="t" r="r" b="b"/>
                <a:pathLst>
                  <a:path w="2411" h="2718" extrusionOk="0">
                    <a:moveTo>
                      <a:pt x="2410" y="1"/>
                    </a:moveTo>
                    <a:lnTo>
                      <a:pt x="2407" y="83"/>
                    </a:lnTo>
                    <a:lnTo>
                      <a:pt x="2407" y="83"/>
                    </a:lnTo>
                    <a:cubicBezTo>
                      <a:pt x="2409" y="56"/>
                      <a:pt x="2410" y="28"/>
                      <a:pt x="2410" y="1"/>
                    </a:cubicBezTo>
                    <a:close/>
                    <a:moveTo>
                      <a:pt x="2407" y="83"/>
                    </a:moveTo>
                    <a:lnTo>
                      <a:pt x="2407" y="83"/>
                    </a:lnTo>
                    <a:cubicBezTo>
                      <a:pt x="2373" y="528"/>
                      <a:pt x="2067" y="966"/>
                      <a:pt x="1477" y="1300"/>
                    </a:cubicBezTo>
                    <a:cubicBezTo>
                      <a:pt x="1064" y="1548"/>
                      <a:pt x="568" y="1714"/>
                      <a:pt x="36" y="1784"/>
                    </a:cubicBezTo>
                    <a:lnTo>
                      <a:pt x="1" y="2718"/>
                    </a:lnTo>
                    <a:cubicBezTo>
                      <a:pt x="532" y="2635"/>
                      <a:pt x="1040" y="2470"/>
                      <a:pt x="1454" y="2233"/>
                    </a:cubicBezTo>
                    <a:cubicBezTo>
                      <a:pt x="2068" y="1879"/>
                      <a:pt x="2375" y="1406"/>
                      <a:pt x="2375" y="934"/>
                    </a:cubicBezTo>
                    <a:lnTo>
                      <a:pt x="2407" y="83"/>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40"/>
              <p:cNvSpPr/>
              <p:nvPr/>
            </p:nvSpPr>
            <p:spPr>
              <a:xfrm>
                <a:off x="5467836" y="7044557"/>
                <a:ext cx="59235" cy="166335"/>
              </a:xfrm>
              <a:custGeom>
                <a:avLst/>
                <a:gdLst/>
                <a:ahLst/>
                <a:cxnLst/>
                <a:rect l="l" t="t" r="r" b="b"/>
                <a:pathLst>
                  <a:path w="745" h="2092" extrusionOk="0">
                    <a:moveTo>
                      <a:pt x="36" y="1"/>
                    </a:moveTo>
                    <a:lnTo>
                      <a:pt x="1" y="934"/>
                    </a:lnTo>
                    <a:cubicBezTo>
                      <a:pt x="1" y="1029"/>
                      <a:pt x="24" y="1135"/>
                      <a:pt x="48" y="1229"/>
                    </a:cubicBezTo>
                    <a:cubicBezTo>
                      <a:pt x="142" y="1537"/>
                      <a:pt x="355" y="1832"/>
                      <a:pt x="709" y="2092"/>
                    </a:cubicBezTo>
                    <a:lnTo>
                      <a:pt x="745" y="1170"/>
                    </a:lnTo>
                    <a:cubicBezTo>
                      <a:pt x="390" y="899"/>
                      <a:pt x="154" y="603"/>
                      <a:pt x="83" y="296"/>
                    </a:cubicBezTo>
                    <a:cubicBezTo>
                      <a:pt x="48" y="190"/>
                      <a:pt x="36" y="83"/>
                      <a:pt x="36" y="1"/>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40"/>
              <p:cNvSpPr/>
              <p:nvPr/>
            </p:nvSpPr>
            <p:spPr>
              <a:xfrm>
                <a:off x="5466881" y="6288494"/>
                <a:ext cx="59314" cy="794702"/>
              </a:xfrm>
              <a:custGeom>
                <a:avLst/>
                <a:gdLst/>
                <a:ahLst/>
                <a:cxnLst/>
                <a:rect l="l" t="t" r="r" b="b"/>
                <a:pathLst>
                  <a:path w="746" h="9995" extrusionOk="0">
                    <a:moveTo>
                      <a:pt x="36" y="0"/>
                    </a:moveTo>
                    <a:lnTo>
                      <a:pt x="1" y="8825"/>
                    </a:lnTo>
                    <a:cubicBezTo>
                      <a:pt x="1" y="8931"/>
                      <a:pt x="13" y="9037"/>
                      <a:pt x="48" y="9120"/>
                    </a:cubicBezTo>
                    <a:cubicBezTo>
                      <a:pt x="131" y="9439"/>
                      <a:pt x="355" y="9734"/>
                      <a:pt x="710" y="9994"/>
                    </a:cubicBezTo>
                    <a:lnTo>
                      <a:pt x="745" y="1170"/>
                    </a:lnTo>
                    <a:cubicBezTo>
                      <a:pt x="391" y="910"/>
                      <a:pt x="166" y="603"/>
                      <a:pt x="83" y="296"/>
                    </a:cubicBezTo>
                    <a:cubicBezTo>
                      <a:pt x="48" y="189"/>
                      <a:pt x="36" y="83"/>
                      <a:pt x="36" y="0"/>
                    </a:cubicBez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9" name="Google Shape;4139;p40"/>
            <p:cNvGrpSpPr/>
            <p:nvPr/>
          </p:nvGrpSpPr>
          <p:grpSpPr>
            <a:xfrm>
              <a:off x="7236625" y="3453800"/>
              <a:ext cx="1314274" cy="809400"/>
              <a:chOff x="5522300" y="5335650"/>
              <a:chExt cx="1314274" cy="809400"/>
            </a:xfrm>
          </p:grpSpPr>
          <p:sp>
            <p:nvSpPr>
              <p:cNvPr id="4140" name="Google Shape;4140;p40"/>
              <p:cNvSpPr/>
              <p:nvPr/>
            </p:nvSpPr>
            <p:spPr>
              <a:xfrm>
                <a:off x="5522300" y="5959482"/>
                <a:ext cx="311312" cy="185568"/>
              </a:xfrm>
              <a:custGeom>
                <a:avLst/>
                <a:gdLst/>
                <a:ahLst/>
                <a:cxnLst/>
                <a:rect l="l" t="t" r="r" b="b"/>
                <a:pathLst>
                  <a:path w="5412" h="3226" extrusionOk="0">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40"/>
              <p:cNvSpPr/>
              <p:nvPr/>
            </p:nvSpPr>
            <p:spPr>
              <a:xfrm>
                <a:off x="6728491" y="5355380"/>
                <a:ext cx="8858" cy="72076"/>
              </a:xfrm>
              <a:custGeom>
                <a:avLst/>
                <a:gdLst/>
                <a:ahLst/>
                <a:cxnLst/>
                <a:rect l="l" t="t" r="r" b="b"/>
                <a:pathLst>
                  <a:path w="154" h="1253" extrusionOk="0">
                    <a:moveTo>
                      <a:pt x="154" y="0"/>
                    </a:moveTo>
                    <a:lnTo>
                      <a:pt x="0" y="83"/>
                    </a:lnTo>
                    <a:lnTo>
                      <a:pt x="0" y="1253"/>
                    </a:lnTo>
                    <a:lnTo>
                      <a:pt x="154" y="1170"/>
                    </a:lnTo>
                    <a:lnTo>
                      <a:pt x="154"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40"/>
              <p:cNvSpPr/>
              <p:nvPr/>
            </p:nvSpPr>
            <p:spPr>
              <a:xfrm>
                <a:off x="5720753" y="5941133"/>
                <a:ext cx="66611" cy="169231"/>
              </a:xfrm>
              <a:custGeom>
                <a:avLst/>
                <a:gdLst/>
                <a:ahLst/>
                <a:cxnLst/>
                <a:rect l="l" t="t" r="r" b="b"/>
                <a:pathLst>
                  <a:path w="1158" h="2942" extrusionOk="0">
                    <a:moveTo>
                      <a:pt x="0" y="0"/>
                    </a:moveTo>
                    <a:lnTo>
                      <a:pt x="0" y="2280"/>
                    </a:lnTo>
                    <a:lnTo>
                      <a:pt x="1158" y="2942"/>
                    </a:lnTo>
                    <a:lnTo>
                      <a:pt x="1158" y="674"/>
                    </a:lnTo>
                    <a:lnTo>
                      <a:pt x="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40"/>
              <p:cNvSpPr/>
              <p:nvPr/>
            </p:nvSpPr>
            <p:spPr>
              <a:xfrm>
                <a:off x="5679279" y="5926867"/>
                <a:ext cx="33363" cy="150191"/>
              </a:xfrm>
              <a:custGeom>
                <a:avLst/>
                <a:gdLst/>
                <a:ahLst/>
                <a:cxnLst/>
                <a:rect l="l" t="t" r="r" b="b"/>
                <a:pathLst>
                  <a:path w="580" h="2611" extrusionOk="0">
                    <a:moveTo>
                      <a:pt x="1" y="0"/>
                    </a:moveTo>
                    <a:lnTo>
                      <a:pt x="1" y="2280"/>
                    </a:lnTo>
                    <a:lnTo>
                      <a:pt x="579" y="2611"/>
                    </a:lnTo>
                    <a:lnTo>
                      <a:pt x="579" y="343"/>
                    </a:lnTo>
                    <a:lnTo>
                      <a:pt x="1"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40"/>
              <p:cNvSpPr/>
              <p:nvPr/>
            </p:nvSpPr>
            <p:spPr>
              <a:xfrm>
                <a:off x="5712585" y="5941133"/>
                <a:ext cx="8226" cy="135926"/>
              </a:xfrm>
              <a:custGeom>
                <a:avLst/>
                <a:gdLst/>
                <a:ahLst/>
                <a:cxnLst/>
                <a:rect l="l" t="t" r="r" b="b"/>
                <a:pathLst>
                  <a:path w="143" h="2363" extrusionOk="0">
                    <a:moveTo>
                      <a:pt x="142" y="0"/>
                    </a:moveTo>
                    <a:lnTo>
                      <a:pt x="0" y="95"/>
                    </a:lnTo>
                    <a:lnTo>
                      <a:pt x="0" y="2363"/>
                    </a:lnTo>
                    <a:lnTo>
                      <a:pt x="142" y="2280"/>
                    </a:lnTo>
                    <a:lnTo>
                      <a:pt x="142"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40"/>
              <p:cNvSpPr/>
              <p:nvPr/>
            </p:nvSpPr>
            <p:spPr>
              <a:xfrm>
                <a:off x="5811811" y="5413133"/>
                <a:ext cx="1024763" cy="721735"/>
              </a:xfrm>
              <a:custGeom>
                <a:avLst/>
                <a:gdLst/>
                <a:ahLst/>
                <a:cxnLst/>
                <a:rect l="l" t="t" r="r" b="b"/>
                <a:pathLst>
                  <a:path w="17815" h="12547" extrusionOk="0">
                    <a:moveTo>
                      <a:pt x="17815" y="0"/>
                    </a:moveTo>
                    <a:lnTo>
                      <a:pt x="0" y="10278"/>
                    </a:lnTo>
                    <a:lnTo>
                      <a:pt x="0" y="12546"/>
                    </a:lnTo>
                    <a:lnTo>
                      <a:pt x="17815" y="2257"/>
                    </a:lnTo>
                    <a:lnTo>
                      <a:pt x="17815"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40"/>
              <p:cNvSpPr/>
              <p:nvPr/>
            </p:nvSpPr>
            <p:spPr>
              <a:xfrm>
                <a:off x="5679279" y="5335650"/>
                <a:ext cx="1157295" cy="668699"/>
              </a:xfrm>
              <a:custGeom>
                <a:avLst/>
                <a:gdLst/>
                <a:ahLst/>
                <a:cxnLst/>
                <a:rect l="l" t="t" r="r" b="b"/>
                <a:pathLst>
                  <a:path w="20119" h="11625" extrusionOk="0">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40"/>
              <p:cNvSpPr/>
              <p:nvPr/>
            </p:nvSpPr>
            <p:spPr>
              <a:xfrm>
                <a:off x="5747213" y="5525244"/>
                <a:ext cx="762518" cy="439012"/>
              </a:xfrm>
              <a:custGeom>
                <a:avLst/>
                <a:gdLst/>
                <a:ahLst/>
                <a:cxnLst/>
                <a:rect l="l" t="t" r="r" b="b"/>
                <a:pathLst>
                  <a:path w="13256" h="7632" extrusionOk="0">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40"/>
              <p:cNvSpPr/>
              <p:nvPr/>
            </p:nvSpPr>
            <p:spPr>
              <a:xfrm>
                <a:off x="6519166" y="5373730"/>
                <a:ext cx="250798" cy="145474"/>
              </a:xfrm>
              <a:custGeom>
                <a:avLst/>
                <a:gdLst/>
                <a:ahLst/>
                <a:cxnLst/>
                <a:rect l="l" t="t" r="r" b="b"/>
                <a:pathLst>
                  <a:path w="4360" h="2529" extrusionOk="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40"/>
              <p:cNvSpPr/>
              <p:nvPr/>
            </p:nvSpPr>
            <p:spPr>
              <a:xfrm>
                <a:off x="5707810" y="5916685"/>
                <a:ext cx="38137" cy="22434"/>
              </a:xfrm>
              <a:custGeom>
                <a:avLst/>
                <a:gdLst/>
                <a:ahLst/>
                <a:cxnLst/>
                <a:rect l="l" t="t" r="r" b="b"/>
                <a:pathLst>
                  <a:path w="663" h="390" extrusionOk="0">
                    <a:moveTo>
                      <a:pt x="178" y="0"/>
                    </a:moveTo>
                    <a:lnTo>
                      <a:pt x="1" y="106"/>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40"/>
              <p:cNvSpPr/>
              <p:nvPr/>
            </p:nvSpPr>
            <p:spPr>
              <a:xfrm>
                <a:off x="5732948" y="5901730"/>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40"/>
              <p:cNvSpPr/>
              <p:nvPr/>
            </p:nvSpPr>
            <p:spPr>
              <a:xfrm>
                <a:off x="5759466" y="5886774"/>
                <a:ext cx="38137" cy="22491"/>
              </a:xfrm>
              <a:custGeom>
                <a:avLst/>
                <a:gdLst/>
                <a:ahLst/>
                <a:cxnLst/>
                <a:rect l="l" t="t" r="r" b="b"/>
                <a:pathLst>
                  <a:path w="663" h="391" extrusionOk="0">
                    <a:moveTo>
                      <a:pt x="178" y="0"/>
                    </a:moveTo>
                    <a:lnTo>
                      <a:pt x="1" y="107"/>
                    </a:lnTo>
                    <a:lnTo>
                      <a:pt x="473"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40"/>
              <p:cNvSpPr/>
              <p:nvPr/>
            </p:nvSpPr>
            <p:spPr>
              <a:xfrm>
                <a:off x="5784603" y="5871818"/>
                <a:ext cx="38137" cy="21801"/>
              </a:xfrm>
              <a:custGeom>
                <a:avLst/>
                <a:gdLst/>
                <a:ahLst/>
                <a:cxnLst/>
                <a:rect l="l" t="t" r="r" b="b"/>
                <a:pathLst>
                  <a:path w="663" h="379" extrusionOk="0">
                    <a:moveTo>
                      <a:pt x="201" y="0"/>
                    </a:moveTo>
                    <a:lnTo>
                      <a:pt x="1" y="107"/>
                    </a:lnTo>
                    <a:lnTo>
                      <a:pt x="497" y="378"/>
                    </a:lnTo>
                    <a:lnTo>
                      <a:pt x="662"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40"/>
              <p:cNvSpPr/>
              <p:nvPr/>
            </p:nvSpPr>
            <p:spPr>
              <a:xfrm>
                <a:off x="5810431" y="5857552"/>
                <a:ext cx="38770" cy="21801"/>
              </a:xfrm>
              <a:custGeom>
                <a:avLst/>
                <a:gdLst/>
                <a:ahLst/>
                <a:cxnLst/>
                <a:rect l="l" t="t" r="r" b="b"/>
                <a:pathLst>
                  <a:path w="674"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40"/>
              <p:cNvSpPr/>
              <p:nvPr/>
            </p:nvSpPr>
            <p:spPr>
              <a:xfrm>
                <a:off x="5836948" y="5841906"/>
                <a:ext cx="38080" cy="22491"/>
              </a:xfrm>
              <a:custGeom>
                <a:avLst/>
                <a:gdLst/>
                <a:ahLst/>
                <a:cxnLst/>
                <a:rect l="l" t="t" r="r" b="b"/>
                <a:pathLst>
                  <a:path w="662" h="391" extrusionOk="0">
                    <a:moveTo>
                      <a:pt x="177" y="1"/>
                    </a:moveTo>
                    <a:lnTo>
                      <a:pt x="0" y="107"/>
                    </a:lnTo>
                    <a:lnTo>
                      <a:pt x="473" y="390"/>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40"/>
              <p:cNvSpPr/>
              <p:nvPr/>
            </p:nvSpPr>
            <p:spPr>
              <a:xfrm>
                <a:off x="5862086" y="5827640"/>
                <a:ext cx="38080" cy="21801"/>
              </a:xfrm>
              <a:custGeom>
                <a:avLst/>
                <a:gdLst/>
                <a:ahLst/>
                <a:cxnLst/>
                <a:rect l="l" t="t" r="r" b="b"/>
                <a:pathLst>
                  <a:path w="662" h="379" extrusionOk="0">
                    <a:moveTo>
                      <a:pt x="189" y="1"/>
                    </a:moveTo>
                    <a:lnTo>
                      <a:pt x="0" y="107"/>
                    </a:lnTo>
                    <a:lnTo>
                      <a:pt x="485" y="379"/>
                    </a:lnTo>
                    <a:lnTo>
                      <a:pt x="662"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40"/>
              <p:cNvSpPr/>
              <p:nvPr/>
            </p:nvSpPr>
            <p:spPr>
              <a:xfrm>
                <a:off x="5887913" y="5811994"/>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40"/>
              <p:cNvSpPr/>
              <p:nvPr/>
            </p:nvSpPr>
            <p:spPr>
              <a:xfrm>
                <a:off x="5913741" y="5797038"/>
                <a:ext cx="38770" cy="23182"/>
              </a:xfrm>
              <a:custGeom>
                <a:avLst/>
                <a:gdLst/>
                <a:ahLst/>
                <a:cxnLst/>
                <a:rect l="l" t="t" r="r" b="b"/>
                <a:pathLst>
                  <a:path w="674" h="403" extrusionOk="0">
                    <a:moveTo>
                      <a:pt x="177" y="1"/>
                    </a:moveTo>
                    <a:lnTo>
                      <a:pt x="0" y="119"/>
                    </a:lnTo>
                    <a:lnTo>
                      <a:pt x="484" y="403"/>
                    </a:lnTo>
                    <a:lnTo>
                      <a:pt x="674"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40"/>
              <p:cNvSpPr/>
              <p:nvPr/>
            </p:nvSpPr>
            <p:spPr>
              <a:xfrm>
                <a:off x="5939569" y="5782773"/>
                <a:ext cx="38770" cy="21801"/>
              </a:xfrm>
              <a:custGeom>
                <a:avLst/>
                <a:gdLst/>
                <a:ahLst/>
                <a:cxnLst/>
                <a:rect l="l" t="t" r="r" b="b"/>
                <a:pathLst>
                  <a:path w="674" h="379" extrusionOk="0">
                    <a:moveTo>
                      <a:pt x="189" y="1"/>
                    </a:moveTo>
                    <a:lnTo>
                      <a:pt x="0" y="95"/>
                    </a:lnTo>
                    <a:lnTo>
                      <a:pt x="484" y="379"/>
                    </a:lnTo>
                    <a:lnTo>
                      <a:pt x="673" y="273"/>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40"/>
              <p:cNvSpPr/>
              <p:nvPr/>
            </p:nvSpPr>
            <p:spPr>
              <a:xfrm>
                <a:off x="5964706" y="5767184"/>
                <a:ext cx="39460" cy="23124"/>
              </a:xfrm>
              <a:custGeom>
                <a:avLst/>
                <a:gdLst/>
                <a:ahLst/>
                <a:cxnLst/>
                <a:rect l="l" t="t" r="r" b="b"/>
                <a:pathLst>
                  <a:path w="686" h="402" extrusionOk="0">
                    <a:moveTo>
                      <a:pt x="189" y="0"/>
                    </a:moveTo>
                    <a:lnTo>
                      <a:pt x="0" y="118"/>
                    </a:lnTo>
                    <a:lnTo>
                      <a:pt x="484" y="402"/>
                    </a:lnTo>
                    <a:lnTo>
                      <a:pt x="685"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40"/>
              <p:cNvSpPr/>
              <p:nvPr/>
            </p:nvSpPr>
            <p:spPr>
              <a:xfrm>
                <a:off x="5991166" y="5752919"/>
                <a:ext cx="38137" cy="21801"/>
              </a:xfrm>
              <a:custGeom>
                <a:avLst/>
                <a:gdLst/>
                <a:ahLst/>
                <a:cxnLst/>
                <a:rect l="l" t="t" r="r" b="b"/>
                <a:pathLst>
                  <a:path w="663" h="379" extrusionOk="0">
                    <a:moveTo>
                      <a:pt x="178" y="0"/>
                    </a:moveTo>
                    <a:lnTo>
                      <a:pt x="1" y="106"/>
                    </a:lnTo>
                    <a:lnTo>
                      <a:pt x="485"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40"/>
              <p:cNvSpPr/>
              <p:nvPr/>
            </p:nvSpPr>
            <p:spPr>
              <a:xfrm>
                <a:off x="6016994" y="5737273"/>
                <a:ext cx="38828" cy="23182"/>
              </a:xfrm>
              <a:custGeom>
                <a:avLst/>
                <a:gdLst/>
                <a:ahLst/>
                <a:cxnLst/>
                <a:rect l="l" t="t" r="r" b="b"/>
                <a:pathLst>
                  <a:path w="675" h="403" extrusionOk="0">
                    <a:moveTo>
                      <a:pt x="190" y="0"/>
                    </a:moveTo>
                    <a:lnTo>
                      <a:pt x="1" y="119"/>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40"/>
              <p:cNvSpPr/>
              <p:nvPr/>
            </p:nvSpPr>
            <p:spPr>
              <a:xfrm>
                <a:off x="6042131" y="5723007"/>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40"/>
              <p:cNvSpPr/>
              <p:nvPr/>
            </p:nvSpPr>
            <p:spPr>
              <a:xfrm>
                <a:off x="6068649" y="5708051"/>
                <a:ext cx="38137" cy="22491"/>
              </a:xfrm>
              <a:custGeom>
                <a:avLst/>
                <a:gdLst/>
                <a:ahLst/>
                <a:cxnLst/>
                <a:rect l="l" t="t" r="r" b="b"/>
                <a:pathLst>
                  <a:path w="663" h="391" extrusionOk="0">
                    <a:moveTo>
                      <a:pt x="178" y="0"/>
                    </a:moveTo>
                    <a:lnTo>
                      <a:pt x="1" y="119"/>
                    </a:lnTo>
                    <a:lnTo>
                      <a:pt x="485" y="390"/>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40"/>
              <p:cNvSpPr/>
              <p:nvPr/>
            </p:nvSpPr>
            <p:spPr>
              <a:xfrm>
                <a:off x="6093787" y="5693095"/>
                <a:ext cx="39460" cy="22491"/>
              </a:xfrm>
              <a:custGeom>
                <a:avLst/>
                <a:gdLst/>
                <a:ahLst/>
                <a:cxnLst/>
                <a:rect l="l" t="t" r="r" b="b"/>
                <a:pathLst>
                  <a:path w="686" h="391" extrusionOk="0">
                    <a:moveTo>
                      <a:pt x="201" y="1"/>
                    </a:moveTo>
                    <a:lnTo>
                      <a:pt x="1" y="107"/>
                    </a:lnTo>
                    <a:lnTo>
                      <a:pt x="497" y="390"/>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40"/>
              <p:cNvSpPr/>
              <p:nvPr/>
            </p:nvSpPr>
            <p:spPr>
              <a:xfrm>
                <a:off x="6120305" y="5678139"/>
                <a:ext cx="38080" cy="23182"/>
              </a:xfrm>
              <a:custGeom>
                <a:avLst/>
                <a:gdLst/>
                <a:ahLst/>
                <a:cxnLst/>
                <a:rect l="l" t="t" r="r" b="b"/>
                <a:pathLst>
                  <a:path w="662" h="403" extrusionOk="0">
                    <a:moveTo>
                      <a:pt x="178" y="1"/>
                    </a:moveTo>
                    <a:lnTo>
                      <a:pt x="0" y="119"/>
                    </a:lnTo>
                    <a:lnTo>
                      <a:pt x="473" y="402"/>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40"/>
              <p:cNvSpPr/>
              <p:nvPr/>
            </p:nvSpPr>
            <p:spPr>
              <a:xfrm>
                <a:off x="6145442" y="5663874"/>
                <a:ext cx="38770" cy="21801"/>
              </a:xfrm>
              <a:custGeom>
                <a:avLst/>
                <a:gdLst/>
                <a:ahLst/>
                <a:cxnLst/>
                <a:rect l="l" t="t" r="r" b="b"/>
                <a:pathLst>
                  <a:path w="674" h="379" extrusionOk="0">
                    <a:moveTo>
                      <a:pt x="201" y="1"/>
                    </a:moveTo>
                    <a:lnTo>
                      <a:pt x="0" y="95"/>
                    </a:lnTo>
                    <a:lnTo>
                      <a:pt x="497" y="379"/>
                    </a:lnTo>
                    <a:lnTo>
                      <a:pt x="674" y="272"/>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40"/>
              <p:cNvSpPr/>
              <p:nvPr/>
            </p:nvSpPr>
            <p:spPr>
              <a:xfrm>
                <a:off x="6171270" y="5648228"/>
                <a:ext cx="39460" cy="22491"/>
              </a:xfrm>
              <a:custGeom>
                <a:avLst/>
                <a:gdLst/>
                <a:ahLst/>
                <a:cxnLst/>
                <a:rect l="l" t="t" r="r" b="b"/>
                <a:pathLst>
                  <a:path w="686" h="391" extrusionOk="0">
                    <a:moveTo>
                      <a:pt x="189" y="1"/>
                    </a:moveTo>
                    <a:lnTo>
                      <a:pt x="0" y="107"/>
                    </a:lnTo>
                    <a:lnTo>
                      <a:pt x="485" y="391"/>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40"/>
              <p:cNvSpPr/>
              <p:nvPr/>
            </p:nvSpPr>
            <p:spPr>
              <a:xfrm>
                <a:off x="6197787" y="5633962"/>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40"/>
              <p:cNvSpPr/>
              <p:nvPr/>
            </p:nvSpPr>
            <p:spPr>
              <a:xfrm>
                <a:off x="6222925" y="5618373"/>
                <a:ext cx="38770" cy="22434"/>
              </a:xfrm>
              <a:custGeom>
                <a:avLst/>
                <a:gdLst/>
                <a:ahLst/>
                <a:cxnLst/>
                <a:rect l="l" t="t" r="r" b="b"/>
                <a:pathLst>
                  <a:path w="674" h="390" extrusionOk="0">
                    <a:moveTo>
                      <a:pt x="201" y="0"/>
                    </a:moveTo>
                    <a:lnTo>
                      <a:pt x="0" y="106"/>
                    </a:lnTo>
                    <a:lnTo>
                      <a:pt x="496" y="390"/>
                    </a:lnTo>
                    <a:lnTo>
                      <a:pt x="674"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40"/>
              <p:cNvSpPr/>
              <p:nvPr/>
            </p:nvSpPr>
            <p:spPr>
              <a:xfrm>
                <a:off x="6248752" y="5604050"/>
                <a:ext cx="38770" cy="22491"/>
              </a:xfrm>
              <a:custGeom>
                <a:avLst/>
                <a:gdLst/>
                <a:ahLst/>
                <a:cxnLst/>
                <a:rect l="l" t="t" r="r" b="b"/>
                <a:pathLst>
                  <a:path w="674" h="391" extrusionOk="0">
                    <a:moveTo>
                      <a:pt x="189" y="1"/>
                    </a:moveTo>
                    <a:lnTo>
                      <a:pt x="0" y="107"/>
                    </a:lnTo>
                    <a:lnTo>
                      <a:pt x="484" y="391"/>
                    </a:lnTo>
                    <a:lnTo>
                      <a:pt x="673" y="285"/>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40"/>
              <p:cNvSpPr/>
              <p:nvPr/>
            </p:nvSpPr>
            <p:spPr>
              <a:xfrm>
                <a:off x="6275213" y="5589152"/>
                <a:ext cx="38137" cy="21801"/>
              </a:xfrm>
              <a:custGeom>
                <a:avLst/>
                <a:gdLst/>
                <a:ahLst/>
                <a:cxnLst/>
                <a:rect l="l" t="t" r="r" b="b"/>
                <a:pathLst>
                  <a:path w="663" h="379" extrusionOk="0">
                    <a:moveTo>
                      <a:pt x="178" y="0"/>
                    </a:moveTo>
                    <a:lnTo>
                      <a:pt x="1" y="95"/>
                    </a:lnTo>
                    <a:lnTo>
                      <a:pt x="485"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40"/>
              <p:cNvSpPr/>
              <p:nvPr/>
            </p:nvSpPr>
            <p:spPr>
              <a:xfrm>
                <a:off x="6300350" y="5574196"/>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40"/>
              <p:cNvSpPr/>
              <p:nvPr/>
            </p:nvSpPr>
            <p:spPr>
              <a:xfrm>
                <a:off x="6326178" y="5559240"/>
                <a:ext cx="38828" cy="21801"/>
              </a:xfrm>
              <a:custGeom>
                <a:avLst/>
                <a:gdLst/>
                <a:ahLst/>
                <a:cxnLst/>
                <a:rect l="l" t="t" r="r" b="b"/>
                <a:pathLst>
                  <a:path w="675" h="379" extrusionOk="0">
                    <a:moveTo>
                      <a:pt x="190" y="0"/>
                    </a:moveTo>
                    <a:lnTo>
                      <a:pt x="1" y="107"/>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40"/>
              <p:cNvSpPr/>
              <p:nvPr/>
            </p:nvSpPr>
            <p:spPr>
              <a:xfrm>
                <a:off x="6352005" y="5544975"/>
                <a:ext cx="38828" cy="21801"/>
              </a:xfrm>
              <a:custGeom>
                <a:avLst/>
                <a:gdLst/>
                <a:ahLst/>
                <a:cxnLst/>
                <a:rect l="l" t="t" r="r" b="b"/>
                <a:pathLst>
                  <a:path w="675" h="379" extrusionOk="0">
                    <a:moveTo>
                      <a:pt x="178" y="0"/>
                    </a:moveTo>
                    <a:lnTo>
                      <a:pt x="1" y="95"/>
                    </a:lnTo>
                    <a:lnTo>
                      <a:pt x="497" y="378"/>
                    </a:lnTo>
                    <a:lnTo>
                      <a:pt x="674" y="260"/>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40"/>
              <p:cNvSpPr/>
              <p:nvPr/>
            </p:nvSpPr>
            <p:spPr>
              <a:xfrm>
                <a:off x="6377833" y="5529328"/>
                <a:ext cx="38770" cy="22491"/>
              </a:xfrm>
              <a:custGeom>
                <a:avLst/>
                <a:gdLst/>
                <a:ahLst/>
                <a:cxnLst/>
                <a:rect l="l" t="t" r="r" b="b"/>
                <a:pathLst>
                  <a:path w="674" h="391" extrusionOk="0">
                    <a:moveTo>
                      <a:pt x="190" y="1"/>
                    </a:moveTo>
                    <a:lnTo>
                      <a:pt x="1"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40"/>
              <p:cNvSpPr/>
              <p:nvPr/>
            </p:nvSpPr>
            <p:spPr>
              <a:xfrm>
                <a:off x="6404351" y="5514373"/>
                <a:ext cx="38080" cy="22491"/>
              </a:xfrm>
              <a:custGeom>
                <a:avLst/>
                <a:gdLst/>
                <a:ahLst/>
                <a:cxnLst/>
                <a:rect l="l" t="t" r="r" b="b"/>
                <a:pathLst>
                  <a:path w="662" h="391" extrusionOk="0">
                    <a:moveTo>
                      <a:pt x="177" y="1"/>
                    </a:moveTo>
                    <a:lnTo>
                      <a:pt x="0" y="119"/>
                    </a:lnTo>
                    <a:lnTo>
                      <a:pt x="473" y="390"/>
                    </a:lnTo>
                    <a:lnTo>
                      <a:pt x="662" y="272"/>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40"/>
              <p:cNvSpPr/>
              <p:nvPr/>
            </p:nvSpPr>
            <p:spPr>
              <a:xfrm>
                <a:off x="6429488" y="5499417"/>
                <a:ext cx="38080" cy="22491"/>
              </a:xfrm>
              <a:custGeom>
                <a:avLst/>
                <a:gdLst/>
                <a:ahLst/>
                <a:cxnLst/>
                <a:rect l="l" t="t" r="r" b="b"/>
                <a:pathLst>
                  <a:path w="662" h="391" extrusionOk="0">
                    <a:moveTo>
                      <a:pt x="178" y="1"/>
                    </a:moveTo>
                    <a:lnTo>
                      <a:pt x="0" y="107"/>
                    </a:lnTo>
                    <a:lnTo>
                      <a:pt x="485"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40"/>
              <p:cNvSpPr/>
              <p:nvPr/>
            </p:nvSpPr>
            <p:spPr>
              <a:xfrm>
                <a:off x="6455316" y="548446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40"/>
              <p:cNvSpPr/>
              <p:nvPr/>
            </p:nvSpPr>
            <p:spPr>
              <a:xfrm>
                <a:off x="6481144" y="5470195"/>
                <a:ext cx="38080" cy="21801"/>
              </a:xfrm>
              <a:custGeom>
                <a:avLst/>
                <a:gdLst/>
                <a:ahLst/>
                <a:cxnLst/>
                <a:rect l="l" t="t" r="r" b="b"/>
                <a:pathLst>
                  <a:path w="662" h="379" extrusionOk="0">
                    <a:moveTo>
                      <a:pt x="177" y="1"/>
                    </a:moveTo>
                    <a:lnTo>
                      <a:pt x="0" y="95"/>
                    </a:lnTo>
                    <a:lnTo>
                      <a:pt x="473" y="379"/>
                    </a:lnTo>
                    <a:lnTo>
                      <a:pt x="662" y="273"/>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40"/>
              <p:cNvSpPr/>
              <p:nvPr/>
            </p:nvSpPr>
            <p:spPr>
              <a:xfrm>
                <a:off x="6506971" y="5454607"/>
                <a:ext cx="38080" cy="23124"/>
              </a:xfrm>
              <a:custGeom>
                <a:avLst/>
                <a:gdLst/>
                <a:ahLst/>
                <a:cxnLst/>
                <a:rect l="l" t="t" r="r" b="b"/>
                <a:pathLst>
                  <a:path w="662" h="402" extrusionOk="0">
                    <a:moveTo>
                      <a:pt x="189" y="0"/>
                    </a:moveTo>
                    <a:lnTo>
                      <a:pt x="0" y="118"/>
                    </a:lnTo>
                    <a:lnTo>
                      <a:pt x="484" y="402"/>
                    </a:lnTo>
                    <a:lnTo>
                      <a:pt x="662"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40"/>
              <p:cNvSpPr/>
              <p:nvPr/>
            </p:nvSpPr>
            <p:spPr>
              <a:xfrm>
                <a:off x="6532109" y="5440341"/>
                <a:ext cx="39460" cy="21801"/>
              </a:xfrm>
              <a:custGeom>
                <a:avLst/>
                <a:gdLst/>
                <a:ahLst/>
                <a:cxnLst/>
                <a:rect l="l" t="t" r="r" b="b"/>
                <a:pathLst>
                  <a:path w="686" h="379" extrusionOk="0">
                    <a:moveTo>
                      <a:pt x="201" y="0"/>
                    </a:moveTo>
                    <a:lnTo>
                      <a:pt x="0" y="106"/>
                    </a:lnTo>
                    <a:lnTo>
                      <a:pt x="496" y="378"/>
                    </a:lnTo>
                    <a:lnTo>
                      <a:pt x="685"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40"/>
              <p:cNvSpPr/>
              <p:nvPr/>
            </p:nvSpPr>
            <p:spPr>
              <a:xfrm>
                <a:off x="6558569" y="5424695"/>
                <a:ext cx="38137" cy="23124"/>
              </a:xfrm>
              <a:custGeom>
                <a:avLst/>
                <a:gdLst/>
                <a:ahLst/>
                <a:cxnLst/>
                <a:rect l="l" t="t" r="r" b="b"/>
                <a:pathLst>
                  <a:path w="663" h="402" extrusionOk="0">
                    <a:moveTo>
                      <a:pt x="178" y="0"/>
                    </a:moveTo>
                    <a:lnTo>
                      <a:pt x="1" y="118"/>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40"/>
              <p:cNvSpPr/>
              <p:nvPr/>
            </p:nvSpPr>
            <p:spPr>
              <a:xfrm>
                <a:off x="6584397" y="5410429"/>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40"/>
              <p:cNvSpPr/>
              <p:nvPr/>
            </p:nvSpPr>
            <p:spPr>
              <a:xfrm>
                <a:off x="6609534" y="5395473"/>
                <a:ext cx="39518" cy="22491"/>
              </a:xfrm>
              <a:custGeom>
                <a:avLst/>
                <a:gdLst/>
                <a:ahLst/>
                <a:cxnLst/>
                <a:rect l="l" t="t" r="r" b="b"/>
                <a:pathLst>
                  <a:path w="687" h="391" extrusionOk="0">
                    <a:moveTo>
                      <a:pt x="190" y="0"/>
                    </a:moveTo>
                    <a:lnTo>
                      <a:pt x="1" y="118"/>
                    </a:lnTo>
                    <a:lnTo>
                      <a:pt x="485" y="390"/>
                    </a:lnTo>
                    <a:lnTo>
                      <a:pt x="686"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40"/>
              <p:cNvSpPr/>
              <p:nvPr/>
            </p:nvSpPr>
            <p:spPr>
              <a:xfrm>
                <a:off x="6636052" y="5380518"/>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40"/>
              <p:cNvSpPr/>
              <p:nvPr/>
            </p:nvSpPr>
            <p:spPr>
              <a:xfrm>
                <a:off x="6661189" y="5365562"/>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40"/>
              <p:cNvSpPr/>
              <p:nvPr/>
            </p:nvSpPr>
            <p:spPr>
              <a:xfrm>
                <a:off x="6687017" y="5351296"/>
                <a:ext cx="38770" cy="21801"/>
              </a:xfrm>
              <a:custGeom>
                <a:avLst/>
                <a:gdLst/>
                <a:ahLst/>
                <a:cxnLst/>
                <a:rect l="l" t="t" r="r" b="b"/>
                <a:pathLst>
                  <a:path w="674" h="379" extrusionOk="0">
                    <a:moveTo>
                      <a:pt x="190" y="0"/>
                    </a:moveTo>
                    <a:lnTo>
                      <a:pt x="1" y="95"/>
                    </a:lnTo>
                    <a:lnTo>
                      <a:pt x="485" y="379"/>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40"/>
              <p:cNvSpPr/>
              <p:nvPr/>
            </p:nvSpPr>
            <p:spPr>
              <a:xfrm>
                <a:off x="5794784" y="5966960"/>
                <a:ext cx="38828" cy="23124"/>
              </a:xfrm>
              <a:custGeom>
                <a:avLst/>
                <a:gdLst/>
                <a:ahLst/>
                <a:cxnLst/>
                <a:rect l="l" t="t" r="r" b="b"/>
                <a:pathLst>
                  <a:path w="675" h="402" extrusionOk="0">
                    <a:moveTo>
                      <a:pt x="190" y="0"/>
                    </a:moveTo>
                    <a:lnTo>
                      <a:pt x="1" y="118"/>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40"/>
              <p:cNvSpPr/>
              <p:nvPr/>
            </p:nvSpPr>
            <p:spPr>
              <a:xfrm>
                <a:off x="5820612" y="5952695"/>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40"/>
              <p:cNvSpPr/>
              <p:nvPr/>
            </p:nvSpPr>
            <p:spPr>
              <a:xfrm>
                <a:off x="5847130" y="5937048"/>
                <a:ext cx="38080" cy="22491"/>
              </a:xfrm>
              <a:custGeom>
                <a:avLst/>
                <a:gdLst/>
                <a:ahLst/>
                <a:cxnLst/>
                <a:rect l="l" t="t" r="r" b="b"/>
                <a:pathLst>
                  <a:path w="662" h="391" extrusionOk="0">
                    <a:moveTo>
                      <a:pt x="166" y="0"/>
                    </a:moveTo>
                    <a:lnTo>
                      <a:pt x="0" y="107"/>
                    </a:lnTo>
                    <a:lnTo>
                      <a:pt x="485" y="390"/>
                    </a:lnTo>
                    <a:lnTo>
                      <a:pt x="662" y="284"/>
                    </a:lnTo>
                    <a:lnTo>
                      <a:pt x="166"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40"/>
              <p:cNvSpPr/>
              <p:nvPr/>
            </p:nvSpPr>
            <p:spPr>
              <a:xfrm>
                <a:off x="5872267" y="5922783"/>
                <a:ext cx="39460" cy="21801"/>
              </a:xfrm>
              <a:custGeom>
                <a:avLst/>
                <a:gdLst/>
                <a:ahLst/>
                <a:cxnLst/>
                <a:rect l="l" t="t" r="r" b="b"/>
                <a:pathLst>
                  <a:path w="686" h="379" extrusionOk="0">
                    <a:moveTo>
                      <a:pt x="190" y="0"/>
                    </a:moveTo>
                    <a:lnTo>
                      <a:pt x="1" y="107"/>
                    </a:lnTo>
                    <a:lnTo>
                      <a:pt x="485" y="378"/>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40"/>
              <p:cNvSpPr/>
              <p:nvPr/>
            </p:nvSpPr>
            <p:spPr>
              <a:xfrm>
                <a:off x="5898095" y="5907137"/>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40"/>
              <p:cNvSpPr/>
              <p:nvPr/>
            </p:nvSpPr>
            <p:spPr>
              <a:xfrm>
                <a:off x="5923923" y="5892871"/>
                <a:ext cx="38770" cy="22491"/>
              </a:xfrm>
              <a:custGeom>
                <a:avLst/>
                <a:gdLst/>
                <a:ahLst/>
                <a:cxnLst/>
                <a:rect l="l" t="t" r="r" b="b"/>
                <a:pathLst>
                  <a:path w="674" h="391" extrusionOk="0">
                    <a:moveTo>
                      <a:pt x="178" y="1"/>
                    </a:moveTo>
                    <a:lnTo>
                      <a:pt x="0" y="107"/>
                    </a:lnTo>
                    <a:lnTo>
                      <a:pt x="497" y="390"/>
                    </a:lnTo>
                    <a:lnTo>
                      <a:pt x="674"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40"/>
              <p:cNvSpPr/>
              <p:nvPr/>
            </p:nvSpPr>
            <p:spPr>
              <a:xfrm>
                <a:off x="5949750" y="5877915"/>
                <a:ext cx="38770" cy="21801"/>
              </a:xfrm>
              <a:custGeom>
                <a:avLst/>
                <a:gdLst/>
                <a:ahLst/>
                <a:cxnLst/>
                <a:rect l="l" t="t" r="r" b="b"/>
                <a:pathLst>
                  <a:path w="674" h="379" extrusionOk="0">
                    <a:moveTo>
                      <a:pt x="189" y="1"/>
                    </a:moveTo>
                    <a:lnTo>
                      <a:pt x="0" y="95"/>
                    </a:lnTo>
                    <a:lnTo>
                      <a:pt x="485" y="379"/>
                    </a:lnTo>
                    <a:lnTo>
                      <a:pt x="674" y="272"/>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40"/>
              <p:cNvSpPr/>
              <p:nvPr/>
            </p:nvSpPr>
            <p:spPr>
              <a:xfrm>
                <a:off x="5974888" y="5862959"/>
                <a:ext cx="39460" cy="22491"/>
              </a:xfrm>
              <a:custGeom>
                <a:avLst/>
                <a:gdLst/>
                <a:ahLst/>
                <a:cxnLst/>
                <a:rect l="l" t="t" r="r" b="b"/>
                <a:pathLst>
                  <a:path w="686" h="391" extrusionOk="0">
                    <a:moveTo>
                      <a:pt x="201" y="1"/>
                    </a:moveTo>
                    <a:lnTo>
                      <a:pt x="0" y="107"/>
                    </a:lnTo>
                    <a:lnTo>
                      <a:pt x="496" y="391"/>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40"/>
              <p:cNvSpPr/>
              <p:nvPr/>
            </p:nvSpPr>
            <p:spPr>
              <a:xfrm>
                <a:off x="6001405" y="5848003"/>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40"/>
              <p:cNvSpPr/>
              <p:nvPr/>
            </p:nvSpPr>
            <p:spPr>
              <a:xfrm>
                <a:off x="6026543" y="5833738"/>
                <a:ext cx="39460" cy="21801"/>
              </a:xfrm>
              <a:custGeom>
                <a:avLst/>
                <a:gdLst/>
                <a:ahLst/>
                <a:cxnLst/>
                <a:rect l="l" t="t" r="r" b="b"/>
                <a:pathLst>
                  <a:path w="686" h="379" extrusionOk="0">
                    <a:moveTo>
                      <a:pt x="201" y="1"/>
                    </a:moveTo>
                    <a:lnTo>
                      <a:pt x="0" y="95"/>
                    </a:lnTo>
                    <a:lnTo>
                      <a:pt x="496" y="379"/>
                    </a:lnTo>
                    <a:lnTo>
                      <a:pt x="685" y="261"/>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40"/>
              <p:cNvSpPr/>
              <p:nvPr/>
            </p:nvSpPr>
            <p:spPr>
              <a:xfrm>
                <a:off x="6053003" y="5818149"/>
                <a:ext cx="38828" cy="22434"/>
              </a:xfrm>
              <a:custGeom>
                <a:avLst/>
                <a:gdLst/>
                <a:ahLst/>
                <a:cxnLst/>
                <a:rect l="l" t="t" r="r" b="b"/>
                <a:pathLst>
                  <a:path w="675" h="390" extrusionOk="0">
                    <a:moveTo>
                      <a:pt x="178" y="0"/>
                    </a:moveTo>
                    <a:lnTo>
                      <a:pt x="1" y="106"/>
                    </a:lnTo>
                    <a:lnTo>
                      <a:pt x="473" y="390"/>
                    </a:lnTo>
                    <a:lnTo>
                      <a:pt x="674"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40"/>
              <p:cNvSpPr/>
              <p:nvPr/>
            </p:nvSpPr>
            <p:spPr>
              <a:xfrm>
                <a:off x="6078831" y="5803193"/>
                <a:ext cx="38137" cy="22491"/>
              </a:xfrm>
              <a:custGeom>
                <a:avLst/>
                <a:gdLst/>
                <a:ahLst/>
                <a:cxnLst/>
                <a:rect l="l" t="t" r="r" b="b"/>
                <a:pathLst>
                  <a:path w="663" h="391" extrusionOk="0">
                    <a:moveTo>
                      <a:pt x="190" y="0"/>
                    </a:moveTo>
                    <a:lnTo>
                      <a:pt x="1" y="118"/>
                    </a:lnTo>
                    <a:lnTo>
                      <a:pt x="485" y="390"/>
                    </a:lnTo>
                    <a:lnTo>
                      <a:pt x="662"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40"/>
              <p:cNvSpPr/>
              <p:nvPr/>
            </p:nvSpPr>
            <p:spPr>
              <a:xfrm>
                <a:off x="6103968" y="5788238"/>
                <a:ext cx="39518" cy="22491"/>
              </a:xfrm>
              <a:custGeom>
                <a:avLst/>
                <a:gdLst/>
                <a:ahLst/>
                <a:cxnLst/>
                <a:rect l="l" t="t" r="r" b="b"/>
                <a:pathLst>
                  <a:path w="687" h="391" extrusionOk="0">
                    <a:moveTo>
                      <a:pt x="202" y="0"/>
                    </a:moveTo>
                    <a:lnTo>
                      <a:pt x="1" y="107"/>
                    </a:lnTo>
                    <a:lnTo>
                      <a:pt x="497" y="390"/>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40"/>
              <p:cNvSpPr/>
              <p:nvPr/>
            </p:nvSpPr>
            <p:spPr>
              <a:xfrm>
                <a:off x="6130486" y="5773282"/>
                <a:ext cx="38137" cy="23182"/>
              </a:xfrm>
              <a:custGeom>
                <a:avLst/>
                <a:gdLst/>
                <a:ahLst/>
                <a:cxnLst/>
                <a:rect l="l" t="t" r="r" b="b"/>
                <a:pathLst>
                  <a:path w="663" h="403" extrusionOk="0">
                    <a:moveTo>
                      <a:pt x="178" y="0"/>
                    </a:moveTo>
                    <a:lnTo>
                      <a:pt x="1" y="119"/>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40"/>
              <p:cNvSpPr/>
              <p:nvPr/>
            </p:nvSpPr>
            <p:spPr>
              <a:xfrm>
                <a:off x="6156314" y="5759016"/>
                <a:ext cx="38080" cy="21801"/>
              </a:xfrm>
              <a:custGeom>
                <a:avLst/>
                <a:gdLst/>
                <a:ahLst/>
                <a:cxnLst/>
                <a:rect l="l" t="t" r="r" b="b"/>
                <a:pathLst>
                  <a:path w="662" h="379" extrusionOk="0">
                    <a:moveTo>
                      <a:pt x="189" y="0"/>
                    </a:moveTo>
                    <a:lnTo>
                      <a:pt x="0" y="95"/>
                    </a:lnTo>
                    <a:lnTo>
                      <a:pt x="485" y="378"/>
                    </a:lnTo>
                    <a:lnTo>
                      <a:pt x="662"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40"/>
              <p:cNvSpPr/>
              <p:nvPr/>
            </p:nvSpPr>
            <p:spPr>
              <a:xfrm>
                <a:off x="6181451" y="5743370"/>
                <a:ext cx="39460" cy="23182"/>
              </a:xfrm>
              <a:custGeom>
                <a:avLst/>
                <a:gdLst/>
                <a:ahLst/>
                <a:cxnLst/>
                <a:rect l="l" t="t" r="r" b="b"/>
                <a:pathLst>
                  <a:path w="686" h="403" extrusionOk="0">
                    <a:moveTo>
                      <a:pt x="190" y="1"/>
                    </a:moveTo>
                    <a:lnTo>
                      <a:pt x="1" y="119"/>
                    </a:lnTo>
                    <a:lnTo>
                      <a:pt x="485" y="402"/>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40"/>
              <p:cNvSpPr/>
              <p:nvPr/>
            </p:nvSpPr>
            <p:spPr>
              <a:xfrm>
                <a:off x="6207969" y="5729104"/>
                <a:ext cx="38080" cy="21801"/>
              </a:xfrm>
              <a:custGeom>
                <a:avLst/>
                <a:gdLst/>
                <a:ahLst/>
                <a:cxnLst/>
                <a:rect l="l" t="t" r="r" b="b"/>
                <a:pathLst>
                  <a:path w="662" h="379" extrusionOk="0">
                    <a:moveTo>
                      <a:pt x="177" y="1"/>
                    </a:moveTo>
                    <a:lnTo>
                      <a:pt x="0" y="107"/>
                    </a:lnTo>
                    <a:lnTo>
                      <a:pt x="485"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40"/>
              <p:cNvSpPr/>
              <p:nvPr/>
            </p:nvSpPr>
            <p:spPr>
              <a:xfrm>
                <a:off x="6233106" y="5713458"/>
                <a:ext cx="39460" cy="23182"/>
              </a:xfrm>
              <a:custGeom>
                <a:avLst/>
                <a:gdLst/>
                <a:ahLst/>
                <a:cxnLst/>
                <a:rect l="l" t="t" r="r" b="b"/>
                <a:pathLst>
                  <a:path w="686" h="403" extrusionOk="0">
                    <a:moveTo>
                      <a:pt x="201" y="1"/>
                    </a:moveTo>
                    <a:lnTo>
                      <a:pt x="0" y="119"/>
                    </a:lnTo>
                    <a:lnTo>
                      <a:pt x="497" y="403"/>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40"/>
              <p:cNvSpPr/>
              <p:nvPr/>
            </p:nvSpPr>
            <p:spPr>
              <a:xfrm>
                <a:off x="6258934" y="5699193"/>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40"/>
              <p:cNvSpPr/>
              <p:nvPr/>
            </p:nvSpPr>
            <p:spPr>
              <a:xfrm>
                <a:off x="6285394" y="5684237"/>
                <a:ext cx="38137" cy="21801"/>
              </a:xfrm>
              <a:custGeom>
                <a:avLst/>
                <a:gdLst/>
                <a:ahLst/>
                <a:cxnLst/>
                <a:rect l="l" t="t" r="r" b="b"/>
                <a:pathLst>
                  <a:path w="663" h="379" extrusionOk="0">
                    <a:moveTo>
                      <a:pt x="178" y="1"/>
                    </a:moveTo>
                    <a:lnTo>
                      <a:pt x="1" y="119"/>
                    </a:lnTo>
                    <a:lnTo>
                      <a:pt x="485" y="379"/>
                    </a:lnTo>
                    <a:lnTo>
                      <a:pt x="663" y="273"/>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40"/>
              <p:cNvSpPr/>
              <p:nvPr/>
            </p:nvSpPr>
            <p:spPr>
              <a:xfrm>
                <a:off x="6310589" y="5669338"/>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40"/>
              <p:cNvSpPr/>
              <p:nvPr/>
            </p:nvSpPr>
            <p:spPr>
              <a:xfrm>
                <a:off x="6336359" y="5654383"/>
                <a:ext cx="38828" cy="21801"/>
              </a:xfrm>
              <a:custGeom>
                <a:avLst/>
                <a:gdLst/>
                <a:ahLst/>
                <a:cxnLst/>
                <a:rect l="l" t="t" r="r" b="b"/>
                <a:pathLst>
                  <a:path w="675" h="379" extrusionOk="0">
                    <a:moveTo>
                      <a:pt x="190" y="0"/>
                    </a:moveTo>
                    <a:lnTo>
                      <a:pt x="1" y="106"/>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40"/>
              <p:cNvSpPr/>
              <p:nvPr/>
            </p:nvSpPr>
            <p:spPr>
              <a:xfrm>
                <a:off x="6362187" y="5640117"/>
                <a:ext cx="38137" cy="21801"/>
              </a:xfrm>
              <a:custGeom>
                <a:avLst/>
                <a:gdLst/>
                <a:ahLst/>
                <a:cxnLst/>
                <a:rect l="l" t="t" r="r" b="b"/>
                <a:pathLst>
                  <a:path w="663" h="379" extrusionOk="0">
                    <a:moveTo>
                      <a:pt x="178" y="0"/>
                    </a:moveTo>
                    <a:lnTo>
                      <a:pt x="1" y="95"/>
                    </a:lnTo>
                    <a:lnTo>
                      <a:pt x="497"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40"/>
              <p:cNvSpPr/>
              <p:nvPr/>
            </p:nvSpPr>
            <p:spPr>
              <a:xfrm>
                <a:off x="6388015" y="5624471"/>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40"/>
              <p:cNvSpPr/>
              <p:nvPr/>
            </p:nvSpPr>
            <p:spPr>
              <a:xfrm>
                <a:off x="6414532" y="5610205"/>
                <a:ext cx="38137" cy="21801"/>
              </a:xfrm>
              <a:custGeom>
                <a:avLst/>
                <a:gdLst/>
                <a:ahLst/>
                <a:cxnLst/>
                <a:rect l="l" t="t" r="r" b="b"/>
                <a:pathLst>
                  <a:path w="663" h="379" extrusionOk="0">
                    <a:moveTo>
                      <a:pt x="178" y="0"/>
                    </a:moveTo>
                    <a:lnTo>
                      <a:pt x="0" y="107"/>
                    </a:lnTo>
                    <a:lnTo>
                      <a:pt x="473"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40"/>
              <p:cNvSpPr/>
              <p:nvPr/>
            </p:nvSpPr>
            <p:spPr>
              <a:xfrm>
                <a:off x="6439670" y="5594559"/>
                <a:ext cx="38137" cy="22491"/>
              </a:xfrm>
              <a:custGeom>
                <a:avLst/>
                <a:gdLst/>
                <a:ahLst/>
                <a:cxnLst/>
                <a:rect l="l" t="t" r="r" b="b"/>
                <a:pathLst>
                  <a:path w="663" h="391" extrusionOk="0">
                    <a:moveTo>
                      <a:pt x="190" y="1"/>
                    </a:moveTo>
                    <a:lnTo>
                      <a:pt x="1" y="107"/>
                    </a:lnTo>
                    <a:lnTo>
                      <a:pt x="485" y="390"/>
                    </a:lnTo>
                    <a:lnTo>
                      <a:pt x="662"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40"/>
              <p:cNvSpPr/>
              <p:nvPr/>
            </p:nvSpPr>
            <p:spPr>
              <a:xfrm>
                <a:off x="6465497" y="5580293"/>
                <a:ext cx="38770" cy="22491"/>
              </a:xfrm>
              <a:custGeom>
                <a:avLst/>
                <a:gdLst/>
                <a:ahLst/>
                <a:cxnLst/>
                <a:rect l="l" t="t" r="r" b="b"/>
                <a:pathLst>
                  <a:path w="674" h="391" extrusionOk="0">
                    <a:moveTo>
                      <a:pt x="190" y="1"/>
                    </a:moveTo>
                    <a:lnTo>
                      <a:pt x="0"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40"/>
              <p:cNvSpPr/>
              <p:nvPr/>
            </p:nvSpPr>
            <p:spPr>
              <a:xfrm>
                <a:off x="6491325" y="5565338"/>
                <a:ext cx="38770" cy="21801"/>
              </a:xfrm>
              <a:custGeom>
                <a:avLst/>
                <a:gdLst/>
                <a:ahLst/>
                <a:cxnLst/>
                <a:rect l="l" t="t" r="r" b="b"/>
                <a:pathLst>
                  <a:path w="674" h="379" extrusionOk="0">
                    <a:moveTo>
                      <a:pt x="178" y="1"/>
                    </a:moveTo>
                    <a:lnTo>
                      <a:pt x="0" y="95"/>
                    </a:lnTo>
                    <a:lnTo>
                      <a:pt x="485" y="379"/>
                    </a:lnTo>
                    <a:lnTo>
                      <a:pt x="674" y="272"/>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40"/>
              <p:cNvSpPr/>
              <p:nvPr/>
            </p:nvSpPr>
            <p:spPr>
              <a:xfrm>
                <a:off x="6517153" y="554969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40"/>
              <p:cNvSpPr/>
              <p:nvPr/>
            </p:nvSpPr>
            <p:spPr>
              <a:xfrm>
                <a:off x="6542290" y="5535426"/>
                <a:ext cx="39460" cy="21801"/>
              </a:xfrm>
              <a:custGeom>
                <a:avLst/>
                <a:gdLst/>
                <a:ahLst/>
                <a:cxnLst/>
                <a:rect l="l" t="t" r="r" b="b"/>
                <a:pathLst>
                  <a:path w="686" h="379" extrusionOk="0">
                    <a:moveTo>
                      <a:pt x="189" y="1"/>
                    </a:moveTo>
                    <a:lnTo>
                      <a:pt x="0" y="107"/>
                    </a:lnTo>
                    <a:lnTo>
                      <a:pt x="485" y="379"/>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40"/>
              <p:cNvSpPr/>
              <p:nvPr/>
            </p:nvSpPr>
            <p:spPr>
              <a:xfrm>
                <a:off x="6568808" y="5519837"/>
                <a:ext cx="38080" cy="23124"/>
              </a:xfrm>
              <a:custGeom>
                <a:avLst/>
                <a:gdLst/>
                <a:ahLst/>
                <a:cxnLst/>
                <a:rect l="l" t="t" r="r" b="b"/>
                <a:pathLst>
                  <a:path w="662" h="402" extrusionOk="0">
                    <a:moveTo>
                      <a:pt x="177" y="0"/>
                    </a:moveTo>
                    <a:lnTo>
                      <a:pt x="0" y="118"/>
                    </a:lnTo>
                    <a:lnTo>
                      <a:pt x="484" y="402"/>
                    </a:lnTo>
                    <a:lnTo>
                      <a:pt x="662" y="284"/>
                    </a:lnTo>
                    <a:lnTo>
                      <a:pt x="177"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40"/>
              <p:cNvSpPr/>
              <p:nvPr/>
            </p:nvSpPr>
            <p:spPr>
              <a:xfrm>
                <a:off x="6594636" y="5505572"/>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40"/>
              <p:cNvSpPr/>
              <p:nvPr/>
            </p:nvSpPr>
            <p:spPr>
              <a:xfrm>
                <a:off x="6619773" y="5490616"/>
                <a:ext cx="39460" cy="22491"/>
              </a:xfrm>
              <a:custGeom>
                <a:avLst/>
                <a:gdLst/>
                <a:ahLst/>
                <a:cxnLst/>
                <a:rect l="l" t="t" r="r" b="b"/>
                <a:pathLst>
                  <a:path w="686" h="391" extrusionOk="0">
                    <a:moveTo>
                      <a:pt x="189" y="0"/>
                    </a:moveTo>
                    <a:lnTo>
                      <a:pt x="0" y="118"/>
                    </a:lnTo>
                    <a:lnTo>
                      <a:pt x="484" y="390"/>
                    </a:lnTo>
                    <a:lnTo>
                      <a:pt x="685"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40"/>
              <p:cNvSpPr/>
              <p:nvPr/>
            </p:nvSpPr>
            <p:spPr>
              <a:xfrm>
                <a:off x="6646233" y="5475660"/>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40"/>
              <p:cNvSpPr/>
              <p:nvPr/>
            </p:nvSpPr>
            <p:spPr>
              <a:xfrm>
                <a:off x="6671371" y="5460704"/>
                <a:ext cx="39518" cy="23182"/>
              </a:xfrm>
              <a:custGeom>
                <a:avLst/>
                <a:gdLst/>
                <a:ahLst/>
                <a:cxnLst/>
                <a:rect l="l" t="t" r="r" b="b"/>
                <a:pathLst>
                  <a:path w="687" h="403" extrusionOk="0">
                    <a:moveTo>
                      <a:pt x="202" y="0"/>
                    </a:moveTo>
                    <a:lnTo>
                      <a:pt x="1" y="119"/>
                    </a:lnTo>
                    <a:lnTo>
                      <a:pt x="497" y="402"/>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40"/>
              <p:cNvSpPr/>
              <p:nvPr/>
            </p:nvSpPr>
            <p:spPr>
              <a:xfrm>
                <a:off x="6697889" y="5446438"/>
                <a:ext cx="38137" cy="21801"/>
              </a:xfrm>
              <a:custGeom>
                <a:avLst/>
                <a:gdLst/>
                <a:ahLst/>
                <a:cxnLst/>
                <a:rect l="l" t="t" r="r" b="b"/>
                <a:pathLst>
                  <a:path w="663" h="379" extrusionOk="0">
                    <a:moveTo>
                      <a:pt x="178" y="0"/>
                    </a:moveTo>
                    <a:lnTo>
                      <a:pt x="1" y="95"/>
                    </a:lnTo>
                    <a:lnTo>
                      <a:pt x="473"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40"/>
              <p:cNvSpPr/>
              <p:nvPr/>
            </p:nvSpPr>
            <p:spPr>
              <a:xfrm>
                <a:off x="6723026" y="5430792"/>
                <a:ext cx="38828" cy="23182"/>
              </a:xfrm>
              <a:custGeom>
                <a:avLst/>
                <a:gdLst/>
                <a:ahLst/>
                <a:cxnLst/>
                <a:rect l="l" t="t" r="r" b="b"/>
                <a:pathLst>
                  <a:path w="675" h="403" extrusionOk="0">
                    <a:moveTo>
                      <a:pt x="202" y="1"/>
                    </a:moveTo>
                    <a:lnTo>
                      <a:pt x="1" y="119"/>
                    </a:lnTo>
                    <a:lnTo>
                      <a:pt x="497" y="402"/>
                    </a:lnTo>
                    <a:lnTo>
                      <a:pt x="674" y="284"/>
                    </a:lnTo>
                    <a:lnTo>
                      <a:pt x="202"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40"/>
              <p:cNvSpPr/>
              <p:nvPr/>
            </p:nvSpPr>
            <p:spPr>
              <a:xfrm>
                <a:off x="6748854" y="5416527"/>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40"/>
              <p:cNvSpPr/>
              <p:nvPr/>
            </p:nvSpPr>
            <p:spPr>
              <a:xfrm>
                <a:off x="6775372" y="5400881"/>
                <a:ext cx="38080" cy="22491"/>
              </a:xfrm>
              <a:custGeom>
                <a:avLst/>
                <a:gdLst/>
                <a:ahLst/>
                <a:cxnLst/>
                <a:rect l="l" t="t" r="r" b="b"/>
                <a:pathLst>
                  <a:path w="662" h="391" extrusionOk="0">
                    <a:moveTo>
                      <a:pt x="178" y="1"/>
                    </a:moveTo>
                    <a:lnTo>
                      <a:pt x="0" y="107"/>
                    </a:lnTo>
                    <a:lnTo>
                      <a:pt x="473"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40"/>
              <p:cNvSpPr/>
              <p:nvPr/>
            </p:nvSpPr>
            <p:spPr>
              <a:xfrm>
                <a:off x="5779196" y="5984620"/>
                <a:ext cx="32673" cy="150249"/>
              </a:xfrm>
              <a:custGeom>
                <a:avLst/>
                <a:gdLst/>
                <a:ahLst/>
                <a:cxnLst/>
                <a:rect l="l" t="t" r="r" b="b"/>
                <a:pathLst>
                  <a:path w="568" h="2612" extrusionOk="0">
                    <a:moveTo>
                      <a:pt x="0" y="0"/>
                    </a:moveTo>
                    <a:lnTo>
                      <a:pt x="0" y="2280"/>
                    </a:lnTo>
                    <a:lnTo>
                      <a:pt x="567" y="2611"/>
                    </a:lnTo>
                    <a:lnTo>
                      <a:pt x="567" y="343"/>
                    </a:lnTo>
                    <a:lnTo>
                      <a:pt x="0"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40"/>
              <p:cNvSpPr/>
              <p:nvPr/>
            </p:nvSpPr>
            <p:spPr>
              <a:xfrm>
                <a:off x="6477060" y="5525244"/>
                <a:ext cx="32673" cy="36757"/>
              </a:xfrm>
              <a:custGeom>
                <a:avLst/>
                <a:gdLst/>
                <a:ahLst/>
                <a:cxnLst/>
                <a:rect l="l" t="t" r="r" b="b"/>
                <a:pathLst>
                  <a:path w="568" h="639" extrusionOk="0">
                    <a:moveTo>
                      <a:pt x="0" y="1"/>
                    </a:moveTo>
                    <a:lnTo>
                      <a:pt x="0" y="639"/>
                    </a:lnTo>
                    <a:lnTo>
                      <a:pt x="567" y="308"/>
                    </a:lnTo>
                    <a:lnTo>
                      <a:pt x="0" y="1"/>
                    </a:ln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40"/>
              <p:cNvSpPr/>
              <p:nvPr/>
            </p:nvSpPr>
            <p:spPr>
              <a:xfrm>
                <a:off x="6738672" y="5373730"/>
                <a:ext cx="31292" cy="37447"/>
              </a:xfrm>
              <a:custGeom>
                <a:avLst/>
                <a:gdLst/>
                <a:ahLst/>
                <a:cxnLst/>
                <a:rect l="l" t="t" r="r" b="b"/>
                <a:pathLst>
                  <a:path w="544" h="651" extrusionOk="0">
                    <a:moveTo>
                      <a:pt x="0" y="0"/>
                    </a:moveTo>
                    <a:lnTo>
                      <a:pt x="0" y="650"/>
                    </a:lnTo>
                    <a:lnTo>
                      <a:pt x="544" y="331"/>
                    </a:lnTo>
                    <a:lnTo>
                      <a:pt x="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0" name="Google Shape;4230;p40"/>
            <p:cNvGrpSpPr/>
            <p:nvPr/>
          </p:nvGrpSpPr>
          <p:grpSpPr>
            <a:xfrm>
              <a:off x="6258930" y="813427"/>
              <a:ext cx="642501" cy="606585"/>
              <a:chOff x="-4345070" y="3726402"/>
              <a:chExt cx="642501" cy="606585"/>
            </a:xfrm>
          </p:grpSpPr>
          <p:sp>
            <p:nvSpPr>
              <p:cNvPr id="4231" name="Google Shape;4231;p40"/>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40"/>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40"/>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40"/>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40"/>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40"/>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40"/>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40"/>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40"/>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40"/>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40"/>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40"/>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40"/>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4" name="Google Shape;4244;p40"/>
            <p:cNvGrpSpPr/>
            <p:nvPr/>
          </p:nvGrpSpPr>
          <p:grpSpPr>
            <a:xfrm>
              <a:off x="7730346" y="1216362"/>
              <a:ext cx="491637" cy="986062"/>
              <a:chOff x="4225370" y="-782119"/>
              <a:chExt cx="299250" cy="600196"/>
            </a:xfrm>
          </p:grpSpPr>
          <p:sp>
            <p:nvSpPr>
              <p:cNvPr id="4245" name="Google Shape;4245;p40"/>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40"/>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40"/>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40"/>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40"/>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40"/>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40"/>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40"/>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40"/>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40"/>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40"/>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40"/>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7" name="Google Shape;4257;p40"/>
            <p:cNvGrpSpPr/>
            <p:nvPr/>
          </p:nvGrpSpPr>
          <p:grpSpPr>
            <a:xfrm>
              <a:off x="5954623" y="2724050"/>
              <a:ext cx="373850" cy="899213"/>
              <a:chOff x="10985382" y="-7411116"/>
              <a:chExt cx="815553" cy="1961633"/>
            </a:xfrm>
          </p:grpSpPr>
          <p:sp>
            <p:nvSpPr>
              <p:cNvPr id="4258" name="Google Shape;4258;p40"/>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40"/>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40"/>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40"/>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40"/>
              <p:cNvSpPr/>
              <p:nvPr/>
            </p:nvSpPr>
            <p:spPr>
              <a:xfrm>
                <a:off x="11098342" y="-6411694"/>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40"/>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40"/>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40"/>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40"/>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40"/>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40"/>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40"/>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40"/>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40"/>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40"/>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40"/>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40"/>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5" name="Google Shape;4275;p40"/>
            <p:cNvGrpSpPr/>
            <p:nvPr/>
          </p:nvGrpSpPr>
          <p:grpSpPr>
            <a:xfrm>
              <a:off x="7527910" y="2799450"/>
              <a:ext cx="301969" cy="562336"/>
              <a:chOff x="7686885" y="2546950"/>
              <a:chExt cx="301969" cy="562336"/>
            </a:xfrm>
          </p:grpSpPr>
          <p:sp>
            <p:nvSpPr>
              <p:cNvPr id="4276" name="Google Shape;4276;p40"/>
              <p:cNvSpPr/>
              <p:nvPr/>
            </p:nvSpPr>
            <p:spPr>
              <a:xfrm>
                <a:off x="7912479" y="2581851"/>
                <a:ext cx="46408" cy="419949"/>
              </a:xfrm>
              <a:custGeom>
                <a:avLst/>
                <a:gdLst/>
                <a:ahLst/>
                <a:cxnLst/>
                <a:rect l="l" t="t" r="r" b="b"/>
                <a:pathLst>
                  <a:path w="367" h="3321" extrusionOk="0">
                    <a:moveTo>
                      <a:pt x="296" y="1"/>
                    </a:moveTo>
                    <a:cubicBezTo>
                      <a:pt x="249" y="1"/>
                      <a:pt x="225" y="24"/>
                      <a:pt x="225" y="71"/>
                    </a:cubicBezTo>
                    <a:lnTo>
                      <a:pt x="225" y="1501"/>
                    </a:lnTo>
                    <a:cubicBezTo>
                      <a:pt x="24" y="1737"/>
                      <a:pt x="1" y="1843"/>
                      <a:pt x="1" y="1903"/>
                    </a:cubicBezTo>
                    <a:cubicBezTo>
                      <a:pt x="1" y="2056"/>
                      <a:pt x="131" y="2115"/>
                      <a:pt x="201" y="2127"/>
                    </a:cubicBezTo>
                    <a:lnTo>
                      <a:pt x="201" y="3249"/>
                    </a:lnTo>
                    <a:cubicBezTo>
                      <a:pt x="201" y="3296"/>
                      <a:pt x="237" y="3320"/>
                      <a:pt x="284" y="3320"/>
                    </a:cubicBezTo>
                    <a:cubicBezTo>
                      <a:pt x="320" y="3320"/>
                      <a:pt x="355" y="3285"/>
                      <a:pt x="367" y="3261"/>
                    </a:cubicBezTo>
                    <a:lnTo>
                      <a:pt x="367" y="2068"/>
                    </a:lnTo>
                    <a:cubicBezTo>
                      <a:pt x="367" y="2032"/>
                      <a:pt x="343" y="2009"/>
                      <a:pt x="308" y="1997"/>
                    </a:cubicBezTo>
                    <a:cubicBezTo>
                      <a:pt x="296" y="1997"/>
                      <a:pt x="284" y="1973"/>
                      <a:pt x="261" y="1973"/>
                    </a:cubicBezTo>
                    <a:cubicBezTo>
                      <a:pt x="166" y="1950"/>
                      <a:pt x="142" y="1938"/>
                      <a:pt x="142" y="1903"/>
                    </a:cubicBezTo>
                    <a:cubicBezTo>
                      <a:pt x="142" y="1855"/>
                      <a:pt x="225" y="1737"/>
                      <a:pt x="355" y="1595"/>
                    </a:cubicBezTo>
                    <a:cubicBezTo>
                      <a:pt x="367" y="1584"/>
                      <a:pt x="367" y="1548"/>
                      <a:pt x="367" y="1536"/>
                    </a:cubicBezTo>
                    <a:lnTo>
                      <a:pt x="367" y="71"/>
                    </a:lnTo>
                    <a:cubicBezTo>
                      <a:pt x="367" y="24"/>
                      <a:pt x="343" y="1"/>
                      <a:pt x="296"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40"/>
              <p:cNvSpPr/>
              <p:nvPr/>
            </p:nvSpPr>
            <p:spPr>
              <a:xfrm>
                <a:off x="7751124" y="2687946"/>
                <a:ext cx="47925" cy="421340"/>
              </a:xfrm>
              <a:custGeom>
                <a:avLst/>
                <a:gdLst/>
                <a:ahLst/>
                <a:cxnLst/>
                <a:rect l="l" t="t" r="r" b="b"/>
                <a:pathLst>
                  <a:path w="379" h="3332" extrusionOk="0">
                    <a:moveTo>
                      <a:pt x="83" y="0"/>
                    </a:moveTo>
                    <a:cubicBezTo>
                      <a:pt x="36" y="0"/>
                      <a:pt x="1" y="36"/>
                      <a:pt x="1" y="83"/>
                    </a:cubicBezTo>
                    <a:lnTo>
                      <a:pt x="1" y="1536"/>
                    </a:lnTo>
                    <a:cubicBezTo>
                      <a:pt x="1" y="1571"/>
                      <a:pt x="36" y="1619"/>
                      <a:pt x="83" y="1619"/>
                    </a:cubicBezTo>
                    <a:cubicBezTo>
                      <a:pt x="178" y="1619"/>
                      <a:pt x="225" y="1642"/>
                      <a:pt x="225" y="1642"/>
                    </a:cubicBezTo>
                    <a:cubicBezTo>
                      <a:pt x="225" y="1737"/>
                      <a:pt x="119" y="1879"/>
                      <a:pt x="60" y="1949"/>
                    </a:cubicBezTo>
                    <a:cubicBezTo>
                      <a:pt x="48" y="1985"/>
                      <a:pt x="36" y="1997"/>
                      <a:pt x="24" y="2009"/>
                    </a:cubicBezTo>
                    <a:cubicBezTo>
                      <a:pt x="1" y="2032"/>
                      <a:pt x="1" y="2044"/>
                      <a:pt x="1" y="2056"/>
                    </a:cubicBezTo>
                    <a:lnTo>
                      <a:pt x="1" y="3249"/>
                    </a:lnTo>
                    <a:cubicBezTo>
                      <a:pt x="1" y="3296"/>
                      <a:pt x="36" y="3332"/>
                      <a:pt x="83" y="3332"/>
                    </a:cubicBezTo>
                    <a:cubicBezTo>
                      <a:pt x="119" y="3332"/>
                      <a:pt x="154" y="3296"/>
                      <a:pt x="154" y="3249"/>
                    </a:cubicBezTo>
                    <a:lnTo>
                      <a:pt x="154" y="2091"/>
                    </a:lnTo>
                    <a:lnTo>
                      <a:pt x="178" y="2056"/>
                    </a:lnTo>
                    <a:cubicBezTo>
                      <a:pt x="261" y="1949"/>
                      <a:pt x="379" y="1784"/>
                      <a:pt x="379" y="1654"/>
                    </a:cubicBezTo>
                    <a:cubicBezTo>
                      <a:pt x="379" y="1560"/>
                      <a:pt x="296" y="1477"/>
                      <a:pt x="154" y="1465"/>
                    </a:cubicBezTo>
                    <a:lnTo>
                      <a:pt x="154" y="83"/>
                    </a:lnTo>
                    <a:cubicBezTo>
                      <a:pt x="154" y="36"/>
                      <a:pt x="119" y="0"/>
                      <a:pt x="83" y="0"/>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40"/>
              <p:cNvSpPr/>
              <p:nvPr/>
            </p:nvSpPr>
            <p:spPr>
              <a:xfrm>
                <a:off x="7758585" y="2546950"/>
                <a:ext cx="209279" cy="102300"/>
              </a:xfrm>
              <a:custGeom>
                <a:avLst/>
                <a:gdLst/>
                <a:ahLst/>
                <a:cxnLst/>
                <a:rect l="l" t="t" r="r" b="b"/>
                <a:pathLst>
                  <a:path w="1655" h="809" extrusionOk="0">
                    <a:moveTo>
                      <a:pt x="1240" y="1"/>
                    </a:moveTo>
                    <a:cubicBezTo>
                      <a:pt x="1163" y="1"/>
                      <a:pt x="1076" y="27"/>
                      <a:pt x="981" y="88"/>
                    </a:cubicBezTo>
                    <a:lnTo>
                      <a:pt x="1" y="643"/>
                    </a:lnTo>
                    <a:lnTo>
                      <a:pt x="273" y="808"/>
                    </a:lnTo>
                    <a:lnTo>
                      <a:pt x="1241" y="241"/>
                    </a:lnTo>
                    <a:cubicBezTo>
                      <a:pt x="1352" y="186"/>
                      <a:pt x="1449" y="166"/>
                      <a:pt x="1531" y="166"/>
                    </a:cubicBezTo>
                    <a:cubicBezTo>
                      <a:pt x="1554" y="166"/>
                      <a:pt x="1575" y="168"/>
                      <a:pt x="1596" y="170"/>
                    </a:cubicBezTo>
                    <a:cubicBezTo>
                      <a:pt x="1619" y="194"/>
                      <a:pt x="1631" y="206"/>
                      <a:pt x="1655" y="206"/>
                    </a:cubicBezTo>
                    <a:lnTo>
                      <a:pt x="1395" y="40"/>
                    </a:lnTo>
                    <a:cubicBezTo>
                      <a:pt x="1349" y="15"/>
                      <a:pt x="1298" y="1"/>
                      <a:pt x="1240"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40"/>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40"/>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40"/>
              <p:cNvSpPr/>
              <p:nvPr/>
            </p:nvSpPr>
            <p:spPr>
              <a:xfrm>
                <a:off x="7719763" y="2568067"/>
                <a:ext cx="269091" cy="258090"/>
              </a:xfrm>
              <a:custGeom>
                <a:avLst/>
                <a:gdLst/>
                <a:ahLst/>
                <a:cxnLst/>
                <a:rect l="l" t="t" r="r" b="b"/>
                <a:pathLst>
                  <a:path w="2128" h="2041" extrusionOk="0">
                    <a:moveTo>
                      <a:pt x="1806" y="0"/>
                    </a:moveTo>
                    <a:cubicBezTo>
                      <a:pt x="1729" y="0"/>
                      <a:pt x="1642" y="24"/>
                      <a:pt x="1548" y="74"/>
                    </a:cubicBezTo>
                    <a:lnTo>
                      <a:pt x="580" y="641"/>
                    </a:lnTo>
                    <a:cubicBezTo>
                      <a:pt x="272" y="830"/>
                      <a:pt x="1" y="1279"/>
                      <a:pt x="1" y="1645"/>
                    </a:cubicBezTo>
                    <a:cubicBezTo>
                      <a:pt x="1" y="1896"/>
                      <a:pt x="125" y="2041"/>
                      <a:pt x="315" y="2041"/>
                    </a:cubicBezTo>
                    <a:cubicBezTo>
                      <a:pt x="393" y="2041"/>
                      <a:pt x="483" y="2016"/>
                      <a:pt x="580" y="1964"/>
                    </a:cubicBezTo>
                    <a:lnTo>
                      <a:pt x="1548" y="1409"/>
                    </a:lnTo>
                    <a:cubicBezTo>
                      <a:pt x="1855" y="1220"/>
                      <a:pt x="2127" y="771"/>
                      <a:pt x="2127" y="405"/>
                    </a:cubicBezTo>
                    <a:cubicBezTo>
                      <a:pt x="2127" y="151"/>
                      <a:pt x="2000" y="0"/>
                      <a:pt x="1806" y="0"/>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40"/>
              <p:cNvSpPr/>
              <p:nvPr/>
            </p:nvSpPr>
            <p:spPr>
              <a:xfrm>
                <a:off x="7772115" y="2664046"/>
                <a:ext cx="56904" cy="74733"/>
              </a:xfrm>
              <a:custGeom>
                <a:avLst/>
                <a:gdLst/>
                <a:ahLst/>
                <a:cxnLst/>
                <a:rect l="l" t="t" r="r" b="b"/>
                <a:pathLst>
                  <a:path w="450" h="591" extrusionOk="0">
                    <a:moveTo>
                      <a:pt x="449" y="0"/>
                    </a:moveTo>
                    <a:lnTo>
                      <a:pt x="0" y="272"/>
                    </a:lnTo>
                    <a:lnTo>
                      <a:pt x="0" y="591"/>
                    </a:lnTo>
                    <a:lnTo>
                      <a:pt x="449" y="331"/>
                    </a:lnTo>
                    <a:lnTo>
                      <a:pt x="44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40"/>
              <p:cNvSpPr/>
              <p:nvPr/>
            </p:nvSpPr>
            <p:spPr>
              <a:xfrm>
                <a:off x="7772115" y="2673024"/>
                <a:ext cx="136063" cy="122532"/>
              </a:xfrm>
              <a:custGeom>
                <a:avLst/>
                <a:gdLst/>
                <a:ahLst/>
                <a:cxnLst/>
                <a:rect l="l" t="t" r="r" b="b"/>
                <a:pathLst>
                  <a:path w="1076" h="969" extrusionOk="0">
                    <a:moveTo>
                      <a:pt x="1075" y="0"/>
                    </a:moveTo>
                    <a:lnTo>
                      <a:pt x="0" y="638"/>
                    </a:lnTo>
                    <a:lnTo>
                      <a:pt x="0" y="969"/>
                    </a:lnTo>
                    <a:lnTo>
                      <a:pt x="1075" y="331"/>
                    </a:lnTo>
                    <a:lnTo>
                      <a:pt x="107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40"/>
              <p:cNvSpPr/>
              <p:nvPr/>
            </p:nvSpPr>
            <p:spPr>
              <a:xfrm>
                <a:off x="7686885" y="2628133"/>
                <a:ext cx="106220" cy="194357"/>
              </a:xfrm>
              <a:custGeom>
                <a:avLst/>
                <a:gdLst/>
                <a:ahLst/>
                <a:cxnLst/>
                <a:rect l="l" t="t" r="r" b="b"/>
                <a:pathLst>
                  <a:path w="840" h="1537" extrusionOk="0">
                    <a:moveTo>
                      <a:pt x="568" y="1"/>
                    </a:moveTo>
                    <a:cubicBezTo>
                      <a:pt x="261" y="190"/>
                      <a:pt x="1" y="639"/>
                      <a:pt x="1" y="1005"/>
                    </a:cubicBezTo>
                    <a:cubicBezTo>
                      <a:pt x="1" y="1182"/>
                      <a:pt x="60" y="1324"/>
                      <a:pt x="154" y="1371"/>
                    </a:cubicBezTo>
                    <a:lnTo>
                      <a:pt x="408" y="1526"/>
                    </a:lnTo>
                    <a:lnTo>
                      <a:pt x="408" y="1526"/>
                    </a:lnTo>
                    <a:cubicBezTo>
                      <a:pt x="313" y="1463"/>
                      <a:pt x="261" y="1337"/>
                      <a:pt x="261" y="1170"/>
                    </a:cubicBezTo>
                    <a:cubicBezTo>
                      <a:pt x="261" y="804"/>
                      <a:pt x="509" y="343"/>
                      <a:pt x="840" y="166"/>
                    </a:cubicBezTo>
                    <a:lnTo>
                      <a:pt x="568" y="1"/>
                    </a:lnTo>
                    <a:close/>
                    <a:moveTo>
                      <a:pt x="408" y="1526"/>
                    </a:moveTo>
                    <a:cubicBezTo>
                      <a:pt x="414" y="1530"/>
                      <a:pt x="420" y="1533"/>
                      <a:pt x="426" y="1537"/>
                    </a:cubicBezTo>
                    <a:lnTo>
                      <a:pt x="408" y="1526"/>
                    </a:ln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dirty="0">
                <a:solidFill>
                  <a:srgbClr val="0E746B"/>
                </a:solidFill>
              </a:rPr>
              <a:t>OR 16-bit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436574" y="584696"/>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435076" y="3772681"/>
            <a:ext cx="4973170" cy="927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dirty="0">
                <a:solidFill>
                  <a:srgbClr val="0E746B"/>
                </a:solidFill>
                <a:latin typeface="Asap" panose="020B0604020202020204" charset="0"/>
                <a:cs typeface="Bakbak One" panose="020B0604020202020204" charset="0"/>
              </a:rPr>
              <a:t>We build OR16 by taking the 16-bit inputs through NOT gates and then pass their outputs through another NAND gate.</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1993993707"/>
              </p:ext>
            </p:extLst>
          </p:nvPr>
        </p:nvGraphicFramePr>
        <p:xfrm>
          <a:off x="5575657" y="509290"/>
          <a:ext cx="2816338" cy="4206240"/>
        </p:xfrm>
        <a:graphic>
          <a:graphicData uri="http://schemas.openxmlformats.org/drawingml/2006/table">
            <a:tbl>
              <a:tblPr firstRow="1" bandRow="1">
                <a:tableStyleId>{F1C639D2-26CA-439B-88C9-0EA2C49CE583}</a:tableStyleId>
              </a:tblPr>
              <a:tblGrid>
                <a:gridCol w="2816338">
                  <a:extLst>
                    <a:ext uri="{9D8B030D-6E8A-4147-A177-3AD203B41FA5}">
                      <a16:colId xmlns:a16="http://schemas.microsoft.com/office/drawing/2014/main" val="709509873"/>
                    </a:ext>
                  </a:extLst>
                </a:gridCol>
              </a:tblGrid>
              <a:tr h="216556">
                <a:tc>
                  <a:txBody>
                    <a:bodyPr/>
                    <a:lstStyle/>
                    <a:p>
                      <a:pPr algn="ctr"/>
                      <a:r>
                        <a:rPr lang="en-US" sz="1100" dirty="0">
                          <a:solidFill>
                            <a:srgbClr val="0E746B"/>
                          </a:solidFill>
                          <a:latin typeface="Asap" panose="020B0604020202020204" charset="0"/>
                        </a:rPr>
                        <a:t>OR 16-bit HDL</a:t>
                      </a:r>
                    </a:p>
                  </a:txBody>
                  <a:tcPr/>
                </a:tc>
                <a:extLst>
                  <a:ext uri="{0D108BD9-81ED-4DB2-BD59-A6C34878D82A}">
                    <a16:rowId xmlns:a16="http://schemas.microsoft.com/office/drawing/2014/main" val="3566524408"/>
                  </a:ext>
                </a:extLst>
              </a:tr>
              <a:tr h="2947385">
                <a:tc>
                  <a:txBody>
                    <a:bodyPr/>
                    <a:lstStyle/>
                    <a:p>
                      <a:r>
                        <a:rPr lang="en-US" sz="1100" b="0" i="0" u="none" strike="noStrike" cap="none" dirty="0">
                          <a:solidFill>
                            <a:srgbClr val="0E746B"/>
                          </a:solidFill>
                          <a:effectLst/>
                          <a:latin typeface="Asap" panose="020B0604020202020204" charset="0"/>
                          <a:ea typeface="Arial"/>
                          <a:cs typeface="Arial"/>
                          <a:sym typeface="Arial"/>
                        </a:rPr>
                        <a:t>CHIP Or16 {</a:t>
                      </a:r>
                    </a:p>
                    <a:p>
                      <a:r>
                        <a:rPr lang="en-US" sz="1100" b="0" i="0" u="none" strike="noStrike" cap="none" dirty="0">
                          <a:solidFill>
                            <a:srgbClr val="0E746B"/>
                          </a:solidFill>
                          <a:effectLst/>
                          <a:latin typeface="Asap" panose="020B0604020202020204" charset="0"/>
                          <a:ea typeface="Arial"/>
                          <a:cs typeface="Arial"/>
                          <a:sym typeface="Arial"/>
                        </a:rPr>
                        <a:t>    IN a[16], b[16];</a:t>
                      </a:r>
                    </a:p>
                    <a:p>
                      <a:r>
                        <a:rPr lang="en-US" sz="1100" b="0" i="0" u="none" strike="noStrike" cap="none" dirty="0">
                          <a:solidFill>
                            <a:srgbClr val="0E746B"/>
                          </a:solidFill>
                          <a:effectLst/>
                          <a:latin typeface="Asap" panose="020B0604020202020204" charset="0"/>
                          <a:ea typeface="Arial"/>
                          <a:cs typeface="Arial"/>
                          <a:sym typeface="Arial"/>
                        </a:rPr>
                        <a:t>    OUT out[16];</a:t>
                      </a:r>
                    </a:p>
                    <a:p>
                      <a:endParaRPr lang="en-US" sz="1100" b="0" i="0" u="none" strike="noStrike" cap="none" dirty="0">
                        <a:solidFill>
                          <a:srgbClr val="0E746B"/>
                        </a:solidFill>
                        <a:effectLst/>
                        <a:latin typeface="Asap" panose="020B0604020202020204" charset="0"/>
                        <a:ea typeface="Arial"/>
                        <a:cs typeface="Arial"/>
                        <a:sym typeface="Arial"/>
                      </a:endParaRPr>
                    </a:p>
                    <a:p>
                      <a:r>
                        <a:rPr lang="en-US" sz="1100" b="0" i="0" u="none" strike="noStrike" cap="none" dirty="0">
                          <a:solidFill>
                            <a:srgbClr val="0E746B"/>
                          </a:solidFill>
                          <a:effectLst/>
                          <a:latin typeface="Asap" panose="020B0604020202020204" charset="0"/>
                          <a:ea typeface="Arial"/>
                          <a:cs typeface="Arial"/>
                          <a:sym typeface="Arial"/>
                        </a:rPr>
                        <a:t>    PARTS:</a:t>
                      </a:r>
                    </a:p>
                    <a:p>
                      <a:r>
                        <a:rPr lang="en-US" sz="1100" b="0" i="0" u="none" strike="noStrike" cap="none" dirty="0">
                          <a:solidFill>
                            <a:srgbClr val="0E746B"/>
                          </a:solidFill>
                          <a:effectLst/>
                          <a:latin typeface="Asap" panose="020B0604020202020204" charset="0"/>
                          <a:ea typeface="Arial"/>
                          <a:cs typeface="Arial"/>
                          <a:sym typeface="Arial"/>
                        </a:rPr>
                        <a:t>Or(a=a[0],b=b[0],out=out[0]);</a:t>
                      </a:r>
                    </a:p>
                    <a:p>
                      <a:r>
                        <a:rPr lang="en-US" sz="1100" b="0" i="0" u="none" strike="noStrike" cap="none" dirty="0">
                          <a:solidFill>
                            <a:srgbClr val="0E746B"/>
                          </a:solidFill>
                          <a:effectLst/>
                          <a:latin typeface="Asap" panose="020B0604020202020204" charset="0"/>
                          <a:ea typeface="Arial"/>
                          <a:cs typeface="Arial"/>
                          <a:sym typeface="Arial"/>
                        </a:rPr>
                        <a:t>Or(a=a[1],b=b[1],out=out[1]);</a:t>
                      </a:r>
                    </a:p>
                    <a:p>
                      <a:r>
                        <a:rPr lang="en-US" sz="1100" b="0" i="0" u="none" strike="noStrike" cap="none" dirty="0">
                          <a:solidFill>
                            <a:srgbClr val="0E746B"/>
                          </a:solidFill>
                          <a:effectLst/>
                          <a:latin typeface="Asap" panose="020B0604020202020204" charset="0"/>
                          <a:ea typeface="Arial"/>
                          <a:cs typeface="Arial"/>
                          <a:sym typeface="Arial"/>
                        </a:rPr>
                        <a:t>Or(a=a[2],b=b[2],out=out[2]);</a:t>
                      </a:r>
                    </a:p>
                    <a:p>
                      <a:r>
                        <a:rPr lang="en-US" sz="1100" b="0" i="0" u="none" strike="noStrike" cap="none" dirty="0">
                          <a:solidFill>
                            <a:srgbClr val="0E746B"/>
                          </a:solidFill>
                          <a:effectLst/>
                          <a:latin typeface="Asap" panose="020B0604020202020204" charset="0"/>
                          <a:ea typeface="Arial"/>
                          <a:cs typeface="Arial"/>
                          <a:sym typeface="Arial"/>
                        </a:rPr>
                        <a:t>Or(a=a[3],b=b[3],out=out[3]);</a:t>
                      </a:r>
                    </a:p>
                    <a:p>
                      <a:r>
                        <a:rPr lang="en-US" sz="1100" b="0" i="0" u="none" strike="noStrike" cap="none" dirty="0">
                          <a:solidFill>
                            <a:srgbClr val="0E746B"/>
                          </a:solidFill>
                          <a:effectLst/>
                          <a:latin typeface="Asap" panose="020B0604020202020204" charset="0"/>
                          <a:ea typeface="Arial"/>
                          <a:cs typeface="Arial"/>
                          <a:sym typeface="Arial"/>
                        </a:rPr>
                        <a:t>Or(a=a[4],b=b[4],out=out[4]);</a:t>
                      </a:r>
                    </a:p>
                    <a:p>
                      <a:r>
                        <a:rPr lang="en-US" sz="1100" b="0" i="0" u="none" strike="noStrike" cap="none" dirty="0">
                          <a:solidFill>
                            <a:srgbClr val="0E746B"/>
                          </a:solidFill>
                          <a:effectLst/>
                          <a:latin typeface="Asap" panose="020B0604020202020204" charset="0"/>
                          <a:ea typeface="Arial"/>
                          <a:cs typeface="Arial"/>
                          <a:sym typeface="Arial"/>
                        </a:rPr>
                        <a:t>Or(a=a[5],b=b[5],out=out[5]);</a:t>
                      </a:r>
                    </a:p>
                    <a:p>
                      <a:r>
                        <a:rPr lang="en-US" sz="1100" b="0" i="0" u="none" strike="noStrike" cap="none" dirty="0">
                          <a:solidFill>
                            <a:srgbClr val="0E746B"/>
                          </a:solidFill>
                          <a:effectLst/>
                          <a:latin typeface="Asap" panose="020B0604020202020204" charset="0"/>
                          <a:ea typeface="Arial"/>
                          <a:cs typeface="Arial"/>
                          <a:sym typeface="Arial"/>
                        </a:rPr>
                        <a:t>Or(a=a[6],b=b[6],out=out[6]);</a:t>
                      </a:r>
                    </a:p>
                    <a:p>
                      <a:r>
                        <a:rPr lang="en-US" sz="1100" b="0" i="0" u="none" strike="noStrike" cap="none" dirty="0">
                          <a:solidFill>
                            <a:srgbClr val="0E746B"/>
                          </a:solidFill>
                          <a:effectLst/>
                          <a:latin typeface="Asap" panose="020B0604020202020204" charset="0"/>
                          <a:ea typeface="Arial"/>
                          <a:cs typeface="Arial"/>
                          <a:sym typeface="Arial"/>
                        </a:rPr>
                        <a:t>Or(a=a[7],b=b[7],out=out[7]);</a:t>
                      </a:r>
                    </a:p>
                    <a:p>
                      <a:r>
                        <a:rPr lang="en-US" sz="1100" b="0" i="0" u="none" strike="noStrike" cap="none" dirty="0">
                          <a:solidFill>
                            <a:srgbClr val="0E746B"/>
                          </a:solidFill>
                          <a:effectLst/>
                          <a:latin typeface="Asap" panose="020B0604020202020204" charset="0"/>
                          <a:ea typeface="Arial"/>
                          <a:cs typeface="Arial"/>
                          <a:sym typeface="Arial"/>
                        </a:rPr>
                        <a:t>Or(a=a[8],b=b[8],out=out[8]);</a:t>
                      </a:r>
                    </a:p>
                    <a:p>
                      <a:r>
                        <a:rPr lang="en-US" sz="1100" b="0" i="0" u="none" strike="noStrike" cap="none" dirty="0">
                          <a:solidFill>
                            <a:srgbClr val="0E746B"/>
                          </a:solidFill>
                          <a:effectLst/>
                          <a:latin typeface="Asap" panose="020B0604020202020204" charset="0"/>
                          <a:ea typeface="Arial"/>
                          <a:cs typeface="Arial"/>
                          <a:sym typeface="Arial"/>
                        </a:rPr>
                        <a:t>Or(a=a[9],b=b[9],out=out[9]);</a:t>
                      </a:r>
                    </a:p>
                    <a:p>
                      <a:r>
                        <a:rPr lang="en-US" sz="1100" b="0" i="0" u="none" strike="noStrike" cap="none" dirty="0">
                          <a:solidFill>
                            <a:srgbClr val="0E746B"/>
                          </a:solidFill>
                          <a:effectLst/>
                          <a:latin typeface="Asap" panose="020B0604020202020204" charset="0"/>
                          <a:ea typeface="Arial"/>
                          <a:cs typeface="Arial"/>
                          <a:sym typeface="Arial"/>
                        </a:rPr>
                        <a:t>Or(a=a[10],b=b[10],out=out[10]);</a:t>
                      </a:r>
                    </a:p>
                    <a:p>
                      <a:r>
                        <a:rPr lang="en-US" sz="1100" b="0" i="0" u="none" strike="noStrike" cap="none" dirty="0">
                          <a:solidFill>
                            <a:srgbClr val="0E746B"/>
                          </a:solidFill>
                          <a:effectLst/>
                          <a:latin typeface="Asap" panose="020B0604020202020204" charset="0"/>
                          <a:ea typeface="Arial"/>
                          <a:cs typeface="Arial"/>
                          <a:sym typeface="Arial"/>
                        </a:rPr>
                        <a:t>Or(a=a[11],b=b[11],out=out[11]);</a:t>
                      </a:r>
                    </a:p>
                    <a:p>
                      <a:r>
                        <a:rPr lang="en-US" sz="1100" b="0" i="0" u="none" strike="noStrike" cap="none" dirty="0">
                          <a:solidFill>
                            <a:srgbClr val="0E746B"/>
                          </a:solidFill>
                          <a:effectLst/>
                          <a:latin typeface="Asap" panose="020B0604020202020204" charset="0"/>
                          <a:ea typeface="Arial"/>
                          <a:cs typeface="Arial"/>
                          <a:sym typeface="Arial"/>
                        </a:rPr>
                        <a:t>Or(a=a[12],b=b[12],out=out[12]);</a:t>
                      </a:r>
                    </a:p>
                    <a:p>
                      <a:r>
                        <a:rPr lang="en-US" sz="1100" b="0" i="0" u="none" strike="noStrike" cap="none" dirty="0">
                          <a:solidFill>
                            <a:srgbClr val="0E746B"/>
                          </a:solidFill>
                          <a:effectLst/>
                          <a:latin typeface="Asap" panose="020B0604020202020204" charset="0"/>
                          <a:ea typeface="Arial"/>
                          <a:cs typeface="Arial"/>
                          <a:sym typeface="Arial"/>
                        </a:rPr>
                        <a:t>Or(a=a[13],b=b[13],out=out[13]);</a:t>
                      </a:r>
                    </a:p>
                    <a:p>
                      <a:r>
                        <a:rPr lang="en-US" sz="1100" b="0" i="0" u="none" strike="noStrike" cap="none" dirty="0">
                          <a:solidFill>
                            <a:srgbClr val="0E746B"/>
                          </a:solidFill>
                          <a:effectLst/>
                          <a:latin typeface="Asap" panose="020B0604020202020204" charset="0"/>
                          <a:ea typeface="Arial"/>
                          <a:cs typeface="Arial"/>
                          <a:sym typeface="Arial"/>
                        </a:rPr>
                        <a:t>Or(a=a[14],b=b[14],out=out[14]);</a:t>
                      </a:r>
                    </a:p>
                    <a:p>
                      <a:r>
                        <a:rPr lang="en-US" sz="1100" b="0" i="0" u="none" strike="noStrike" cap="none" dirty="0">
                          <a:solidFill>
                            <a:srgbClr val="0E746B"/>
                          </a:solidFill>
                          <a:effectLst/>
                          <a:latin typeface="Asap" panose="020B0604020202020204" charset="0"/>
                          <a:ea typeface="Arial"/>
                          <a:cs typeface="Arial"/>
                          <a:sym typeface="Arial"/>
                        </a:rPr>
                        <a:t>Or(a=a[15],b=b[15],out=out[15]);</a:t>
                      </a:r>
                    </a:p>
                    <a:p>
                      <a:endParaRPr lang="en-US" sz="1100" b="0" i="0" u="none" strike="noStrike" cap="none" dirty="0">
                        <a:solidFill>
                          <a:srgbClr val="0E746B"/>
                        </a:solidFill>
                        <a:effectLst/>
                        <a:latin typeface="Asap" panose="020B0604020202020204" charset="0"/>
                        <a:ea typeface="Arial"/>
                        <a:cs typeface="Arial"/>
                        <a:sym typeface="Arial"/>
                      </a:endParaRPr>
                    </a:p>
                    <a:p>
                      <a:r>
                        <a:rPr lang="en-US" sz="11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7170" name="Picture 2">
            <a:extLst>
              <a:ext uri="{FF2B5EF4-FFF2-40B4-BE49-F238E27FC236}">
                <a16:creationId xmlns:a16="http://schemas.microsoft.com/office/drawing/2014/main" id="{8485AE32-4E8A-B7E5-65F6-94D266751C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9841" y="976578"/>
            <a:ext cx="4212159" cy="29189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94204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dirty="0">
                <a:solidFill>
                  <a:srgbClr val="0E746B"/>
                </a:solidFill>
              </a:rPr>
              <a:t>OR 16-bit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436574" y="584696"/>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435076" y="3772681"/>
            <a:ext cx="4973170" cy="927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dirty="0">
                <a:solidFill>
                  <a:srgbClr val="0E746B"/>
                </a:solidFill>
                <a:latin typeface="Asap" panose="020B0604020202020204" charset="0"/>
                <a:cs typeface="Bakbak One" panose="020B0604020202020204" charset="0"/>
              </a:rPr>
              <a:t>We build OR16 by taking the 16-bit inputs through NOT gates and then pass their outputs through another NAND gate.</a:t>
            </a:r>
          </a:p>
        </p:txBody>
      </p:sp>
      <p:pic>
        <p:nvPicPr>
          <p:cNvPr id="7170" name="Picture 2">
            <a:extLst>
              <a:ext uri="{FF2B5EF4-FFF2-40B4-BE49-F238E27FC236}">
                <a16:creationId xmlns:a16="http://schemas.microsoft.com/office/drawing/2014/main" id="{8485AE32-4E8A-B7E5-65F6-94D266751C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9841" y="976578"/>
            <a:ext cx="4212159" cy="29189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 name="Table 1">
            <a:extLst>
              <a:ext uri="{FF2B5EF4-FFF2-40B4-BE49-F238E27FC236}">
                <a16:creationId xmlns:a16="http://schemas.microsoft.com/office/drawing/2014/main" id="{175766D3-6039-7485-295F-862DCB587613}"/>
              </a:ext>
            </a:extLst>
          </p:cNvPr>
          <p:cNvGraphicFramePr>
            <a:graphicFrameLocks noGrp="1"/>
          </p:cNvGraphicFramePr>
          <p:nvPr>
            <p:extLst>
              <p:ext uri="{D42A27DB-BD31-4B8C-83A1-F6EECF244321}">
                <p14:modId xmlns:p14="http://schemas.microsoft.com/office/powerpoint/2010/main" val="560725339"/>
              </p:ext>
            </p:extLst>
          </p:nvPr>
        </p:nvGraphicFramePr>
        <p:xfrm>
          <a:off x="5575657" y="511840"/>
          <a:ext cx="2816338" cy="4206240"/>
        </p:xfrm>
        <a:graphic>
          <a:graphicData uri="http://schemas.openxmlformats.org/drawingml/2006/table">
            <a:tbl>
              <a:tblPr firstRow="1" bandRow="1">
                <a:tableStyleId>{F1C639D2-26CA-439B-88C9-0EA2C49CE583}</a:tableStyleId>
              </a:tblPr>
              <a:tblGrid>
                <a:gridCol w="2816338">
                  <a:extLst>
                    <a:ext uri="{9D8B030D-6E8A-4147-A177-3AD203B41FA5}">
                      <a16:colId xmlns:a16="http://schemas.microsoft.com/office/drawing/2014/main" val="709509873"/>
                    </a:ext>
                  </a:extLst>
                </a:gridCol>
              </a:tblGrid>
              <a:tr h="216556">
                <a:tc>
                  <a:txBody>
                    <a:bodyPr/>
                    <a:lstStyle/>
                    <a:p>
                      <a:pPr algn="ctr"/>
                      <a:r>
                        <a:rPr lang="en-US" sz="1100" dirty="0">
                          <a:solidFill>
                            <a:srgbClr val="0E746B"/>
                          </a:solidFill>
                          <a:latin typeface="Asap" panose="020B0604020202020204" charset="0"/>
                        </a:rPr>
                        <a:t>OR 16-bit Verilog</a:t>
                      </a:r>
                    </a:p>
                  </a:txBody>
                  <a:tcPr/>
                </a:tc>
                <a:extLst>
                  <a:ext uri="{0D108BD9-81ED-4DB2-BD59-A6C34878D82A}">
                    <a16:rowId xmlns:a16="http://schemas.microsoft.com/office/drawing/2014/main" val="3566524408"/>
                  </a:ext>
                </a:extLst>
              </a:tr>
              <a:tr h="2947385">
                <a:tc>
                  <a:txBody>
                    <a:bodyPr/>
                    <a:lstStyle/>
                    <a:p>
                      <a:r>
                        <a:rPr lang="en-US" sz="1100" b="0" i="0" u="none" strike="noStrike" cap="none" dirty="0">
                          <a:solidFill>
                            <a:srgbClr val="0E746B"/>
                          </a:solidFill>
                          <a:effectLst/>
                          <a:latin typeface="Asap" panose="020B0604020202020204" charset="0"/>
                          <a:ea typeface="Arial"/>
                          <a:cs typeface="Arial"/>
                          <a:sym typeface="Arial"/>
                        </a:rPr>
                        <a:t>module Or16(</a:t>
                      </a:r>
                    </a:p>
                    <a:p>
                      <a:r>
                        <a:rPr lang="en-US" sz="1100" b="0" i="0" u="none" strike="noStrike" cap="none" dirty="0">
                          <a:solidFill>
                            <a:srgbClr val="0E746B"/>
                          </a:solidFill>
                          <a:effectLst/>
                          <a:latin typeface="Asap" panose="020B0604020202020204" charset="0"/>
                          <a:ea typeface="Arial"/>
                          <a:cs typeface="Arial"/>
                          <a:sym typeface="Arial"/>
                        </a:rPr>
                        <a:t>input [15:0] a,</a:t>
                      </a:r>
                    </a:p>
                    <a:p>
                      <a:r>
                        <a:rPr lang="en-US" sz="1100" b="0" i="0" u="none" strike="noStrike" cap="none" dirty="0">
                          <a:solidFill>
                            <a:srgbClr val="0E746B"/>
                          </a:solidFill>
                          <a:effectLst/>
                          <a:latin typeface="Asap" panose="020B0604020202020204" charset="0"/>
                          <a:ea typeface="Arial"/>
                          <a:cs typeface="Arial"/>
                          <a:sym typeface="Arial"/>
                        </a:rPr>
                        <a:t>input [15:0] b,</a:t>
                      </a:r>
                    </a:p>
                    <a:p>
                      <a:r>
                        <a:rPr lang="en-US" sz="1100" b="0" i="0" u="none" strike="noStrike" cap="none" dirty="0">
                          <a:solidFill>
                            <a:srgbClr val="0E746B"/>
                          </a:solidFill>
                          <a:effectLst/>
                          <a:latin typeface="Asap" panose="020B0604020202020204" charset="0"/>
                          <a:ea typeface="Arial"/>
                          <a:cs typeface="Arial"/>
                          <a:sym typeface="Arial"/>
                        </a:rPr>
                        <a:t>output [15:0] out</a:t>
                      </a:r>
                    </a:p>
                    <a:p>
                      <a:r>
                        <a:rPr lang="en-US" sz="1100" b="0" i="0" u="none" strike="noStrike" cap="none" dirty="0">
                          <a:solidFill>
                            <a:srgbClr val="0E746B"/>
                          </a:solidFill>
                          <a:effectLst/>
                          <a:latin typeface="Asap" panose="020B0604020202020204" charset="0"/>
                          <a:ea typeface="Arial"/>
                          <a:cs typeface="Arial"/>
                          <a:sym typeface="Arial"/>
                        </a:rPr>
                        <a:t>);</a:t>
                      </a:r>
                    </a:p>
                    <a:p>
                      <a:r>
                        <a:rPr lang="en-US" sz="1100" b="0" i="0" u="none" strike="noStrike" cap="none" dirty="0">
                          <a:solidFill>
                            <a:srgbClr val="0E746B"/>
                          </a:solidFill>
                          <a:effectLst/>
                          <a:latin typeface="Asap" panose="020B0604020202020204" charset="0"/>
                          <a:ea typeface="Arial"/>
                          <a:cs typeface="Arial"/>
                          <a:sym typeface="Arial"/>
                        </a:rPr>
                        <a:t>or Or0(out[0],a[0],b[0]);</a:t>
                      </a:r>
                    </a:p>
                    <a:p>
                      <a:r>
                        <a:rPr lang="en-US" sz="1100" b="0" i="0" u="none" strike="noStrike" cap="none" dirty="0">
                          <a:solidFill>
                            <a:srgbClr val="0E746B"/>
                          </a:solidFill>
                          <a:effectLst/>
                          <a:latin typeface="Asap" panose="020B0604020202020204" charset="0"/>
                          <a:ea typeface="Arial"/>
                          <a:cs typeface="Arial"/>
                          <a:sym typeface="Arial"/>
                        </a:rPr>
                        <a:t>or Or1(out[1],a[1],b[1]);</a:t>
                      </a:r>
                    </a:p>
                    <a:p>
                      <a:r>
                        <a:rPr lang="en-US" sz="1100" b="0" i="0" u="none" strike="noStrike" cap="none" dirty="0">
                          <a:solidFill>
                            <a:srgbClr val="0E746B"/>
                          </a:solidFill>
                          <a:effectLst/>
                          <a:latin typeface="Asap" panose="020B0604020202020204" charset="0"/>
                          <a:ea typeface="Arial"/>
                          <a:cs typeface="Arial"/>
                          <a:sym typeface="Arial"/>
                        </a:rPr>
                        <a:t>or Or2(out[2],a[2],b[2]);</a:t>
                      </a:r>
                    </a:p>
                    <a:p>
                      <a:r>
                        <a:rPr lang="en-US" sz="1100" b="0" i="0" u="none" strike="noStrike" cap="none" dirty="0">
                          <a:solidFill>
                            <a:srgbClr val="0E746B"/>
                          </a:solidFill>
                          <a:effectLst/>
                          <a:latin typeface="Asap" panose="020B0604020202020204" charset="0"/>
                          <a:ea typeface="Arial"/>
                          <a:cs typeface="Arial"/>
                          <a:sym typeface="Arial"/>
                        </a:rPr>
                        <a:t>or Or3(out[3],a[3],b[3]);</a:t>
                      </a:r>
                    </a:p>
                    <a:p>
                      <a:r>
                        <a:rPr lang="en-US" sz="1100" b="0" i="0" u="none" strike="noStrike" cap="none" dirty="0">
                          <a:solidFill>
                            <a:srgbClr val="0E746B"/>
                          </a:solidFill>
                          <a:effectLst/>
                          <a:latin typeface="Asap" panose="020B0604020202020204" charset="0"/>
                          <a:ea typeface="Arial"/>
                          <a:cs typeface="Arial"/>
                          <a:sym typeface="Arial"/>
                        </a:rPr>
                        <a:t>or Or4(out[4],a[4],b[4]);</a:t>
                      </a:r>
                    </a:p>
                    <a:p>
                      <a:r>
                        <a:rPr lang="en-US" sz="1100" b="0" i="0" u="none" strike="noStrike" cap="none" dirty="0">
                          <a:solidFill>
                            <a:srgbClr val="0E746B"/>
                          </a:solidFill>
                          <a:effectLst/>
                          <a:latin typeface="Asap" panose="020B0604020202020204" charset="0"/>
                          <a:ea typeface="Arial"/>
                          <a:cs typeface="Arial"/>
                          <a:sym typeface="Arial"/>
                        </a:rPr>
                        <a:t>or Or5(out[5],a[5],b[5]);</a:t>
                      </a:r>
                    </a:p>
                    <a:p>
                      <a:r>
                        <a:rPr lang="en-US" sz="1100" b="0" i="0" u="none" strike="noStrike" cap="none" dirty="0">
                          <a:solidFill>
                            <a:srgbClr val="0E746B"/>
                          </a:solidFill>
                          <a:effectLst/>
                          <a:latin typeface="Asap" panose="020B0604020202020204" charset="0"/>
                          <a:ea typeface="Arial"/>
                          <a:cs typeface="Arial"/>
                          <a:sym typeface="Arial"/>
                        </a:rPr>
                        <a:t>or Or6(out[6],a[6],b[6]);</a:t>
                      </a:r>
                    </a:p>
                    <a:p>
                      <a:r>
                        <a:rPr lang="en-US" sz="1100" b="0" i="0" u="none" strike="noStrike" cap="none" dirty="0">
                          <a:solidFill>
                            <a:srgbClr val="0E746B"/>
                          </a:solidFill>
                          <a:effectLst/>
                          <a:latin typeface="Asap" panose="020B0604020202020204" charset="0"/>
                          <a:ea typeface="Arial"/>
                          <a:cs typeface="Arial"/>
                          <a:sym typeface="Arial"/>
                        </a:rPr>
                        <a:t>or Or7(out[7],a[7],b[7]);</a:t>
                      </a:r>
                    </a:p>
                    <a:p>
                      <a:r>
                        <a:rPr lang="en-US" sz="1100" b="0" i="0" u="none" strike="noStrike" cap="none" dirty="0">
                          <a:solidFill>
                            <a:srgbClr val="0E746B"/>
                          </a:solidFill>
                          <a:effectLst/>
                          <a:latin typeface="Asap" panose="020B0604020202020204" charset="0"/>
                          <a:ea typeface="Arial"/>
                          <a:cs typeface="Arial"/>
                          <a:sym typeface="Arial"/>
                        </a:rPr>
                        <a:t>or Or8(out[8],a[8],b[8]);</a:t>
                      </a:r>
                    </a:p>
                    <a:p>
                      <a:r>
                        <a:rPr lang="en-US" sz="1100" b="0" i="0" u="none" strike="noStrike" cap="none" dirty="0">
                          <a:solidFill>
                            <a:srgbClr val="0E746B"/>
                          </a:solidFill>
                          <a:effectLst/>
                          <a:latin typeface="Asap" panose="020B0604020202020204" charset="0"/>
                          <a:ea typeface="Arial"/>
                          <a:cs typeface="Arial"/>
                          <a:sym typeface="Arial"/>
                        </a:rPr>
                        <a:t>or Or9(out[9],a[9],b[9]);</a:t>
                      </a:r>
                    </a:p>
                    <a:p>
                      <a:r>
                        <a:rPr lang="en-US" sz="1100" b="0" i="0" u="none" strike="noStrike" cap="none" dirty="0">
                          <a:solidFill>
                            <a:srgbClr val="0E746B"/>
                          </a:solidFill>
                          <a:effectLst/>
                          <a:latin typeface="Asap" panose="020B0604020202020204" charset="0"/>
                          <a:ea typeface="Arial"/>
                          <a:cs typeface="Arial"/>
                          <a:sym typeface="Arial"/>
                        </a:rPr>
                        <a:t>or Or10(out[10],a[10],b[10]);</a:t>
                      </a:r>
                    </a:p>
                    <a:p>
                      <a:r>
                        <a:rPr lang="en-US" sz="1100" b="0" i="0" u="none" strike="noStrike" cap="none" dirty="0">
                          <a:solidFill>
                            <a:srgbClr val="0E746B"/>
                          </a:solidFill>
                          <a:effectLst/>
                          <a:latin typeface="Asap" panose="020B0604020202020204" charset="0"/>
                          <a:ea typeface="Arial"/>
                          <a:cs typeface="Arial"/>
                          <a:sym typeface="Arial"/>
                        </a:rPr>
                        <a:t>or Or11(out[11],a[11],b[11]);</a:t>
                      </a:r>
                    </a:p>
                    <a:p>
                      <a:r>
                        <a:rPr lang="en-US" sz="1100" b="0" i="0" u="none" strike="noStrike" cap="none" dirty="0">
                          <a:solidFill>
                            <a:srgbClr val="0E746B"/>
                          </a:solidFill>
                          <a:effectLst/>
                          <a:latin typeface="Asap" panose="020B0604020202020204" charset="0"/>
                          <a:ea typeface="Arial"/>
                          <a:cs typeface="Arial"/>
                          <a:sym typeface="Arial"/>
                        </a:rPr>
                        <a:t>or Or12(out[12],a[12],b[12]);</a:t>
                      </a:r>
                    </a:p>
                    <a:p>
                      <a:r>
                        <a:rPr lang="en-US" sz="1100" b="0" i="0" u="none" strike="noStrike" cap="none" dirty="0">
                          <a:solidFill>
                            <a:srgbClr val="0E746B"/>
                          </a:solidFill>
                          <a:effectLst/>
                          <a:latin typeface="Asap" panose="020B0604020202020204" charset="0"/>
                          <a:ea typeface="Arial"/>
                          <a:cs typeface="Arial"/>
                          <a:sym typeface="Arial"/>
                        </a:rPr>
                        <a:t>or Or13(out[13],a[13],b[13]);</a:t>
                      </a:r>
                    </a:p>
                    <a:p>
                      <a:r>
                        <a:rPr lang="en-US" sz="1100" b="0" i="0" u="none" strike="noStrike" cap="none" dirty="0">
                          <a:solidFill>
                            <a:srgbClr val="0E746B"/>
                          </a:solidFill>
                          <a:effectLst/>
                          <a:latin typeface="Asap" panose="020B0604020202020204" charset="0"/>
                          <a:ea typeface="Arial"/>
                          <a:cs typeface="Arial"/>
                          <a:sym typeface="Arial"/>
                        </a:rPr>
                        <a:t>or Or14(out[14],a[14],b[14]);</a:t>
                      </a:r>
                    </a:p>
                    <a:p>
                      <a:r>
                        <a:rPr lang="en-US" sz="1100" b="0" i="0" u="none" strike="noStrike" cap="none" dirty="0">
                          <a:solidFill>
                            <a:srgbClr val="0E746B"/>
                          </a:solidFill>
                          <a:effectLst/>
                          <a:latin typeface="Asap" panose="020B0604020202020204" charset="0"/>
                          <a:ea typeface="Arial"/>
                          <a:cs typeface="Arial"/>
                          <a:sym typeface="Arial"/>
                        </a:rPr>
                        <a:t>or Or15(out[15],a[15],b[15]);</a:t>
                      </a:r>
                    </a:p>
                    <a:p>
                      <a:endParaRPr lang="en-US" sz="1100" b="0" i="0" u="none" strike="noStrike" cap="none" dirty="0">
                        <a:solidFill>
                          <a:srgbClr val="0E746B"/>
                        </a:solidFill>
                        <a:effectLst/>
                        <a:latin typeface="Asap" panose="020B0604020202020204" charset="0"/>
                        <a:ea typeface="Arial"/>
                        <a:cs typeface="Arial"/>
                        <a:sym typeface="Arial"/>
                      </a:endParaRPr>
                    </a:p>
                    <a:p>
                      <a:r>
                        <a:rPr lang="en-US" sz="1100" b="0" i="0" u="none" strike="noStrike" cap="none" dirty="0" err="1">
                          <a:solidFill>
                            <a:srgbClr val="0E746B"/>
                          </a:solidFill>
                          <a:effectLst/>
                          <a:latin typeface="Asap" panose="020B0604020202020204" charset="0"/>
                          <a:ea typeface="Arial"/>
                          <a:cs typeface="Arial"/>
                          <a:sym typeface="Arial"/>
                        </a:rPr>
                        <a:t>Endmodule</a:t>
                      </a:r>
                      <a:endParaRPr lang="en-US" sz="1100" b="0" i="0" u="none" strike="noStrike" cap="none" dirty="0">
                        <a:solidFill>
                          <a:srgbClr val="0E746B"/>
                        </a:solidFill>
                        <a:effectLst/>
                        <a:latin typeface="Asap" panose="020B0604020202020204" charset="0"/>
                        <a:ea typeface="Arial"/>
                        <a:cs typeface="Arial"/>
                        <a:sym typeface="Arial"/>
                      </a:endParaRPr>
                    </a:p>
                  </a:txBody>
                  <a:tcPr/>
                </a:tc>
                <a:extLst>
                  <a:ext uri="{0D108BD9-81ED-4DB2-BD59-A6C34878D82A}">
                    <a16:rowId xmlns:a16="http://schemas.microsoft.com/office/drawing/2014/main" val="1053315486"/>
                  </a:ext>
                </a:extLst>
              </a:tr>
            </a:tbl>
          </a:graphicData>
        </a:graphic>
      </p:graphicFrame>
    </p:spTree>
    <p:extLst>
      <p:ext uri="{BB962C8B-B14F-4D97-AF65-F5344CB8AC3E}">
        <p14:creationId xmlns:p14="http://schemas.microsoft.com/office/powerpoint/2010/main" val="53486076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dirty="0">
                <a:solidFill>
                  <a:srgbClr val="0E746B"/>
                </a:solidFill>
              </a:rPr>
              <a:t>AND 16-bit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436574" y="584696"/>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435076" y="3772681"/>
            <a:ext cx="4973170" cy="927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dirty="0">
                <a:solidFill>
                  <a:srgbClr val="0E746B"/>
                </a:solidFill>
                <a:latin typeface="Asap" panose="020B0604020202020204" charset="0"/>
                <a:cs typeface="Bakbak One" panose="020B0604020202020204" charset="0"/>
              </a:rPr>
              <a:t>We build a 16-bit AND gate by connecting the two inputs A and B to a NAND gate and then connecting the result to both inputs of the NAND gate.</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3537356345"/>
              </p:ext>
            </p:extLst>
          </p:nvPr>
        </p:nvGraphicFramePr>
        <p:xfrm>
          <a:off x="5575657" y="509290"/>
          <a:ext cx="2816338" cy="4038600"/>
        </p:xfrm>
        <a:graphic>
          <a:graphicData uri="http://schemas.openxmlformats.org/drawingml/2006/table">
            <a:tbl>
              <a:tblPr firstRow="1" bandRow="1">
                <a:tableStyleId>{F1C639D2-26CA-439B-88C9-0EA2C49CE583}</a:tableStyleId>
              </a:tblPr>
              <a:tblGrid>
                <a:gridCol w="2816338">
                  <a:extLst>
                    <a:ext uri="{9D8B030D-6E8A-4147-A177-3AD203B41FA5}">
                      <a16:colId xmlns:a16="http://schemas.microsoft.com/office/drawing/2014/main" val="709509873"/>
                    </a:ext>
                  </a:extLst>
                </a:gridCol>
              </a:tblGrid>
              <a:tr h="216556">
                <a:tc>
                  <a:txBody>
                    <a:bodyPr/>
                    <a:lstStyle/>
                    <a:p>
                      <a:pPr algn="ctr"/>
                      <a:r>
                        <a:rPr lang="en-US" sz="1100" dirty="0">
                          <a:solidFill>
                            <a:srgbClr val="0E746B"/>
                          </a:solidFill>
                          <a:latin typeface="Asap" panose="020B0604020202020204" charset="0"/>
                        </a:rPr>
                        <a:t>AND 16-bit </a:t>
                      </a:r>
                    </a:p>
                  </a:txBody>
                  <a:tcPr/>
                </a:tc>
                <a:extLst>
                  <a:ext uri="{0D108BD9-81ED-4DB2-BD59-A6C34878D82A}">
                    <a16:rowId xmlns:a16="http://schemas.microsoft.com/office/drawing/2014/main" val="3566524408"/>
                  </a:ext>
                </a:extLst>
              </a:tr>
              <a:tr h="2947385">
                <a:tc>
                  <a:txBody>
                    <a:bodyPr/>
                    <a:lstStyle/>
                    <a:p>
                      <a:r>
                        <a:rPr lang="en-US" sz="1100" b="0" i="0" u="none" strike="noStrike" cap="none" dirty="0">
                          <a:solidFill>
                            <a:srgbClr val="0E746B"/>
                          </a:solidFill>
                          <a:effectLst/>
                          <a:latin typeface="Asap" panose="020B0604020202020204" charset="0"/>
                          <a:ea typeface="Arial"/>
                          <a:cs typeface="Arial"/>
                          <a:sym typeface="Arial"/>
                        </a:rPr>
                        <a:t>CHIP And16 {</a:t>
                      </a:r>
                    </a:p>
                    <a:p>
                      <a:r>
                        <a:rPr lang="en-US" sz="1100" b="0" i="0" u="none" strike="noStrike" cap="none" dirty="0">
                          <a:solidFill>
                            <a:srgbClr val="0E746B"/>
                          </a:solidFill>
                          <a:effectLst/>
                          <a:latin typeface="Asap" panose="020B0604020202020204" charset="0"/>
                          <a:ea typeface="Arial"/>
                          <a:cs typeface="Arial"/>
                          <a:sym typeface="Arial"/>
                        </a:rPr>
                        <a:t>    IN a[16], b[16];</a:t>
                      </a:r>
                    </a:p>
                    <a:p>
                      <a:r>
                        <a:rPr lang="en-US" sz="1100" b="0" i="0" u="none" strike="noStrike" cap="none" dirty="0">
                          <a:solidFill>
                            <a:srgbClr val="0E746B"/>
                          </a:solidFill>
                          <a:effectLst/>
                          <a:latin typeface="Asap" panose="020B0604020202020204" charset="0"/>
                          <a:ea typeface="Arial"/>
                          <a:cs typeface="Arial"/>
                          <a:sym typeface="Arial"/>
                        </a:rPr>
                        <a:t>    OUT out[16];</a:t>
                      </a:r>
                    </a:p>
                    <a:p>
                      <a:endParaRPr lang="en-US" sz="1100" b="0" i="0" u="none" strike="noStrike" cap="none" dirty="0">
                        <a:solidFill>
                          <a:srgbClr val="0E746B"/>
                        </a:solidFill>
                        <a:effectLst/>
                        <a:latin typeface="Asap" panose="020B0604020202020204" charset="0"/>
                        <a:ea typeface="Arial"/>
                        <a:cs typeface="Arial"/>
                        <a:sym typeface="Arial"/>
                      </a:endParaRPr>
                    </a:p>
                    <a:p>
                      <a:r>
                        <a:rPr lang="en-US" sz="1100" b="0" i="0" u="none" strike="noStrike" cap="none" dirty="0">
                          <a:solidFill>
                            <a:srgbClr val="0E746B"/>
                          </a:solidFill>
                          <a:effectLst/>
                          <a:latin typeface="Asap" panose="020B0604020202020204" charset="0"/>
                          <a:ea typeface="Arial"/>
                          <a:cs typeface="Arial"/>
                          <a:sym typeface="Arial"/>
                        </a:rPr>
                        <a:t>    PARTS:</a:t>
                      </a:r>
                    </a:p>
                    <a:p>
                      <a:r>
                        <a:rPr lang="en-US" sz="1100" b="0" i="0" u="none" strike="noStrike" cap="none" dirty="0">
                          <a:solidFill>
                            <a:srgbClr val="0E746B"/>
                          </a:solidFill>
                          <a:effectLst/>
                          <a:latin typeface="Asap" panose="020B0604020202020204" charset="0"/>
                          <a:ea typeface="Arial"/>
                          <a:cs typeface="Arial"/>
                          <a:sym typeface="Arial"/>
                        </a:rPr>
                        <a:t>    And(a=a[0],b=b[0],out=out[0]);</a:t>
                      </a:r>
                    </a:p>
                    <a:p>
                      <a:r>
                        <a:rPr lang="en-US" sz="1100" b="0" i="0" u="none" strike="noStrike" cap="none" dirty="0">
                          <a:solidFill>
                            <a:srgbClr val="0E746B"/>
                          </a:solidFill>
                          <a:effectLst/>
                          <a:latin typeface="Asap" panose="020B0604020202020204" charset="0"/>
                          <a:ea typeface="Arial"/>
                          <a:cs typeface="Arial"/>
                          <a:sym typeface="Arial"/>
                        </a:rPr>
                        <a:t>    And(a=a[1],b=b[1],out=out[1]);</a:t>
                      </a:r>
                    </a:p>
                    <a:p>
                      <a:r>
                        <a:rPr lang="en-US" sz="1100" b="0" i="0" u="none" strike="noStrike" cap="none" dirty="0">
                          <a:solidFill>
                            <a:srgbClr val="0E746B"/>
                          </a:solidFill>
                          <a:effectLst/>
                          <a:latin typeface="Asap" panose="020B0604020202020204" charset="0"/>
                          <a:ea typeface="Arial"/>
                          <a:cs typeface="Arial"/>
                          <a:sym typeface="Arial"/>
                        </a:rPr>
                        <a:t>    And(a=a[2],b=b[2],out=out[2]);</a:t>
                      </a:r>
                    </a:p>
                    <a:p>
                      <a:r>
                        <a:rPr lang="en-US" sz="1100" b="0" i="0" u="none" strike="noStrike" cap="none" dirty="0">
                          <a:solidFill>
                            <a:srgbClr val="0E746B"/>
                          </a:solidFill>
                          <a:effectLst/>
                          <a:latin typeface="Asap" panose="020B0604020202020204" charset="0"/>
                          <a:ea typeface="Arial"/>
                          <a:cs typeface="Arial"/>
                          <a:sym typeface="Arial"/>
                        </a:rPr>
                        <a:t>    And(a=a[3],b=b[3],out=out[3]);</a:t>
                      </a:r>
                    </a:p>
                    <a:p>
                      <a:r>
                        <a:rPr lang="en-US" sz="1100" b="0" i="0" u="none" strike="noStrike" cap="none" dirty="0">
                          <a:solidFill>
                            <a:srgbClr val="0E746B"/>
                          </a:solidFill>
                          <a:effectLst/>
                          <a:latin typeface="Asap" panose="020B0604020202020204" charset="0"/>
                          <a:ea typeface="Arial"/>
                          <a:cs typeface="Arial"/>
                          <a:sym typeface="Arial"/>
                        </a:rPr>
                        <a:t>    And(a=a[4],b=b[4],out=out[4]);</a:t>
                      </a:r>
                    </a:p>
                    <a:p>
                      <a:r>
                        <a:rPr lang="en-US" sz="1100" b="0" i="0" u="none" strike="noStrike" cap="none" dirty="0">
                          <a:solidFill>
                            <a:srgbClr val="0E746B"/>
                          </a:solidFill>
                          <a:effectLst/>
                          <a:latin typeface="Asap" panose="020B0604020202020204" charset="0"/>
                          <a:ea typeface="Arial"/>
                          <a:cs typeface="Arial"/>
                          <a:sym typeface="Arial"/>
                        </a:rPr>
                        <a:t>    And(a=a[5],b=b[5],out=out[5]);</a:t>
                      </a:r>
                    </a:p>
                    <a:p>
                      <a:r>
                        <a:rPr lang="en-US" sz="1100" b="0" i="0" u="none" strike="noStrike" cap="none" dirty="0">
                          <a:solidFill>
                            <a:srgbClr val="0E746B"/>
                          </a:solidFill>
                          <a:effectLst/>
                          <a:latin typeface="Asap" panose="020B0604020202020204" charset="0"/>
                          <a:ea typeface="Arial"/>
                          <a:cs typeface="Arial"/>
                          <a:sym typeface="Arial"/>
                        </a:rPr>
                        <a:t>    And(a=a[6],b=b[6],out=out[6]);</a:t>
                      </a:r>
                    </a:p>
                    <a:p>
                      <a:r>
                        <a:rPr lang="en-US" sz="1100" b="0" i="0" u="none" strike="noStrike" cap="none" dirty="0">
                          <a:solidFill>
                            <a:srgbClr val="0E746B"/>
                          </a:solidFill>
                          <a:effectLst/>
                          <a:latin typeface="Asap" panose="020B0604020202020204" charset="0"/>
                          <a:ea typeface="Arial"/>
                          <a:cs typeface="Arial"/>
                          <a:sym typeface="Arial"/>
                        </a:rPr>
                        <a:t>    And(a=a[7],b=b[7],out=out[7]);</a:t>
                      </a:r>
                    </a:p>
                    <a:p>
                      <a:r>
                        <a:rPr lang="en-US" sz="1100" b="0" i="0" u="none" strike="noStrike" cap="none" dirty="0">
                          <a:solidFill>
                            <a:srgbClr val="0E746B"/>
                          </a:solidFill>
                          <a:effectLst/>
                          <a:latin typeface="Asap" panose="020B0604020202020204" charset="0"/>
                          <a:ea typeface="Arial"/>
                          <a:cs typeface="Arial"/>
                          <a:sym typeface="Arial"/>
                        </a:rPr>
                        <a:t>    And(a=a[8],b=b[8],out=out[8]);</a:t>
                      </a:r>
                    </a:p>
                    <a:p>
                      <a:r>
                        <a:rPr lang="en-US" sz="1100" b="0" i="0" u="none" strike="noStrike" cap="none" dirty="0">
                          <a:solidFill>
                            <a:srgbClr val="0E746B"/>
                          </a:solidFill>
                          <a:effectLst/>
                          <a:latin typeface="Asap" panose="020B0604020202020204" charset="0"/>
                          <a:ea typeface="Arial"/>
                          <a:cs typeface="Arial"/>
                          <a:sym typeface="Arial"/>
                        </a:rPr>
                        <a:t>    And(a=a[9],b=b[9],out=out[9]);</a:t>
                      </a:r>
                    </a:p>
                    <a:p>
                      <a:r>
                        <a:rPr lang="en-US" sz="1100" b="0" i="0" u="none" strike="noStrike" cap="none" dirty="0">
                          <a:solidFill>
                            <a:srgbClr val="0E746B"/>
                          </a:solidFill>
                          <a:effectLst/>
                          <a:latin typeface="Asap" panose="020B0604020202020204" charset="0"/>
                          <a:ea typeface="Arial"/>
                          <a:cs typeface="Arial"/>
                          <a:sym typeface="Arial"/>
                        </a:rPr>
                        <a:t>    And(a=a[10],b=b[10],out=out[10]);</a:t>
                      </a:r>
                    </a:p>
                    <a:p>
                      <a:r>
                        <a:rPr lang="en-US" sz="1100" b="0" i="0" u="none" strike="noStrike" cap="none" dirty="0">
                          <a:solidFill>
                            <a:srgbClr val="0E746B"/>
                          </a:solidFill>
                          <a:effectLst/>
                          <a:latin typeface="Asap" panose="020B0604020202020204" charset="0"/>
                          <a:ea typeface="Arial"/>
                          <a:cs typeface="Arial"/>
                          <a:sym typeface="Arial"/>
                        </a:rPr>
                        <a:t>    And(a=a[11],b=b[11],out=out[11]);</a:t>
                      </a:r>
                    </a:p>
                    <a:p>
                      <a:r>
                        <a:rPr lang="en-US" sz="1100" b="0" i="0" u="none" strike="noStrike" cap="none" dirty="0">
                          <a:solidFill>
                            <a:srgbClr val="0E746B"/>
                          </a:solidFill>
                          <a:effectLst/>
                          <a:latin typeface="Asap" panose="020B0604020202020204" charset="0"/>
                          <a:ea typeface="Arial"/>
                          <a:cs typeface="Arial"/>
                          <a:sym typeface="Arial"/>
                        </a:rPr>
                        <a:t>    And(a=a[12],b=b[12],out=out[12]);</a:t>
                      </a:r>
                    </a:p>
                    <a:p>
                      <a:r>
                        <a:rPr lang="en-US" sz="1100" b="0" i="0" u="none" strike="noStrike" cap="none" dirty="0">
                          <a:solidFill>
                            <a:srgbClr val="0E746B"/>
                          </a:solidFill>
                          <a:effectLst/>
                          <a:latin typeface="Asap" panose="020B0604020202020204" charset="0"/>
                          <a:ea typeface="Arial"/>
                          <a:cs typeface="Arial"/>
                          <a:sym typeface="Arial"/>
                        </a:rPr>
                        <a:t>    And(a=a[13],b=b[13],out=out[13]);</a:t>
                      </a:r>
                    </a:p>
                    <a:p>
                      <a:r>
                        <a:rPr lang="en-US" sz="1100" b="0" i="0" u="none" strike="noStrike" cap="none" dirty="0">
                          <a:solidFill>
                            <a:srgbClr val="0E746B"/>
                          </a:solidFill>
                          <a:effectLst/>
                          <a:latin typeface="Asap" panose="020B0604020202020204" charset="0"/>
                          <a:ea typeface="Arial"/>
                          <a:cs typeface="Arial"/>
                          <a:sym typeface="Arial"/>
                        </a:rPr>
                        <a:t>    And(a=a[14],b=b[14],out=out[14]);</a:t>
                      </a:r>
                    </a:p>
                    <a:p>
                      <a:r>
                        <a:rPr lang="en-US" sz="1100" b="0" i="0" u="none" strike="noStrike" cap="none" dirty="0">
                          <a:solidFill>
                            <a:srgbClr val="0E746B"/>
                          </a:solidFill>
                          <a:effectLst/>
                          <a:latin typeface="Asap" panose="020B0604020202020204" charset="0"/>
                          <a:ea typeface="Arial"/>
                          <a:cs typeface="Arial"/>
                          <a:sym typeface="Arial"/>
                        </a:rPr>
                        <a:t>    And(a=a[15],b=b[15],out=out[15]);</a:t>
                      </a:r>
                    </a:p>
                    <a:p>
                      <a:r>
                        <a:rPr lang="en-US" sz="11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7172" name="Picture 4">
            <a:extLst>
              <a:ext uri="{FF2B5EF4-FFF2-40B4-BE49-F238E27FC236}">
                <a16:creationId xmlns:a16="http://schemas.microsoft.com/office/drawing/2014/main" id="{F34447A7-A19F-FD44-7131-3550ADEE8F0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076" y="1460868"/>
            <a:ext cx="3562350" cy="1781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9750238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dirty="0">
                <a:solidFill>
                  <a:srgbClr val="0E746B"/>
                </a:solidFill>
              </a:rPr>
              <a:t>NOT 16-bit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436574" y="584696"/>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435076" y="3772681"/>
            <a:ext cx="4973170" cy="9272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dirty="0">
                <a:solidFill>
                  <a:srgbClr val="0E746B"/>
                </a:solidFill>
                <a:latin typeface="Asap" panose="020B0604020202020204" charset="0"/>
                <a:cs typeface="Bakbak One" panose="020B0604020202020204" charset="0"/>
              </a:rPr>
              <a:t>We build a 16-bit NOT gate by connecting both inputs of NAND gate to the input signal.</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4007147779"/>
              </p:ext>
            </p:extLst>
          </p:nvPr>
        </p:nvGraphicFramePr>
        <p:xfrm>
          <a:off x="5575657" y="509290"/>
          <a:ext cx="2816338" cy="4038600"/>
        </p:xfrm>
        <a:graphic>
          <a:graphicData uri="http://schemas.openxmlformats.org/drawingml/2006/table">
            <a:tbl>
              <a:tblPr firstRow="1" bandRow="1">
                <a:tableStyleId>{F1C639D2-26CA-439B-88C9-0EA2C49CE583}</a:tableStyleId>
              </a:tblPr>
              <a:tblGrid>
                <a:gridCol w="2816338">
                  <a:extLst>
                    <a:ext uri="{9D8B030D-6E8A-4147-A177-3AD203B41FA5}">
                      <a16:colId xmlns:a16="http://schemas.microsoft.com/office/drawing/2014/main" val="709509873"/>
                    </a:ext>
                  </a:extLst>
                </a:gridCol>
              </a:tblGrid>
              <a:tr h="216556">
                <a:tc>
                  <a:txBody>
                    <a:bodyPr/>
                    <a:lstStyle/>
                    <a:p>
                      <a:pPr algn="ctr"/>
                      <a:r>
                        <a:rPr lang="en-US" sz="1100" dirty="0">
                          <a:solidFill>
                            <a:srgbClr val="0E746B"/>
                          </a:solidFill>
                          <a:latin typeface="Asap" panose="020B0604020202020204" charset="0"/>
                        </a:rPr>
                        <a:t>NOT 16-bit </a:t>
                      </a:r>
                    </a:p>
                  </a:txBody>
                  <a:tcPr/>
                </a:tc>
                <a:extLst>
                  <a:ext uri="{0D108BD9-81ED-4DB2-BD59-A6C34878D82A}">
                    <a16:rowId xmlns:a16="http://schemas.microsoft.com/office/drawing/2014/main" val="3566524408"/>
                  </a:ext>
                </a:extLst>
              </a:tr>
              <a:tr h="2947385">
                <a:tc>
                  <a:txBody>
                    <a:bodyPr/>
                    <a:lstStyle/>
                    <a:p>
                      <a:r>
                        <a:rPr lang="en-US" sz="1100" b="0" i="0" u="none" strike="noStrike" cap="none" dirty="0">
                          <a:solidFill>
                            <a:srgbClr val="0E746B"/>
                          </a:solidFill>
                          <a:effectLst/>
                          <a:latin typeface="Asap" panose="020B0604020202020204" charset="0"/>
                          <a:ea typeface="Arial"/>
                          <a:cs typeface="Arial"/>
                          <a:sym typeface="Arial"/>
                        </a:rPr>
                        <a:t>CHIP Not16 {</a:t>
                      </a:r>
                    </a:p>
                    <a:p>
                      <a:r>
                        <a:rPr lang="en-US" sz="1100" b="0" i="0" u="none" strike="noStrike" cap="none" dirty="0">
                          <a:solidFill>
                            <a:srgbClr val="0E746B"/>
                          </a:solidFill>
                          <a:effectLst/>
                          <a:latin typeface="Asap" panose="020B0604020202020204" charset="0"/>
                          <a:ea typeface="Arial"/>
                          <a:cs typeface="Arial"/>
                          <a:sym typeface="Arial"/>
                        </a:rPr>
                        <a:t>    IN in[16];</a:t>
                      </a:r>
                    </a:p>
                    <a:p>
                      <a:r>
                        <a:rPr lang="en-US" sz="1100" b="0" i="0" u="none" strike="noStrike" cap="none" dirty="0">
                          <a:solidFill>
                            <a:srgbClr val="0E746B"/>
                          </a:solidFill>
                          <a:effectLst/>
                          <a:latin typeface="Asap" panose="020B0604020202020204" charset="0"/>
                          <a:ea typeface="Arial"/>
                          <a:cs typeface="Arial"/>
                          <a:sym typeface="Arial"/>
                        </a:rPr>
                        <a:t>    OUT out[16];</a:t>
                      </a:r>
                    </a:p>
                    <a:p>
                      <a:endParaRPr lang="en-US" sz="1100" b="0" i="0" u="none" strike="noStrike" cap="none" dirty="0">
                        <a:solidFill>
                          <a:srgbClr val="0E746B"/>
                        </a:solidFill>
                        <a:effectLst/>
                        <a:latin typeface="Asap" panose="020B0604020202020204" charset="0"/>
                        <a:ea typeface="Arial"/>
                        <a:cs typeface="Arial"/>
                        <a:sym typeface="Arial"/>
                      </a:endParaRPr>
                    </a:p>
                    <a:p>
                      <a:r>
                        <a:rPr lang="en-US" sz="1100" b="0" i="0" u="none" strike="noStrike" cap="none" dirty="0">
                          <a:solidFill>
                            <a:srgbClr val="0E746B"/>
                          </a:solidFill>
                          <a:effectLst/>
                          <a:latin typeface="Asap" panose="020B0604020202020204" charset="0"/>
                          <a:ea typeface="Arial"/>
                          <a:cs typeface="Arial"/>
                          <a:sym typeface="Arial"/>
                        </a:rPr>
                        <a:t>    PARTS:</a:t>
                      </a:r>
                    </a:p>
                    <a:p>
                      <a:r>
                        <a:rPr lang="en-US" sz="1100" b="0" i="0" u="none" strike="noStrike" cap="none" dirty="0">
                          <a:solidFill>
                            <a:srgbClr val="0E746B"/>
                          </a:solidFill>
                          <a:effectLst/>
                          <a:latin typeface="Asap" panose="020B0604020202020204" charset="0"/>
                          <a:ea typeface="Arial"/>
                          <a:cs typeface="Arial"/>
                          <a:sym typeface="Arial"/>
                        </a:rPr>
                        <a:t>    Not(in=in[0],out=out[0]);</a:t>
                      </a:r>
                    </a:p>
                    <a:p>
                      <a:r>
                        <a:rPr lang="en-US" sz="1100" b="0" i="0" u="none" strike="noStrike" cap="none" dirty="0">
                          <a:solidFill>
                            <a:srgbClr val="0E746B"/>
                          </a:solidFill>
                          <a:effectLst/>
                          <a:latin typeface="Asap" panose="020B0604020202020204" charset="0"/>
                          <a:ea typeface="Arial"/>
                          <a:cs typeface="Arial"/>
                          <a:sym typeface="Arial"/>
                        </a:rPr>
                        <a:t>    Not(in=in[1],out=out[1]);</a:t>
                      </a:r>
                    </a:p>
                    <a:p>
                      <a:r>
                        <a:rPr lang="en-US" sz="1100" b="0" i="0" u="none" strike="noStrike" cap="none" dirty="0">
                          <a:solidFill>
                            <a:srgbClr val="0E746B"/>
                          </a:solidFill>
                          <a:effectLst/>
                          <a:latin typeface="Asap" panose="020B0604020202020204" charset="0"/>
                          <a:ea typeface="Arial"/>
                          <a:cs typeface="Arial"/>
                          <a:sym typeface="Arial"/>
                        </a:rPr>
                        <a:t>    Not(in=in[2],out=out[2]);</a:t>
                      </a:r>
                    </a:p>
                    <a:p>
                      <a:r>
                        <a:rPr lang="en-US" sz="1100" b="0" i="0" u="none" strike="noStrike" cap="none" dirty="0">
                          <a:solidFill>
                            <a:srgbClr val="0E746B"/>
                          </a:solidFill>
                          <a:effectLst/>
                          <a:latin typeface="Asap" panose="020B0604020202020204" charset="0"/>
                          <a:ea typeface="Arial"/>
                          <a:cs typeface="Arial"/>
                          <a:sym typeface="Arial"/>
                        </a:rPr>
                        <a:t>    Not(in=in[3],out=out[3]);</a:t>
                      </a:r>
                    </a:p>
                    <a:p>
                      <a:r>
                        <a:rPr lang="en-US" sz="1100" b="0" i="0" u="none" strike="noStrike" cap="none" dirty="0">
                          <a:solidFill>
                            <a:srgbClr val="0E746B"/>
                          </a:solidFill>
                          <a:effectLst/>
                          <a:latin typeface="Asap" panose="020B0604020202020204" charset="0"/>
                          <a:ea typeface="Arial"/>
                          <a:cs typeface="Arial"/>
                          <a:sym typeface="Arial"/>
                        </a:rPr>
                        <a:t>    Not(in=in[4],out=out[4]);</a:t>
                      </a:r>
                    </a:p>
                    <a:p>
                      <a:r>
                        <a:rPr lang="en-US" sz="1100" b="0" i="0" u="none" strike="noStrike" cap="none" dirty="0">
                          <a:solidFill>
                            <a:srgbClr val="0E746B"/>
                          </a:solidFill>
                          <a:effectLst/>
                          <a:latin typeface="Asap" panose="020B0604020202020204" charset="0"/>
                          <a:ea typeface="Arial"/>
                          <a:cs typeface="Arial"/>
                          <a:sym typeface="Arial"/>
                        </a:rPr>
                        <a:t>    Not(in=in[5],out=out[5]);</a:t>
                      </a:r>
                    </a:p>
                    <a:p>
                      <a:r>
                        <a:rPr lang="en-US" sz="1100" b="0" i="0" u="none" strike="noStrike" cap="none" dirty="0">
                          <a:solidFill>
                            <a:srgbClr val="0E746B"/>
                          </a:solidFill>
                          <a:effectLst/>
                          <a:latin typeface="Asap" panose="020B0604020202020204" charset="0"/>
                          <a:ea typeface="Arial"/>
                          <a:cs typeface="Arial"/>
                          <a:sym typeface="Arial"/>
                        </a:rPr>
                        <a:t>    Not(in=in[6],out=out[6]);</a:t>
                      </a:r>
                    </a:p>
                    <a:p>
                      <a:r>
                        <a:rPr lang="en-US" sz="1100" b="0" i="0" u="none" strike="noStrike" cap="none" dirty="0">
                          <a:solidFill>
                            <a:srgbClr val="0E746B"/>
                          </a:solidFill>
                          <a:effectLst/>
                          <a:latin typeface="Asap" panose="020B0604020202020204" charset="0"/>
                          <a:ea typeface="Arial"/>
                          <a:cs typeface="Arial"/>
                          <a:sym typeface="Arial"/>
                        </a:rPr>
                        <a:t>    Not(in=in[7],out=out[7]);</a:t>
                      </a:r>
                    </a:p>
                    <a:p>
                      <a:r>
                        <a:rPr lang="en-US" sz="1100" b="0" i="0" u="none" strike="noStrike" cap="none" dirty="0">
                          <a:solidFill>
                            <a:srgbClr val="0E746B"/>
                          </a:solidFill>
                          <a:effectLst/>
                          <a:latin typeface="Asap" panose="020B0604020202020204" charset="0"/>
                          <a:ea typeface="Arial"/>
                          <a:cs typeface="Arial"/>
                          <a:sym typeface="Arial"/>
                        </a:rPr>
                        <a:t>    Not(in=in[8],out=out[8]);</a:t>
                      </a:r>
                    </a:p>
                    <a:p>
                      <a:r>
                        <a:rPr lang="en-US" sz="1100" b="0" i="0" u="none" strike="noStrike" cap="none" dirty="0">
                          <a:solidFill>
                            <a:srgbClr val="0E746B"/>
                          </a:solidFill>
                          <a:effectLst/>
                          <a:latin typeface="Asap" panose="020B0604020202020204" charset="0"/>
                          <a:ea typeface="Arial"/>
                          <a:cs typeface="Arial"/>
                          <a:sym typeface="Arial"/>
                        </a:rPr>
                        <a:t>    Not(in=in[9],out=out[9]);</a:t>
                      </a:r>
                    </a:p>
                    <a:p>
                      <a:r>
                        <a:rPr lang="en-US" sz="1100" b="0" i="0" u="none" strike="noStrike" cap="none" dirty="0">
                          <a:solidFill>
                            <a:srgbClr val="0E746B"/>
                          </a:solidFill>
                          <a:effectLst/>
                          <a:latin typeface="Asap" panose="020B0604020202020204" charset="0"/>
                          <a:ea typeface="Arial"/>
                          <a:cs typeface="Arial"/>
                          <a:sym typeface="Arial"/>
                        </a:rPr>
                        <a:t>    Not(in=in[10],out=out[10]);</a:t>
                      </a:r>
                    </a:p>
                    <a:p>
                      <a:r>
                        <a:rPr lang="en-US" sz="1100" b="0" i="0" u="none" strike="noStrike" cap="none" dirty="0">
                          <a:solidFill>
                            <a:srgbClr val="0E746B"/>
                          </a:solidFill>
                          <a:effectLst/>
                          <a:latin typeface="Asap" panose="020B0604020202020204" charset="0"/>
                          <a:ea typeface="Arial"/>
                          <a:cs typeface="Arial"/>
                          <a:sym typeface="Arial"/>
                        </a:rPr>
                        <a:t>    Not(in=in[11],out=out[11]);</a:t>
                      </a:r>
                    </a:p>
                    <a:p>
                      <a:r>
                        <a:rPr lang="en-US" sz="1100" b="0" i="0" u="none" strike="noStrike" cap="none" dirty="0">
                          <a:solidFill>
                            <a:srgbClr val="0E746B"/>
                          </a:solidFill>
                          <a:effectLst/>
                          <a:latin typeface="Asap" panose="020B0604020202020204" charset="0"/>
                          <a:ea typeface="Arial"/>
                          <a:cs typeface="Arial"/>
                          <a:sym typeface="Arial"/>
                        </a:rPr>
                        <a:t>    Not(in=in[12],out=out[12]);</a:t>
                      </a:r>
                    </a:p>
                    <a:p>
                      <a:r>
                        <a:rPr lang="en-US" sz="1100" b="0" i="0" u="none" strike="noStrike" cap="none" dirty="0">
                          <a:solidFill>
                            <a:srgbClr val="0E746B"/>
                          </a:solidFill>
                          <a:effectLst/>
                          <a:latin typeface="Asap" panose="020B0604020202020204" charset="0"/>
                          <a:ea typeface="Arial"/>
                          <a:cs typeface="Arial"/>
                          <a:sym typeface="Arial"/>
                        </a:rPr>
                        <a:t>    Not(in=in[13],out=out[13]);</a:t>
                      </a:r>
                    </a:p>
                    <a:p>
                      <a:r>
                        <a:rPr lang="en-US" sz="1100" b="0" i="0" u="none" strike="noStrike" cap="none" dirty="0">
                          <a:solidFill>
                            <a:srgbClr val="0E746B"/>
                          </a:solidFill>
                          <a:effectLst/>
                          <a:latin typeface="Asap" panose="020B0604020202020204" charset="0"/>
                          <a:ea typeface="Arial"/>
                          <a:cs typeface="Arial"/>
                          <a:sym typeface="Arial"/>
                        </a:rPr>
                        <a:t>    Not(in=in[14],out=out[14]);</a:t>
                      </a:r>
                    </a:p>
                    <a:p>
                      <a:r>
                        <a:rPr lang="en-US" sz="1100" b="0" i="0" u="none" strike="noStrike" cap="none" dirty="0">
                          <a:solidFill>
                            <a:srgbClr val="0E746B"/>
                          </a:solidFill>
                          <a:effectLst/>
                          <a:latin typeface="Asap" panose="020B0604020202020204" charset="0"/>
                          <a:ea typeface="Arial"/>
                          <a:cs typeface="Arial"/>
                          <a:sym typeface="Arial"/>
                        </a:rPr>
                        <a:t>    Not(in=in[15],out=out[15]);</a:t>
                      </a:r>
                    </a:p>
                    <a:p>
                      <a:r>
                        <a:rPr lang="en-US" sz="11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8194" name="Picture 2">
            <a:extLst>
              <a:ext uri="{FF2B5EF4-FFF2-40B4-BE49-F238E27FC236}">
                <a16:creationId xmlns:a16="http://schemas.microsoft.com/office/drawing/2014/main" id="{D0DE46DD-7637-B45A-8C7E-CC285F10ECC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5076" y="1370819"/>
            <a:ext cx="2228850" cy="1790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45344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dirty="0">
                <a:solidFill>
                  <a:srgbClr val="0E746B"/>
                </a:solidFill>
              </a:rPr>
              <a:t>MUX 16-bit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436574" y="584696"/>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1598386497"/>
              </p:ext>
            </p:extLst>
          </p:nvPr>
        </p:nvGraphicFramePr>
        <p:xfrm>
          <a:off x="5575657" y="509290"/>
          <a:ext cx="2816338" cy="4038600"/>
        </p:xfrm>
        <a:graphic>
          <a:graphicData uri="http://schemas.openxmlformats.org/drawingml/2006/table">
            <a:tbl>
              <a:tblPr firstRow="1" bandRow="1">
                <a:tableStyleId>{F1C639D2-26CA-439B-88C9-0EA2C49CE583}</a:tableStyleId>
              </a:tblPr>
              <a:tblGrid>
                <a:gridCol w="2816338">
                  <a:extLst>
                    <a:ext uri="{9D8B030D-6E8A-4147-A177-3AD203B41FA5}">
                      <a16:colId xmlns:a16="http://schemas.microsoft.com/office/drawing/2014/main" val="709509873"/>
                    </a:ext>
                  </a:extLst>
                </a:gridCol>
              </a:tblGrid>
              <a:tr h="216556">
                <a:tc>
                  <a:txBody>
                    <a:bodyPr/>
                    <a:lstStyle/>
                    <a:p>
                      <a:pPr algn="ctr"/>
                      <a:r>
                        <a:rPr lang="en-US" sz="1100" dirty="0">
                          <a:solidFill>
                            <a:srgbClr val="0E746B"/>
                          </a:solidFill>
                          <a:latin typeface="Asap" panose="020B0604020202020204" charset="0"/>
                        </a:rPr>
                        <a:t>MUX 16-bit HDL</a:t>
                      </a:r>
                    </a:p>
                  </a:txBody>
                  <a:tcPr/>
                </a:tc>
                <a:extLst>
                  <a:ext uri="{0D108BD9-81ED-4DB2-BD59-A6C34878D82A}">
                    <a16:rowId xmlns:a16="http://schemas.microsoft.com/office/drawing/2014/main" val="3566524408"/>
                  </a:ext>
                </a:extLst>
              </a:tr>
              <a:tr h="2947385">
                <a:tc>
                  <a:txBody>
                    <a:bodyPr/>
                    <a:lstStyle/>
                    <a:p>
                      <a:r>
                        <a:rPr lang="en-US" sz="1100" b="0" i="0" u="none" strike="noStrike" cap="none" dirty="0">
                          <a:solidFill>
                            <a:srgbClr val="0E746B"/>
                          </a:solidFill>
                          <a:effectLst/>
                          <a:latin typeface="Asap" panose="020B0604020202020204" charset="0"/>
                          <a:ea typeface="Arial"/>
                          <a:cs typeface="Arial"/>
                          <a:sym typeface="Arial"/>
                        </a:rPr>
                        <a:t>CHIP Mux16 {</a:t>
                      </a:r>
                    </a:p>
                    <a:p>
                      <a:r>
                        <a:rPr lang="en-US" sz="1100" b="0" i="0" u="none" strike="noStrike" cap="none" dirty="0">
                          <a:solidFill>
                            <a:srgbClr val="0E746B"/>
                          </a:solidFill>
                          <a:effectLst/>
                          <a:latin typeface="Asap" panose="020B0604020202020204" charset="0"/>
                          <a:ea typeface="Arial"/>
                          <a:cs typeface="Arial"/>
                          <a:sym typeface="Arial"/>
                        </a:rPr>
                        <a:t>    IN a[16], b[16], </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p>
                    <a:p>
                      <a:r>
                        <a:rPr lang="en-US" sz="1100" b="0" i="0" u="none" strike="noStrike" cap="none" dirty="0">
                          <a:solidFill>
                            <a:srgbClr val="0E746B"/>
                          </a:solidFill>
                          <a:effectLst/>
                          <a:latin typeface="Asap" panose="020B0604020202020204" charset="0"/>
                          <a:ea typeface="Arial"/>
                          <a:cs typeface="Arial"/>
                          <a:sym typeface="Arial"/>
                        </a:rPr>
                        <a:t>    OUT out[16];</a:t>
                      </a:r>
                    </a:p>
                    <a:p>
                      <a:endParaRPr lang="en-US" sz="1100" b="0" i="0" u="none" strike="noStrike" cap="none" dirty="0">
                        <a:solidFill>
                          <a:srgbClr val="0E746B"/>
                        </a:solidFill>
                        <a:effectLst/>
                        <a:latin typeface="Asap" panose="020B0604020202020204" charset="0"/>
                        <a:ea typeface="Arial"/>
                        <a:cs typeface="Arial"/>
                        <a:sym typeface="Arial"/>
                      </a:endParaRPr>
                    </a:p>
                    <a:p>
                      <a:r>
                        <a:rPr lang="en-US" sz="1100" b="0" i="0" u="none" strike="noStrike" cap="none" dirty="0">
                          <a:solidFill>
                            <a:srgbClr val="0E746B"/>
                          </a:solidFill>
                          <a:effectLst/>
                          <a:latin typeface="Asap" panose="020B0604020202020204" charset="0"/>
                          <a:ea typeface="Arial"/>
                          <a:cs typeface="Arial"/>
                          <a:sym typeface="Arial"/>
                        </a:rPr>
                        <a:t>    PARTS:</a:t>
                      </a:r>
                    </a:p>
                    <a:p>
                      <a:r>
                        <a:rPr lang="en-US" sz="1100" b="0" i="0" u="none" strike="noStrike" cap="none" dirty="0">
                          <a:solidFill>
                            <a:srgbClr val="0E746B"/>
                          </a:solidFill>
                          <a:effectLst/>
                          <a:latin typeface="Asap" panose="020B0604020202020204" charset="0"/>
                          <a:ea typeface="Arial"/>
                          <a:cs typeface="Arial"/>
                          <a:sym typeface="Arial"/>
                        </a:rPr>
                        <a:t>Mux(a=a[0],b=b[0],</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=out[0]);</a:t>
                      </a:r>
                    </a:p>
                    <a:p>
                      <a:r>
                        <a:rPr lang="en-US" sz="1100" b="0" i="0" u="none" strike="noStrike" cap="none" dirty="0">
                          <a:solidFill>
                            <a:srgbClr val="0E746B"/>
                          </a:solidFill>
                          <a:effectLst/>
                          <a:latin typeface="Asap" panose="020B0604020202020204" charset="0"/>
                          <a:ea typeface="Arial"/>
                          <a:cs typeface="Arial"/>
                          <a:sym typeface="Arial"/>
                        </a:rPr>
                        <a:t> Mux(a=a[1],b=b[1],</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=out[1]);</a:t>
                      </a:r>
                    </a:p>
                    <a:p>
                      <a:r>
                        <a:rPr lang="en-US" sz="1100" b="0" i="0" u="none" strike="noStrike" cap="none" dirty="0">
                          <a:solidFill>
                            <a:srgbClr val="0E746B"/>
                          </a:solidFill>
                          <a:effectLst/>
                          <a:latin typeface="Asap" panose="020B0604020202020204" charset="0"/>
                          <a:ea typeface="Arial"/>
                          <a:cs typeface="Arial"/>
                          <a:sym typeface="Arial"/>
                        </a:rPr>
                        <a:t> Mux(a=a[2],b=b[2],</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=out[2]);</a:t>
                      </a:r>
                    </a:p>
                    <a:p>
                      <a:r>
                        <a:rPr lang="en-US" sz="1100" b="0" i="0" u="none" strike="noStrike" cap="none" dirty="0">
                          <a:solidFill>
                            <a:srgbClr val="0E746B"/>
                          </a:solidFill>
                          <a:effectLst/>
                          <a:latin typeface="Asap" panose="020B0604020202020204" charset="0"/>
                          <a:ea typeface="Arial"/>
                          <a:cs typeface="Arial"/>
                          <a:sym typeface="Arial"/>
                        </a:rPr>
                        <a:t> Mux(a=a[3],b=b[3],</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=out[3]);</a:t>
                      </a:r>
                    </a:p>
                    <a:p>
                      <a:r>
                        <a:rPr lang="en-US" sz="1100" b="0" i="0" u="none" strike="noStrike" cap="none" dirty="0">
                          <a:solidFill>
                            <a:srgbClr val="0E746B"/>
                          </a:solidFill>
                          <a:effectLst/>
                          <a:latin typeface="Asap" panose="020B0604020202020204" charset="0"/>
                          <a:ea typeface="Arial"/>
                          <a:cs typeface="Arial"/>
                          <a:sym typeface="Arial"/>
                        </a:rPr>
                        <a:t> Mux(a=a[4],b=b[4],</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=out[4]);</a:t>
                      </a:r>
                    </a:p>
                    <a:p>
                      <a:r>
                        <a:rPr lang="en-US" sz="1100" b="0" i="0" u="none" strike="noStrike" cap="none" dirty="0">
                          <a:solidFill>
                            <a:srgbClr val="0E746B"/>
                          </a:solidFill>
                          <a:effectLst/>
                          <a:latin typeface="Asap" panose="020B0604020202020204" charset="0"/>
                          <a:ea typeface="Arial"/>
                          <a:cs typeface="Arial"/>
                          <a:sym typeface="Arial"/>
                        </a:rPr>
                        <a:t> Mux(a=a[5],b=b[5],</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=out[5]);</a:t>
                      </a:r>
                    </a:p>
                    <a:p>
                      <a:r>
                        <a:rPr lang="en-US" sz="1100" b="0" i="0" u="none" strike="noStrike" cap="none" dirty="0">
                          <a:solidFill>
                            <a:srgbClr val="0E746B"/>
                          </a:solidFill>
                          <a:effectLst/>
                          <a:latin typeface="Asap" panose="020B0604020202020204" charset="0"/>
                          <a:ea typeface="Arial"/>
                          <a:cs typeface="Arial"/>
                          <a:sym typeface="Arial"/>
                        </a:rPr>
                        <a:t> Mux(a=a[6],b=b[6],</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=out[6]);</a:t>
                      </a:r>
                    </a:p>
                    <a:p>
                      <a:r>
                        <a:rPr lang="en-US" sz="1100" b="0" i="0" u="none" strike="noStrike" cap="none" dirty="0">
                          <a:solidFill>
                            <a:srgbClr val="0E746B"/>
                          </a:solidFill>
                          <a:effectLst/>
                          <a:latin typeface="Asap" panose="020B0604020202020204" charset="0"/>
                          <a:ea typeface="Arial"/>
                          <a:cs typeface="Arial"/>
                          <a:sym typeface="Arial"/>
                        </a:rPr>
                        <a:t> Mux(a=a[7],b=b[7],</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=out[7]);</a:t>
                      </a:r>
                    </a:p>
                    <a:p>
                      <a:r>
                        <a:rPr lang="en-US" sz="1100" b="0" i="0" u="none" strike="noStrike" cap="none" dirty="0">
                          <a:solidFill>
                            <a:srgbClr val="0E746B"/>
                          </a:solidFill>
                          <a:effectLst/>
                          <a:latin typeface="Asap" panose="020B0604020202020204" charset="0"/>
                          <a:ea typeface="Arial"/>
                          <a:cs typeface="Arial"/>
                          <a:sym typeface="Arial"/>
                        </a:rPr>
                        <a:t> Mux(a=a[8],b=b[8],</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=out[8]); </a:t>
                      </a:r>
                    </a:p>
                    <a:p>
                      <a:r>
                        <a:rPr lang="en-US" sz="1100" b="0" i="0" u="none" strike="noStrike" cap="none" dirty="0">
                          <a:solidFill>
                            <a:srgbClr val="0E746B"/>
                          </a:solidFill>
                          <a:effectLst/>
                          <a:latin typeface="Asap" panose="020B0604020202020204" charset="0"/>
                          <a:ea typeface="Arial"/>
                          <a:cs typeface="Arial"/>
                          <a:sym typeface="Arial"/>
                        </a:rPr>
                        <a:t> Mux(a=a[9],b=b[9],</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=out[9]);</a:t>
                      </a:r>
                    </a:p>
                    <a:p>
                      <a:r>
                        <a:rPr lang="en-US" sz="1100" b="0" i="0" u="none" strike="noStrike" cap="none" dirty="0">
                          <a:solidFill>
                            <a:srgbClr val="0E746B"/>
                          </a:solidFill>
                          <a:effectLst/>
                          <a:latin typeface="Asap" panose="020B0604020202020204" charset="0"/>
                          <a:ea typeface="Arial"/>
                          <a:cs typeface="Arial"/>
                          <a:sym typeface="Arial"/>
                        </a:rPr>
                        <a:t> Mux(a=a[10],b=b[10],</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=out[10]);</a:t>
                      </a:r>
                    </a:p>
                    <a:p>
                      <a:r>
                        <a:rPr lang="en-US" sz="1100" b="0" i="0" u="none" strike="noStrike" cap="none" dirty="0">
                          <a:solidFill>
                            <a:srgbClr val="0E746B"/>
                          </a:solidFill>
                          <a:effectLst/>
                          <a:latin typeface="Asap" panose="020B0604020202020204" charset="0"/>
                          <a:ea typeface="Arial"/>
                          <a:cs typeface="Arial"/>
                          <a:sym typeface="Arial"/>
                        </a:rPr>
                        <a:t> Mux(a=a[11],b=b[11],</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=out[11]);</a:t>
                      </a:r>
                    </a:p>
                    <a:p>
                      <a:r>
                        <a:rPr lang="en-US" sz="1100" b="0" i="0" u="none" strike="noStrike" cap="none" dirty="0">
                          <a:solidFill>
                            <a:srgbClr val="0E746B"/>
                          </a:solidFill>
                          <a:effectLst/>
                          <a:latin typeface="Asap" panose="020B0604020202020204" charset="0"/>
                          <a:ea typeface="Arial"/>
                          <a:cs typeface="Arial"/>
                          <a:sym typeface="Arial"/>
                        </a:rPr>
                        <a:t>Mux(a=a[12],b=b[12],</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=out[12]);</a:t>
                      </a:r>
                    </a:p>
                    <a:p>
                      <a:r>
                        <a:rPr lang="en-US" sz="1100" b="0" i="0" u="none" strike="noStrike" cap="none" dirty="0">
                          <a:solidFill>
                            <a:srgbClr val="0E746B"/>
                          </a:solidFill>
                          <a:effectLst/>
                          <a:latin typeface="Asap" panose="020B0604020202020204" charset="0"/>
                          <a:ea typeface="Arial"/>
                          <a:cs typeface="Arial"/>
                          <a:sym typeface="Arial"/>
                        </a:rPr>
                        <a:t> Mux(a=a[13],b=b[13],</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=out[13]);</a:t>
                      </a:r>
                    </a:p>
                    <a:p>
                      <a:r>
                        <a:rPr lang="en-US" sz="1100" b="0" i="0" u="none" strike="noStrike" cap="none" dirty="0">
                          <a:solidFill>
                            <a:srgbClr val="0E746B"/>
                          </a:solidFill>
                          <a:effectLst/>
                          <a:latin typeface="Asap" panose="020B0604020202020204" charset="0"/>
                          <a:ea typeface="Arial"/>
                          <a:cs typeface="Arial"/>
                          <a:sym typeface="Arial"/>
                        </a:rPr>
                        <a:t> Mux(a=a[14],b=b[14],</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=out[14]);</a:t>
                      </a:r>
                    </a:p>
                    <a:p>
                      <a:r>
                        <a:rPr lang="en-US" sz="1100" b="0" i="0" u="none" strike="noStrike" cap="none" dirty="0">
                          <a:solidFill>
                            <a:srgbClr val="0E746B"/>
                          </a:solidFill>
                          <a:effectLst/>
                          <a:latin typeface="Asap" panose="020B0604020202020204" charset="0"/>
                          <a:ea typeface="Arial"/>
                          <a:cs typeface="Arial"/>
                          <a:sym typeface="Arial"/>
                        </a:rPr>
                        <a:t> Mux(a=a[15],b=b[15],</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sel,out</a:t>
                      </a:r>
                      <a:r>
                        <a:rPr lang="en-US" sz="1100" b="0" i="0" u="none" strike="noStrike" cap="none" dirty="0">
                          <a:solidFill>
                            <a:srgbClr val="0E746B"/>
                          </a:solidFill>
                          <a:effectLst/>
                          <a:latin typeface="Asap" panose="020B0604020202020204" charset="0"/>
                          <a:ea typeface="Arial"/>
                          <a:cs typeface="Arial"/>
                          <a:sym typeface="Arial"/>
                        </a:rPr>
                        <a:t>=out[15]);</a:t>
                      </a:r>
                    </a:p>
                    <a:p>
                      <a:r>
                        <a:rPr lang="en-US" sz="11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9222" name="Picture 6">
            <a:extLst>
              <a:ext uri="{FF2B5EF4-FFF2-40B4-BE49-F238E27FC236}">
                <a16:creationId xmlns:a16="http://schemas.microsoft.com/office/drawing/2014/main" id="{D4CF4F65-FCD8-59F8-6A07-D8A4F1324A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979" y="1111388"/>
            <a:ext cx="3720052" cy="265512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4">
            <a:extLst>
              <a:ext uri="{FF2B5EF4-FFF2-40B4-BE49-F238E27FC236}">
                <a16:creationId xmlns:a16="http://schemas.microsoft.com/office/drawing/2014/main" id="{B2C9C51D-A321-1633-836B-B716E0CC4831}"/>
              </a:ext>
            </a:extLst>
          </p:cNvPr>
          <p:cNvSpPr txBox="1">
            <a:spLocks/>
          </p:cNvSpPr>
          <p:nvPr/>
        </p:nvSpPr>
        <p:spPr>
          <a:xfrm>
            <a:off x="436574" y="3674507"/>
            <a:ext cx="4432411" cy="10239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dirty="0">
                <a:solidFill>
                  <a:srgbClr val="0E746B"/>
                </a:solidFill>
                <a:latin typeface="Asap" panose="020B0604020202020204" charset="0"/>
                <a:cs typeface="Bakbak One" panose="020B0604020202020204" charset="0"/>
              </a:rPr>
              <a:t>We build a 16-bit MUX using 4 NAND gates. We connect A to an inverted selection line, and B to a non-inverted selection line, and then combine the results using another NAND gate.</a:t>
            </a:r>
          </a:p>
        </p:txBody>
      </p:sp>
    </p:spTree>
    <p:extLst>
      <p:ext uri="{BB962C8B-B14F-4D97-AF65-F5344CB8AC3E}">
        <p14:creationId xmlns:p14="http://schemas.microsoft.com/office/powerpoint/2010/main" val="394861858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p:txBody>
          <a:bodyPr/>
          <a:lstStyle/>
          <a:p>
            <a:r>
              <a:rPr lang="en-US" dirty="0">
                <a:solidFill>
                  <a:srgbClr val="0E746B"/>
                </a:solidFill>
              </a:rPr>
              <a:t>MUX 16-bit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436574" y="584696"/>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436574" y="3674507"/>
            <a:ext cx="4432411" cy="10239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dirty="0">
                <a:solidFill>
                  <a:srgbClr val="0E746B"/>
                </a:solidFill>
                <a:latin typeface="Asap" panose="020B0604020202020204" charset="0"/>
                <a:cs typeface="Bakbak One" panose="020B0604020202020204" charset="0"/>
              </a:rPr>
              <a:t>We build a 16-bit MUX using 4 NAND gates. We connect A to an inverted selection line, and B to a non-inverted selection line, and then combine the results using another NAND gate.</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1697346881"/>
              </p:ext>
            </p:extLst>
          </p:nvPr>
        </p:nvGraphicFramePr>
        <p:xfrm>
          <a:off x="5165971" y="509290"/>
          <a:ext cx="3226024" cy="4038600"/>
        </p:xfrm>
        <a:graphic>
          <a:graphicData uri="http://schemas.openxmlformats.org/drawingml/2006/table">
            <a:tbl>
              <a:tblPr firstRow="1" bandRow="1">
                <a:tableStyleId>{F1C639D2-26CA-439B-88C9-0EA2C49CE583}</a:tableStyleId>
              </a:tblPr>
              <a:tblGrid>
                <a:gridCol w="3226024">
                  <a:extLst>
                    <a:ext uri="{9D8B030D-6E8A-4147-A177-3AD203B41FA5}">
                      <a16:colId xmlns:a16="http://schemas.microsoft.com/office/drawing/2014/main" val="709509873"/>
                    </a:ext>
                  </a:extLst>
                </a:gridCol>
              </a:tblGrid>
              <a:tr h="216556">
                <a:tc>
                  <a:txBody>
                    <a:bodyPr/>
                    <a:lstStyle/>
                    <a:p>
                      <a:pPr algn="ctr"/>
                      <a:r>
                        <a:rPr lang="en-US" sz="1100" dirty="0">
                          <a:solidFill>
                            <a:srgbClr val="0E746B"/>
                          </a:solidFill>
                          <a:latin typeface="Asap" panose="020B0604020202020204" charset="0"/>
                        </a:rPr>
                        <a:t>MUX 16-bit Verilog</a:t>
                      </a:r>
                    </a:p>
                  </a:txBody>
                  <a:tcPr/>
                </a:tc>
                <a:extLst>
                  <a:ext uri="{0D108BD9-81ED-4DB2-BD59-A6C34878D82A}">
                    <a16:rowId xmlns:a16="http://schemas.microsoft.com/office/drawing/2014/main" val="3566524408"/>
                  </a:ext>
                </a:extLst>
              </a:tr>
              <a:tr h="2947385">
                <a:tc>
                  <a:txBody>
                    <a:bodyPr/>
                    <a:lstStyle/>
                    <a:p>
                      <a:r>
                        <a:rPr lang="en-US" sz="1100" b="0" i="0" u="none" strike="noStrike" cap="none" dirty="0">
                          <a:solidFill>
                            <a:srgbClr val="0E746B"/>
                          </a:solidFill>
                          <a:effectLst/>
                          <a:latin typeface="Asap" panose="020B0604020202020204" charset="0"/>
                          <a:ea typeface="Arial"/>
                          <a:cs typeface="Arial"/>
                          <a:sym typeface="Arial"/>
                        </a:rPr>
                        <a:t>module Mux16(input [15:0] a,</a:t>
                      </a:r>
                    </a:p>
                    <a:p>
                      <a:r>
                        <a:rPr lang="en-US" sz="1100" b="0" i="0" u="none" strike="noStrike" cap="none" dirty="0">
                          <a:solidFill>
                            <a:srgbClr val="0E746B"/>
                          </a:solidFill>
                          <a:effectLst/>
                          <a:latin typeface="Asap" panose="020B0604020202020204" charset="0"/>
                          <a:ea typeface="Arial"/>
                          <a:cs typeface="Arial"/>
                          <a:sym typeface="Arial"/>
                        </a:rPr>
                        <a:t>input [15:0] b,</a:t>
                      </a:r>
                    </a:p>
                    <a:p>
                      <a:r>
                        <a:rPr lang="en-US" sz="1100" b="0" i="0" u="none" strike="noStrike" cap="none" dirty="0">
                          <a:solidFill>
                            <a:srgbClr val="0E746B"/>
                          </a:solidFill>
                          <a:effectLst/>
                          <a:latin typeface="Asap" panose="020B0604020202020204" charset="0"/>
                          <a:ea typeface="Arial"/>
                          <a:cs typeface="Arial"/>
                          <a:sym typeface="Arial"/>
                        </a:rPr>
                        <a:t>input </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p>
                    <a:p>
                      <a:r>
                        <a:rPr lang="en-US" sz="1100" b="0" i="0" u="none" strike="noStrike" cap="none" dirty="0">
                          <a:solidFill>
                            <a:srgbClr val="0E746B"/>
                          </a:solidFill>
                          <a:effectLst/>
                          <a:latin typeface="Asap" panose="020B0604020202020204" charset="0"/>
                          <a:ea typeface="Arial"/>
                          <a:cs typeface="Arial"/>
                          <a:sym typeface="Arial"/>
                        </a:rPr>
                        <a:t>output [15:0] out</a:t>
                      </a:r>
                    </a:p>
                    <a:p>
                      <a:r>
                        <a:rPr lang="en-US" sz="1100" b="0" i="0" u="none" strike="noStrike" cap="none" dirty="0">
                          <a:solidFill>
                            <a:srgbClr val="0E746B"/>
                          </a:solidFill>
                          <a:effectLst/>
                          <a:latin typeface="Asap" panose="020B0604020202020204" charset="0"/>
                          <a:ea typeface="Arial"/>
                          <a:cs typeface="Arial"/>
                          <a:sym typeface="Arial"/>
                        </a:rPr>
                        <a:t>);</a:t>
                      </a:r>
                    </a:p>
                    <a:p>
                      <a:r>
                        <a:rPr lang="en-US" sz="1100" b="0" i="0" u="none" strike="noStrike" cap="none" dirty="0">
                          <a:solidFill>
                            <a:srgbClr val="0E746B"/>
                          </a:solidFill>
                          <a:effectLst/>
                          <a:latin typeface="Asap" panose="020B0604020202020204" charset="0"/>
                          <a:ea typeface="Arial"/>
                          <a:cs typeface="Arial"/>
                          <a:sym typeface="Arial"/>
                        </a:rPr>
                        <a:t>Mux m0(.a(a[0]),.b(b[0]),.</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),.out(out[0]));</a:t>
                      </a:r>
                    </a:p>
                    <a:p>
                      <a:r>
                        <a:rPr lang="en-US" sz="1100" b="0" i="0" u="none" strike="noStrike" cap="none" dirty="0">
                          <a:solidFill>
                            <a:srgbClr val="0E746B"/>
                          </a:solidFill>
                          <a:effectLst/>
                          <a:latin typeface="Asap" panose="020B0604020202020204" charset="0"/>
                          <a:ea typeface="Arial"/>
                          <a:cs typeface="Arial"/>
                          <a:sym typeface="Arial"/>
                        </a:rPr>
                        <a:t>Mux m1(.a(a[1]),.b(b[1]),.</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),.out(out[1]));</a:t>
                      </a:r>
                    </a:p>
                    <a:p>
                      <a:r>
                        <a:rPr lang="en-US" sz="1100" b="0" i="0" u="none" strike="noStrike" cap="none" dirty="0">
                          <a:solidFill>
                            <a:srgbClr val="0E746B"/>
                          </a:solidFill>
                          <a:effectLst/>
                          <a:latin typeface="Asap" panose="020B0604020202020204" charset="0"/>
                          <a:ea typeface="Arial"/>
                          <a:cs typeface="Arial"/>
                          <a:sym typeface="Arial"/>
                        </a:rPr>
                        <a:t>Mux m2(.a(a[2]),.b(b[2]),.</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),.out(out[2]));</a:t>
                      </a:r>
                    </a:p>
                    <a:p>
                      <a:r>
                        <a:rPr lang="en-US" sz="1100" b="0" i="0" u="none" strike="noStrike" cap="none" dirty="0">
                          <a:solidFill>
                            <a:srgbClr val="0E746B"/>
                          </a:solidFill>
                          <a:effectLst/>
                          <a:latin typeface="Asap" panose="020B0604020202020204" charset="0"/>
                          <a:ea typeface="Arial"/>
                          <a:cs typeface="Arial"/>
                          <a:sym typeface="Arial"/>
                        </a:rPr>
                        <a:t>Mux m3(.a(a[3]),.b(b[3]),.</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),.out(out[3]));</a:t>
                      </a:r>
                    </a:p>
                    <a:p>
                      <a:r>
                        <a:rPr lang="en-US" sz="1100" b="0" i="0" u="none" strike="noStrike" cap="none" dirty="0">
                          <a:solidFill>
                            <a:srgbClr val="0E746B"/>
                          </a:solidFill>
                          <a:effectLst/>
                          <a:latin typeface="Asap" panose="020B0604020202020204" charset="0"/>
                          <a:ea typeface="Arial"/>
                          <a:cs typeface="Arial"/>
                          <a:sym typeface="Arial"/>
                        </a:rPr>
                        <a:t>Mux m4(.a(a[4]),.b(b[4]),.</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),.out(out[4]));</a:t>
                      </a:r>
                    </a:p>
                    <a:p>
                      <a:r>
                        <a:rPr lang="en-US" sz="1100" b="0" i="0" u="none" strike="noStrike" cap="none" dirty="0">
                          <a:solidFill>
                            <a:srgbClr val="0E746B"/>
                          </a:solidFill>
                          <a:effectLst/>
                          <a:latin typeface="Asap" panose="020B0604020202020204" charset="0"/>
                          <a:ea typeface="Arial"/>
                          <a:cs typeface="Arial"/>
                          <a:sym typeface="Arial"/>
                        </a:rPr>
                        <a:t>Mux m5(.a(a[5]),.b(b[5]),.</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),.out(out[5]));</a:t>
                      </a:r>
                    </a:p>
                    <a:p>
                      <a:r>
                        <a:rPr lang="en-US" sz="1100" b="0" i="0" u="none" strike="noStrike" cap="none" dirty="0">
                          <a:solidFill>
                            <a:srgbClr val="0E746B"/>
                          </a:solidFill>
                          <a:effectLst/>
                          <a:latin typeface="Asap" panose="020B0604020202020204" charset="0"/>
                          <a:ea typeface="Arial"/>
                          <a:cs typeface="Arial"/>
                          <a:sym typeface="Arial"/>
                        </a:rPr>
                        <a:t>Mux m6(.a(a[6]),.b(b[6]),.</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),.out(out[6]));</a:t>
                      </a:r>
                    </a:p>
                    <a:p>
                      <a:r>
                        <a:rPr lang="en-US" sz="1100" b="0" i="0" u="none" strike="noStrike" cap="none" dirty="0">
                          <a:solidFill>
                            <a:srgbClr val="0E746B"/>
                          </a:solidFill>
                          <a:effectLst/>
                          <a:latin typeface="Asap" panose="020B0604020202020204" charset="0"/>
                          <a:ea typeface="Arial"/>
                          <a:cs typeface="Arial"/>
                          <a:sym typeface="Arial"/>
                        </a:rPr>
                        <a:t>Mux m7(.a(a[7]),.b(b[7]),.</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),.out(out[7]));</a:t>
                      </a:r>
                    </a:p>
                    <a:p>
                      <a:r>
                        <a:rPr lang="en-US" sz="1100" b="0" i="0" u="none" strike="noStrike" cap="none" dirty="0">
                          <a:solidFill>
                            <a:srgbClr val="0E746B"/>
                          </a:solidFill>
                          <a:effectLst/>
                          <a:latin typeface="Asap" panose="020B0604020202020204" charset="0"/>
                          <a:ea typeface="Arial"/>
                          <a:cs typeface="Arial"/>
                          <a:sym typeface="Arial"/>
                        </a:rPr>
                        <a:t>Mux m8(.a(a[8]),.b(b[8]),.</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),.out(out[8]));</a:t>
                      </a:r>
                    </a:p>
                    <a:p>
                      <a:r>
                        <a:rPr lang="en-US" sz="1100" b="0" i="0" u="none" strike="noStrike" cap="none" dirty="0">
                          <a:solidFill>
                            <a:srgbClr val="0E746B"/>
                          </a:solidFill>
                          <a:effectLst/>
                          <a:latin typeface="Asap" panose="020B0604020202020204" charset="0"/>
                          <a:ea typeface="Arial"/>
                          <a:cs typeface="Arial"/>
                          <a:sym typeface="Arial"/>
                        </a:rPr>
                        <a:t>Mux m9(.a(a[9]),.b(b[9]),.</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),.out(out[9]));</a:t>
                      </a:r>
                    </a:p>
                    <a:p>
                      <a:r>
                        <a:rPr lang="en-US" sz="1100" b="0" i="0" u="none" strike="noStrike" cap="none" dirty="0">
                          <a:solidFill>
                            <a:srgbClr val="0E746B"/>
                          </a:solidFill>
                          <a:effectLst/>
                          <a:latin typeface="Asap" panose="020B0604020202020204" charset="0"/>
                          <a:ea typeface="Arial"/>
                          <a:cs typeface="Arial"/>
                          <a:sym typeface="Arial"/>
                        </a:rPr>
                        <a:t>Mux m10(.a(a[10]),.b(b[10]),.</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),.out(out[10]));</a:t>
                      </a:r>
                    </a:p>
                    <a:p>
                      <a:r>
                        <a:rPr lang="en-US" sz="1100" b="0" i="0" u="none" strike="noStrike" cap="none" dirty="0">
                          <a:solidFill>
                            <a:srgbClr val="0E746B"/>
                          </a:solidFill>
                          <a:effectLst/>
                          <a:latin typeface="Asap" panose="020B0604020202020204" charset="0"/>
                          <a:ea typeface="Arial"/>
                          <a:cs typeface="Arial"/>
                          <a:sym typeface="Arial"/>
                        </a:rPr>
                        <a:t>Mux m11(.a(a[11]),.b(b[11]),.</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),.out(out[11]));</a:t>
                      </a:r>
                    </a:p>
                    <a:p>
                      <a:r>
                        <a:rPr lang="en-US" sz="1100" b="0" i="0" u="none" strike="noStrike" cap="none" dirty="0">
                          <a:solidFill>
                            <a:srgbClr val="0E746B"/>
                          </a:solidFill>
                          <a:effectLst/>
                          <a:latin typeface="Asap" panose="020B0604020202020204" charset="0"/>
                          <a:ea typeface="Arial"/>
                          <a:cs typeface="Arial"/>
                          <a:sym typeface="Arial"/>
                        </a:rPr>
                        <a:t>Mux m12(.a(a[12]),.b(b[12]),.</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),.out(out[12]));</a:t>
                      </a:r>
                    </a:p>
                    <a:p>
                      <a:r>
                        <a:rPr lang="en-US" sz="1100" b="0" i="0" u="none" strike="noStrike" cap="none" dirty="0">
                          <a:solidFill>
                            <a:srgbClr val="0E746B"/>
                          </a:solidFill>
                          <a:effectLst/>
                          <a:latin typeface="Asap" panose="020B0604020202020204" charset="0"/>
                          <a:ea typeface="Arial"/>
                          <a:cs typeface="Arial"/>
                          <a:sym typeface="Arial"/>
                        </a:rPr>
                        <a:t>Mux m13(.a(a[13]),.b(b[13]),.</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),.out(out[13]));</a:t>
                      </a:r>
                    </a:p>
                    <a:p>
                      <a:r>
                        <a:rPr lang="en-US" sz="1100" b="0" i="0" u="none" strike="noStrike" cap="none" dirty="0">
                          <a:solidFill>
                            <a:srgbClr val="0E746B"/>
                          </a:solidFill>
                          <a:effectLst/>
                          <a:latin typeface="Asap" panose="020B0604020202020204" charset="0"/>
                          <a:ea typeface="Arial"/>
                          <a:cs typeface="Arial"/>
                          <a:sym typeface="Arial"/>
                        </a:rPr>
                        <a:t>Mux m14(.a(a[14]),.b(b[14]),.</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),.out(out[14]));</a:t>
                      </a:r>
                    </a:p>
                    <a:p>
                      <a:r>
                        <a:rPr lang="en-US" sz="1100" b="0" i="0" u="none" strike="noStrike" cap="none" dirty="0">
                          <a:solidFill>
                            <a:srgbClr val="0E746B"/>
                          </a:solidFill>
                          <a:effectLst/>
                          <a:latin typeface="Asap" panose="020B0604020202020204" charset="0"/>
                          <a:ea typeface="Arial"/>
                          <a:cs typeface="Arial"/>
                          <a:sym typeface="Arial"/>
                        </a:rPr>
                        <a:t>Mux m15(.a(a[15]),.b(b[15]),.</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a:t>
                      </a:r>
                      <a:r>
                        <a:rPr lang="en-US" sz="1100" b="0" i="0" u="none" strike="noStrike" cap="none" dirty="0" err="1">
                          <a:solidFill>
                            <a:srgbClr val="0E746B"/>
                          </a:solidFill>
                          <a:effectLst/>
                          <a:latin typeface="Asap" panose="020B0604020202020204" charset="0"/>
                          <a:ea typeface="Arial"/>
                          <a:cs typeface="Arial"/>
                          <a:sym typeface="Arial"/>
                        </a:rPr>
                        <a:t>sel</a:t>
                      </a:r>
                      <a:r>
                        <a:rPr lang="en-US" sz="1100" b="0" i="0" u="none" strike="noStrike" cap="none" dirty="0">
                          <a:solidFill>
                            <a:srgbClr val="0E746B"/>
                          </a:solidFill>
                          <a:effectLst/>
                          <a:latin typeface="Asap" panose="020B0604020202020204" charset="0"/>
                          <a:ea typeface="Arial"/>
                          <a:cs typeface="Arial"/>
                          <a:sym typeface="Arial"/>
                        </a:rPr>
                        <a:t>),.out(out[15]));</a:t>
                      </a:r>
                    </a:p>
                    <a:p>
                      <a:r>
                        <a:rPr lang="en-US" sz="1100" b="0" i="0" u="none" strike="noStrike" cap="none" dirty="0" err="1">
                          <a:solidFill>
                            <a:srgbClr val="0E746B"/>
                          </a:solidFill>
                          <a:effectLst/>
                          <a:latin typeface="Asap" panose="020B0604020202020204" charset="0"/>
                          <a:ea typeface="Arial"/>
                          <a:cs typeface="Arial"/>
                          <a:sym typeface="Arial"/>
                        </a:rPr>
                        <a:t>Endmodule</a:t>
                      </a:r>
                      <a:endParaRPr lang="en-US" sz="1100" b="0" i="0" u="none" strike="noStrike" cap="none" dirty="0">
                        <a:solidFill>
                          <a:srgbClr val="0E746B"/>
                        </a:solidFill>
                        <a:effectLst/>
                        <a:latin typeface="Asap" panose="020B0604020202020204" charset="0"/>
                        <a:ea typeface="Arial"/>
                        <a:cs typeface="Arial"/>
                        <a:sym typeface="Arial"/>
                      </a:endParaRPr>
                    </a:p>
                  </a:txBody>
                  <a:tcPr/>
                </a:tc>
                <a:extLst>
                  <a:ext uri="{0D108BD9-81ED-4DB2-BD59-A6C34878D82A}">
                    <a16:rowId xmlns:a16="http://schemas.microsoft.com/office/drawing/2014/main" val="1053315486"/>
                  </a:ext>
                </a:extLst>
              </a:tr>
            </a:tbl>
          </a:graphicData>
        </a:graphic>
      </p:graphicFrame>
      <p:pic>
        <p:nvPicPr>
          <p:cNvPr id="9222" name="Picture 6">
            <a:extLst>
              <a:ext uri="{FF2B5EF4-FFF2-40B4-BE49-F238E27FC236}">
                <a16:creationId xmlns:a16="http://schemas.microsoft.com/office/drawing/2014/main" id="{D4CF4F65-FCD8-59F8-6A07-D8A4F1324A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7979" y="1111388"/>
            <a:ext cx="3720052" cy="2655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12600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784"/>
        <p:cNvGrpSpPr/>
        <p:nvPr/>
      </p:nvGrpSpPr>
      <p:grpSpPr>
        <a:xfrm>
          <a:off x="0" y="0"/>
          <a:ext cx="0" cy="0"/>
          <a:chOff x="0" y="0"/>
          <a:chExt cx="0" cy="0"/>
        </a:xfrm>
      </p:grpSpPr>
      <p:sp>
        <p:nvSpPr>
          <p:cNvPr id="6785" name="Google Shape;6785;p51"/>
          <p:cNvSpPr txBox="1">
            <a:spLocks noGrp="1"/>
          </p:cNvSpPr>
          <p:nvPr>
            <p:ph type="title"/>
          </p:nvPr>
        </p:nvSpPr>
        <p:spPr>
          <a:xfrm>
            <a:off x="3765674" y="659872"/>
            <a:ext cx="4934393" cy="214327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5400" dirty="0"/>
              <a:t>Multi-way </a:t>
            </a:r>
            <a:br>
              <a:rPr lang="en-US" sz="5400" dirty="0"/>
            </a:br>
            <a:r>
              <a:rPr lang="en-US" sz="5400" dirty="0"/>
              <a:t>Variants</a:t>
            </a:r>
            <a:endParaRPr sz="5400" dirty="0"/>
          </a:p>
        </p:txBody>
      </p:sp>
      <p:sp>
        <p:nvSpPr>
          <p:cNvPr id="6786" name="Google Shape;6786;p51"/>
          <p:cNvSpPr txBox="1">
            <a:spLocks noGrp="1"/>
          </p:cNvSpPr>
          <p:nvPr>
            <p:ph type="subTitle" idx="1"/>
          </p:nvPr>
        </p:nvSpPr>
        <p:spPr>
          <a:xfrm>
            <a:off x="4057519" y="2977111"/>
            <a:ext cx="4464900" cy="42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Basic gates with 16-bit input</a:t>
            </a:r>
          </a:p>
        </p:txBody>
      </p:sp>
      <p:grpSp>
        <p:nvGrpSpPr>
          <p:cNvPr id="6787" name="Google Shape;6787;p51"/>
          <p:cNvGrpSpPr/>
          <p:nvPr/>
        </p:nvGrpSpPr>
        <p:grpSpPr>
          <a:xfrm>
            <a:off x="347348" y="391075"/>
            <a:ext cx="3207789" cy="4383600"/>
            <a:chOff x="347348" y="391075"/>
            <a:chExt cx="3207789" cy="4383600"/>
          </a:xfrm>
        </p:grpSpPr>
        <p:grpSp>
          <p:nvGrpSpPr>
            <p:cNvPr id="6788" name="Google Shape;6788;p51"/>
            <p:cNvGrpSpPr/>
            <p:nvPr/>
          </p:nvGrpSpPr>
          <p:grpSpPr>
            <a:xfrm>
              <a:off x="347348" y="391075"/>
              <a:ext cx="3207789" cy="4383600"/>
              <a:chOff x="5309625" y="391075"/>
              <a:chExt cx="3503100" cy="4383600"/>
            </a:xfrm>
          </p:grpSpPr>
          <p:sp>
            <p:nvSpPr>
              <p:cNvPr id="6789" name="Google Shape;6789;p51"/>
              <p:cNvSpPr/>
              <p:nvPr/>
            </p:nvSpPr>
            <p:spPr>
              <a:xfrm>
                <a:off x="5309625" y="391075"/>
                <a:ext cx="35031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0" name="Google Shape;6790;p51"/>
              <p:cNvGrpSpPr/>
              <p:nvPr/>
            </p:nvGrpSpPr>
            <p:grpSpPr>
              <a:xfrm>
                <a:off x="5314549" y="395586"/>
                <a:ext cx="3493047" cy="4375061"/>
                <a:chOff x="697175" y="461850"/>
                <a:chExt cx="1672675" cy="2098250"/>
              </a:xfrm>
            </p:grpSpPr>
            <p:sp>
              <p:nvSpPr>
                <p:cNvPr id="6791" name="Google Shape;6791;p51"/>
                <p:cNvSpPr/>
                <p:nvPr/>
              </p:nvSpPr>
              <p:spPr>
                <a:xfrm>
                  <a:off x="1341150" y="2552100"/>
                  <a:ext cx="18000" cy="6525"/>
                </a:xfrm>
                <a:custGeom>
                  <a:avLst/>
                  <a:gdLst/>
                  <a:ahLst/>
                  <a:cxnLst/>
                  <a:rect l="l" t="t" r="r" b="b"/>
                  <a:pathLst>
                    <a:path w="720" h="261" extrusionOk="0">
                      <a:moveTo>
                        <a:pt x="191" y="0"/>
                      </a:moveTo>
                      <a:cubicBezTo>
                        <a:pt x="127" y="0"/>
                        <a:pt x="62" y="9"/>
                        <a:pt x="0" y="27"/>
                      </a:cubicBezTo>
                      <a:lnTo>
                        <a:pt x="292" y="203"/>
                      </a:lnTo>
                      <a:cubicBezTo>
                        <a:pt x="311" y="222"/>
                        <a:pt x="331" y="241"/>
                        <a:pt x="331" y="261"/>
                      </a:cubicBezTo>
                      <a:lnTo>
                        <a:pt x="720" y="261"/>
                      </a:lnTo>
                      <a:cubicBezTo>
                        <a:pt x="700" y="222"/>
                        <a:pt x="662" y="144"/>
                        <a:pt x="584" y="105"/>
                      </a:cubicBezTo>
                      <a:cubicBezTo>
                        <a:pt x="465" y="39"/>
                        <a:pt x="328" y="0"/>
                        <a:pt x="1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1"/>
                <p:cNvSpPr/>
                <p:nvPr/>
              </p:nvSpPr>
              <p:spPr>
                <a:xfrm>
                  <a:off x="1332375" y="2556175"/>
                  <a:ext cx="6350" cy="3425"/>
                </a:xfrm>
                <a:custGeom>
                  <a:avLst/>
                  <a:gdLst/>
                  <a:ahLst/>
                  <a:cxnLst/>
                  <a:rect l="l" t="t" r="r" b="b"/>
                  <a:pathLst>
                    <a:path w="254" h="137" extrusionOk="0">
                      <a:moveTo>
                        <a:pt x="59" y="1"/>
                      </a:moveTo>
                      <a:cubicBezTo>
                        <a:pt x="40" y="59"/>
                        <a:pt x="40" y="78"/>
                        <a:pt x="1" y="137"/>
                      </a:cubicBezTo>
                      <a:lnTo>
                        <a:pt x="254" y="137"/>
                      </a:lnTo>
                      <a:lnTo>
                        <a:pt x="5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1"/>
                <p:cNvSpPr/>
                <p:nvPr/>
              </p:nvSpPr>
              <p:spPr>
                <a:xfrm>
                  <a:off x="1223925" y="2494400"/>
                  <a:ext cx="20950" cy="11450"/>
                </a:xfrm>
                <a:custGeom>
                  <a:avLst/>
                  <a:gdLst/>
                  <a:ahLst/>
                  <a:cxnLst/>
                  <a:rect l="l" t="t" r="r" b="b"/>
                  <a:pathLst>
                    <a:path w="838" h="458" extrusionOk="0">
                      <a:moveTo>
                        <a:pt x="137" y="1"/>
                      </a:moveTo>
                      <a:cubicBezTo>
                        <a:pt x="0" y="118"/>
                        <a:pt x="39" y="273"/>
                        <a:pt x="214" y="370"/>
                      </a:cubicBezTo>
                      <a:cubicBezTo>
                        <a:pt x="316" y="427"/>
                        <a:pt x="438" y="457"/>
                        <a:pt x="565" y="457"/>
                      </a:cubicBezTo>
                      <a:cubicBezTo>
                        <a:pt x="655" y="457"/>
                        <a:pt x="748" y="442"/>
                        <a:pt x="837" y="409"/>
                      </a:cubicBezTo>
                      <a:lnTo>
                        <a:pt x="1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1"/>
                <p:cNvSpPr/>
                <p:nvPr/>
              </p:nvSpPr>
              <p:spPr>
                <a:xfrm>
                  <a:off x="1233175" y="2490050"/>
                  <a:ext cx="19950" cy="11200"/>
                </a:xfrm>
                <a:custGeom>
                  <a:avLst/>
                  <a:gdLst/>
                  <a:ahLst/>
                  <a:cxnLst/>
                  <a:rect l="l" t="t" r="r" b="b"/>
                  <a:pathLst>
                    <a:path w="798" h="448" extrusionOk="0">
                      <a:moveTo>
                        <a:pt x="202" y="0"/>
                      </a:moveTo>
                      <a:cubicBezTo>
                        <a:pt x="136" y="0"/>
                        <a:pt x="68" y="7"/>
                        <a:pt x="0" y="19"/>
                      </a:cubicBezTo>
                      <a:lnTo>
                        <a:pt x="720" y="447"/>
                      </a:lnTo>
                      <a:cubicBezTo>
                        <a:pt x="798" y="311"/>
                        <a:pt x="739" y="194"/>
                        <a:pt x="603" y="97"/>
                      </a:cubicBezTo>
                      <a:cubicBezTo>
                        <a:pt x="484" y="31"/>
                        <a:pt x="346" y="0"/>
                        <a:pt x="2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1"/>
                <p:cNvSpPr/>
                <p:nvPr/>
              </p:nvSpPr>
              <p:spPr>
                <a:xfrm>
                  <a:off x="898595" y="2557575"/>
                  <a:ext cx="19908" cy="1498"/>
                </a:xfrm>
                <a:custGeom>
                  <a:avLst/>
                  <a:gdLst/>
                  <a:ahLst/>
                  <a:cxnLst/>
                  <a:rect l="l" t="t" r="r" b="b"/>
                  <a:pathLst>
                    <a:path w="796" h="106" extrusionOk="0">
                      <a:moveTo>
                        <a:pt x="392" y="0"/>
                      </a:moveTo>
                      <a:cubicBezTo>
                        <a:pt x="251" y="0"/>
                        <a:pt x="115" y="30"/>
                        <a:pt x="18" y="88"/>
                      </a:cubicBezTo>
                      <a:lnTo>
                        <a:pt x="796" y="88"/>
                      </a:lnTo>
                      <a:cubicBezTo>
                        <a:pt x="679" y="30"/>
                        <a:pt x="533" y="0"/>
                        <a:pt x="392" y="0"/>
                      </a:cubicBezTo>
                      <a:close/>
                      <a:moveTo>
                        <a:pt x="18" y="88"/>
                      </a:moveTo>
                      <a:cubicBezTo>
                        <a:pt x="5" y="88"/>
                        <a:pt x="0" y="105"/>
                        <a:pt x="5" y="105"/>
                      </a:cubicBezTo>
                      <a:cubicBezTo>
                        <a:pt x="7" y="105"/>
                        <a:pt x="11" y="101"/>
                        <a:pt x="18" y="8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1"/>
                <p:cNvSpPr/>
                <p:nvPr/>
              </p:nvSpPr>
              <p:spPr>
                <a:xfrm>
                  <a:off x="1116925" y="2428150"/>
                  <a:ext cx="29200" cy="15550"/>
                </a:xfrm>
                <a:custGeom>
                  <a:avLst/>
                  <a:gdLst/>
                  <a:ahLst/>
                  <a:cxnLst/>
                  <a:rect l="l" t="t" r="r" b="b"/>
                  <a:pathLst>
                    <a:path w="1168" h="622" extrusionOk="0">
                      <a:moveTo>
                        <a:pt x="586" y="0"/>
                      </a:moveTo>
                      <a:cubicBezTo>
                        <a:pt x="453" y="0"/>
                        <a:pt x="321" y="34"/>
                        <a:pt x="214" y="102"/>
                      </a:cubicBezTo>
                      <a:cubicBezTo>
                        <a:pt x="0" y="219"/>
                        <a:pt x="0" y="414"/>
                        <a:pt x="214" y="530"/>
                      </a:cubicBezTo>
                      <a:cubicBezTo>
                        <a:pt x="324" y="591"/>
                        <a:pt x="456" y="621"/>
                        <a:pt x="592" y="621"/>
                      </a:cubicBezTo>
                      <a:cubicBezTo>
                        <a:pt x="674" y="621"/>
                        <a:pt x="757" y="610"/>
                        <a:pt x="837" y="589"/>
                      </a:cubicBezTo>
                      <a:lnTo>
                        <a:pt x="623" y="452"/>
                      </a:lnTo>
                      <a:cubicBezTo>
                        <a:pt x="526" y="414"/>
                        <a:pt x="506" y="336"/>
                        <a:pt x="545" y="297"/>
                      </a:cubicBezTo>
                      <a:cubicBezTo>
                        <a:pt x="574" y="253"/>
                        <a:pt x="614" y="231"/>
                        <a:pt x="665" y="231"/>
                      </a:cubicBezTo>
                      <a:cubicBezTo>
                        <a:pt x="683" y="231"/>
                        <a:pt x="701" y="234"/>
                        <a:pt x="720" y="238"/>
                      </a:cubicBezTo>
                      <a:lnTo>
                        <a:pt x="1070" y="433"/>
                      </a:lnTo>
                      <a:cubicBezTo>
                        <a:pt x="1168" y="316"/>
                        <a:pt x="1109" y="200"/>
                        <a:pt x="973" y="102"/>
                      </a:cubicBezTo>
                      <a:cubicBezTo>
                        <a:pt x="856" y="34"/>
                        <a:pt x="720" y="0"/>
                        <a:pt x="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1"/>
                <p:cNvSpPr/>
                <p:nvPr/>
              </p:nvSpPr>
              <p:spPr>
                <a:xfrm>
                  <a:off x="1094050" y="2093150"/>
                  <a:ext cx="34075" cy="18500"/>
                </a:xfrm>
                <a:custGeom>
                  <a:avLst/>
                  <a:gdLst/>
                  <a:ahLst/>
                  <a:cxnLst/>
                  <a:rect l="l" t="t" r="r" b="b"/>
                  <a:pathLst>
                    <a:path w="1363" h="740" extrusionOk="0">
                      <a:moveTo>
                        <a:pt x="684" y="0"/>
                      </a:moveTo>
                      <a:cubicBezTo>
                        <a:pt x="526" y="0"/>
                        <a:pt x="371" y="39"/>
                        <a:pt x="254" y="117"/>
                      </a:cubicBezTo>
                      <a:cubicBezTo>
                        <a:pt x="1" y="273"/>
                        <a:pt x="1" y="487"/>
                        <a:pt x="254" y="623"/>
                      </a:cubicBezTo>
                      <a:cubicBezTo>
                        <a:pt x="371"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1"/>
                <p:cNvSpPr/>
                <p:nvPr/>
              </p:nvSpPr>
              <p:spPr>
                <a:xfrm>
                  <a:off x="1057100" y="2114550"/>
                  <a:ext cx="34075" cy="18125"/>
                </a:xfrm>
                <a:custGeom>
                  <a:avLst/>
                  <a:gdLst/>
                  <a:ahLst/>
                  <a:cxnLst/>
                  <a:rect l="l" t="t" r="r" b="b"/>
                  <a:pathLst>
                    <a:path w="1363" h="725" extrusionOk="0">
                      <a:moveTo>
                        <a:pt x="684" y="0"/>
                      </a:moveTo>
                      <a:cubicBezTo>
                        <a:pt x="526" y="0"/>
                        <a:pt x="370" y="39"/>
                        <a:pt x="253" y="117"/>
                      </a:cubicBezTo>
                      <a:cubicBezTo>
                        <a:pt x="0" y="253"/>
                        <a:pt x="0" y="487"/>
                        <a:pt x="253" y="623"/>
                      </a:cubicBezTo>
                      <a:cubicBezTo>
                        <a:pt x="377" y="697"/>
                        <a:pt x="539" y="724"/>
                        <a:pt x="696" y="724"/>
                      </a:cubicBezTo>
                      <a:cubicBezTo>
                        <a:pt x="787" y="724"/>
                        <a:pt x="875" y="715"/>
                        <a:pt x="954" y="701"/>
                      </a:cubicBezTo>
                      <a:cubicBezTo>
                        <a:pt x="759" y="584"/>
                        <a:pt x="662" y="526"/>
                        <a:pt x="662" y="526"/>
                      </a:cubicBezTo>
                      <a:cubicBezTo>
                        <a:pt x="584" y="506"/>
                        <a:pt x="565" y="428"/>
                        <a:pt x="604" y="351"/>
                      </a:cubicBezTo>
                      <a:cubicBezTo>
                        <a:pt x="632" y="322"/>
                        <a:pt x="671" y="304"/>
                        <a:pt x="720" y="304"/>
                      </a:cubicBezTo>
                      <a:cubicBezTo>
                        <a:pt x="738" y="304"/>
                        <a:pt x="758" y="307"/>
                        <a:pt x="779" y="312"/>
                      </a:cubicBezTo>
                      <a:lnTo>
                        <a:pt x="1226" y="545"/>
                      </a:lnTo>
                      <a:cubicBezTo>
                        <a:pt x="1362" y="409"/>
                        <a:pt x="1343" y="234"/>
                        <a:pt x="1129" y="117"/>
                      </a:cubicBezTo>
                      <a:cubicBezTo>
                        <a:pt x="1002"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1"/>
                <p:cNvSpPr/>
                <p:nvPr/>
              </p:nvSpPr>
              <p:spPr>
                <a:xfrm>
                  <a:off x="888325" y="1452200"/>
                  <a:ext cx="112375" cy="66575"/>
                </a:xfrm>
                <a:custGeom>
                  <a:avLst/>
                  <a:gdLst/>
                  <a:ahLst/>
                  <a:cxnLst/>
                  <a:rect l="l" t="t" r="r" b="b"/>
                  <a:pathLst>
                    <a:path w="4495" h="2663" extrusionOk="0">
                      <a:moveTo>
                        <a:pt x="4365" y="0"/>
                      </a:moveTo>
                      <a:cubicBezTo>
                        <a:pt x="4340" y="0"/>
                        <a:pt x="4316" y="11"/>
                        <a:pt x="4300" y="36"/>
                      </a:cubicBezTo>
                      <a:lnTo>
                        <a:pt x="1" y="2506"/>
                      </a:lnTo>
                      <a:cubicBezTo>
                        <a:pt x="20" y="2506"/>
                        <a:pt x="39" y="2526"/>
                        <a:pt x="39" y="2526"/>
                      </a:cubicBezTo>
                      <a:cubicBezTo>
                        <a:pt x="117" y="2584"/>
                        <a:pt x="156" y="2604"/>
                        <a:pt x="215" y="2662"/>
                      </a:cubicBezTo>
                      <a:lnTo>
                        <a:pt x="4417" y="230"/>
                      </a:lnTo>
                      <a:cubicBezTo>
                        <a:pt x="4475" y="191"/>
                        <a:pt x="4495" y="133"/>
                        <a:pt x="4475" y="55"/>
                      </a:cubicBezTo>
                      <a:cubicBezTo>
                        <a:pt x="4441" y="21"/>
                        <a:pt x="4401" y="0"/>
                        <a:pt x="43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1"/>
                <p:cNvSpPr/>
                <p:nvPr/>
              </p:nvSpPr>
              <p:spPr>
                <a:xfrm>
                  <a:off x="697175" y="1468450"/>
                  <a:ext cx="332225" cy="195250"/>
                </a:xfrm>
                <a:custGeom>
                  <a:avLst/>
                  <a:gdLst/>
                  <a:ahLst/>
                  <a:cxnLst/>
                  <a:rect l="l" t="t" r="r" b="b"/>
                  <a:pathLst>
                    <a:path w="13289" h="7810" extrusionOk="0">
                      <a:moveTo>
                        <a:pt x="13140" y="1"/>
                      </a:moveTo>
                      <a:cubicBezTo>
                        <a:pt x="13124" y="1"/>
                        <a:pt x="13109" y="3"/>
                        <a:pt x="13094" y="8"/>
                      </a:cubicBezTo>
                      <a:lnTo>
                        <a:pt x="1" y="7596"/>
                      </a:lnTo>
                      <a:lnTo>
                        <a:pt x="1" y="7771"/>
                      </a:lnTo>
                      <a:cubicBezTo>
                        <a:pt x="20" y="7771"/>
                        <a:pt x="59" y="7790"/>
                        <a:pt x="79" y="7810"/>
                      </a:cubicBezTo>
                      <a:lnTo>
                        <a:pt x="13211" y="222"/>
                      </a:lnTo>
                      <a:cubicBezTo>
                        <a:pt x="13250" y="203"/>
                        <a:pt x="13288" y="125"/>
                        <a:pt x="13250" y="67"/>
                      </a:cubicBezTo>
                      <a:cubicBezTo>
                        <a:pt x="13235" y="23"/>
                        <a:pt x="13188" y="1"/>
                        <a:pt x="13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1"/>
                <p:cNvSpPr/>
                <p:nvPr/>
              </p:nvSpPr>
              <p:spPr>
                <a:xfrm>
                  <a:off x="697175" y="1419325"/>
                  <a:ext cx="245650" cy="146625"/>
                </a:xfrm>
                <a:custGeom>
                  <a:avLst/>
                  <a:gdLst/>
                  <a:ahLst/>
                  <a:cxnLst/>
                  <a:rect l="l" t="t" r="r" b="b"/>
                  <a:pathLst>
                    <a:path w="9826" h="5865" extrusionOk="0">
                      <a:moveTo>
                        <a:pt x="9692" y="1"/>
                      </a:moveTo>
                      <a:cubicBezTo>
                        <a:pt x="9673" y="1"/>
                        <a:pt x="9652" y="3"/>
                        <a:pt x="9631" y="8"/>
                      </a:cubicBezTo>
                      <a:lnTo>
                        <a:pt x="1" y="5572"/>
                      </a:lnTo>
                      <a:lnTo>
                        <a:pt x="1" y="5864"/>
                      </a:lnTo>
                      <a:lnTo>
                        <a:pt x="9748" y="242"/>
                      </a:lnTo>
                      <a:cubicBezTo>
                        <a:pt x="9806" y="183"/>
                        <a:pt x="9825" y="106"/>
                        <a:pt x="9806" y="47"/>
                      </a:cubicBezTo>
                      <a:cubicBezTo>
                        <a:pt x="9792" y="19"/>
                        <a:pt x="9746" y="1"/>
                        <a:pt x="9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1"/>
                <p:cNvSpPr/>
                <p:nvPr/>
              </p:nvSpPr>
              <p:spPr>
                <a:xfrm>
                  <a:off x="722950" y="1435650"/>
                  <a:ext cx="248575" cy="144875"/>
                </a:xfrm>
                <a:custGeom>
                  <a:avLst/>
                  <a:gdLst/>
                  <a:ahLst/>
                  <a:cxnLst/>
                  <a:rect l="l" t="t" r="r" b="b"/>
                  <a:pathLst>
                    <a:path w="9943" h="5795" extrusionOk="0">
                      <a:moveTo>
                        <a:pt x="9811" y="1"/>
                      </a:moveTo>
                      <a:cubicBezTo>
                        <a:pt x="9792" y="1"/>
                        <a:pt x="9771" y="5"/>
                        <a:pt x="9748" y="17"/>
                      </a:cubicBezTo>
                      <a:lnTo>
                        <a:pt x="1" y="5620"/>
                      </a:lnTo>
                      <a:cubicBezTo>
                        <a:pt x="20" y="5659"/>
                        <a:pt x="40" y="5659"/>
                        <a:pt x="98" y="5678"/>
                      </a:cubicBezTo>
                      <a:cubicBezTo>
                        <a:pt x="137" y="5717"/>
                        <a:pt x="195" y="5756"/>
                        <a:pt x="215" y="5795"/>
                      </a:cubicBezTo>
                      <a:lnTo>
                        <a:pt x="9865" y="231"/>
                      </a:lnTo>
                      <a:cubicBezTo>
                        <a:pt x="9923" y="211"/>
                        <a:pt x="9942" y="133"/>
                        <a:pt x="9923" y="56"/>
                      </a:cubicBezTo>
                      <a:cubicBezTo>
                        <a:pt x="9895" y="28"/>
                        <a:pt x="9858" y="1"/>
                        <a:pt x="98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1"/>
                <p:cNvSpPr/>
                <p:nvPr/>
              </p:nvSpPr>
              <p:spPr>
                <a:xfrm>
                  <a:off x="882500" y="1485475"/>
                  <a:ext cx="175100" cy="102350"/>
                </a:xfrm>
                <a:custGeom>
                  <a:avLst/>
                  <a:gdLst/>
                  <a:ahLst/>
                  <a:cxnLst/>
                  <a:rect l="l" t="t" r="r" b="b"/>
                  <a:pathLst>
                    <a:path w="7004" h="4094" extrusionOk="0">
                      <a:moveTo>
                        <a:pt x="6867" y="1"/>
                      </a:moveTo>
                      <a:cubicBezTo>
                        <a:pt x="6848" y="1"/>
                        <a:pt x="6829" y="3"/>
                        <a:pt x="6809" y="8"/>
                      </a:cubicBezTo>
                      <a:lnTo>
                        <a:pt x="0" y="3938"/>
                      </a:lnTo>
                      <a:cubicBezTo>
                        <a:pt x="20" y="3938"/>
                        <a:pt x="58" y="3977"/>
                        <a:pt x="78" y="3977"/>
                      </a:cubicBezTo>
                      <a:cubicBezTo>
                        <a:pt x="136" y="3996"/>
                        <a:pt x="175" y="4055"/>
                        <a:pt x="214" y="4094"/>
                      </a:cubicBezTo>
                      <a:lnTo>
                        <a:pt x="6945" y="222"/>
                      </a:lnTo>
                      <a:cubicBezTo>
                        <a:pt x="6984" y="203"/>
                        <a:pt x="7004" y="125"/>
                        <a:pt x="6984" y="66"/>
                      </a:cubicBezTo>
                      <a:cubicBezTo>
                        <a:pt x="6970" y="23"/>
                        <a:pt x="6922" y="1"/>
                        <a:pt x="68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1"/>
                <p:cNvSpPr/>
                <p:nvPr/>
              </p:nvSpPr>
              <p:spPr>
                <a:xfrm>
                  <a:off x="697175" y="1502500"/>
                  <a:ext cx="389625" cy="229300"/>
                </a:xfrm>
                <a:custGeom>
                  <a:avLst/>
                  <a:gdLst/>
                  <a:ahLst/>
                  <a:cxnLst/>
                  <a:rect l="l" t="t" r="r" b="b"/>
                  <a:pathLst>
                    <a:path w="15585" h="9172" extrusionOk="0">
                      <a:moveTo>
                        <a:pt x="15428" y="1"/>
                      </a:moveTo>
                      <a:cubicBezTo>
                        <a:pt x="15409" y="1"/>
                        <a:pt x="15390" y="3"/>
                        <a:pt x="15370" y="8"/>
                      </a:cubicBezTo>
                      <a:lnTo>
                        <a:pt x="1" y="8880"/>
                      </a:lnTo>
                      <a:lnTo>
                        <a:pt x="1" y="9171"/>
                      </a:lnTo>
                      <a:lnTo>
                        <a:pt x="15526" y="222"/>
                      </a:lnTo>
                      <a:cubicBezTo>
                        <a:pt x="15565" y="183"/>
                        <a:pt x="15584" y="105"/>
                        <a:pt x="15545" y="66"/>
                      </a:cubicBezTo>
                      <a:cubicBezTo>
                        <a:pt x="15531" y="23"/>
                        <a:pt x="15483" y="1"/>
                        <a:pt x="154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1"/>
                <p:cNvSpPr/>
                <p:nvPr/>
              </p:nvSpPr>
              <p:spPr>
                <a:xfrm>
                  <a:off x="697175" y="1519025"/>
                  <a:ext cx="418325" cy="246325"/>
                </a:xfrm>
                <a:custGeom>
                  <a:avLst/>
                  <a:gdLst/>
                  <a:ahLst/>
                  <a:cxnLst/>
                  <a:rect l="l" t="t" r="r" b="b"/>
                  <a:pathLst>
                    <a:path w="16733" h="9853" extrusionOk="0">
                      <a:moveTo>
                        <a:pt x="16599" y="1"/>
                      </a:moveTo>
                      <a:cubicBezTo>
                        <a:pt x="16579" y="1"/>
                        <a:pt x="16558" y="3"/>
                        <a:pt x="16537" y="9"/>
                      </a:cubicBezTo>
                      <a:lnTo>
                        <a:pt x="1" y="9561"/>
                      </a:lnTo>
                      <a:lnTo>
                        <a:pt x="1" y="9853"/>
                      </a:lnTo>
                      <a:lnTo>
                        <a:pt x="16654" y="242"/>
                      </a:lnTo>
                      <a:cubicBezTo>
                        <a:pt x="16713" y="184"/>
                        <a:pt x="16732" y="106"/>
                        <a:pt x="16713" y="47"/>
                      </a:cubicBezTo>
                      <a:cubicBezTo>
                        <a:pt x="16698" y="19"/>
                        <a:pt x="16653" y="1"/>
                        <a:pt x="16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1"/>
                <p:cNvSpPr/>
                <p:nvPr/>
              </p:nvSpPr>
              <p:spPr>
                <a:xfrm>
                  <a:off x="704975" y="1535350"/>
                  <a:ext cx="439200" cy="254800"/>
                </a:xfrm>
                <a:custGeom>
                  <a:avLst/>
                  <a:gdLst/>
                  <a:ahLst/>
                  <a:cxnLst/>
                  <a:rect l="l" t="t" r="r" b="b"/>
                  <a:pathLst>
                    <a:path w="17568" h="10192" extrusionOk="0">
                      <a:moveTo>
                        <a:pt x="17437" y="1"/>
                      </a:moveTo>
                      <a:cubicBezTo>
                        <a:pt x="17417" y="1"/>
                        <a:pt x="17396" y="6"/>
                        <a:pt x="17373" y="17"/>
                      </a:cubicBezTo>
                      <a:lnTo>
                        <a:pt x="0" y="10036"/>
                      </a:lnTo>
                      <a:cubicBezTo>
                        <a:pt x="39" y="10036"/>
                        <a:pt x="58" y="10056"/>
                        <a:pt x="78" y="10056"/>
                      </a:cubicBezTo>
                      <a:cubicBezTo>
                        <a:pt x="117" y="10134"/>
                        <a:pt x="175" y="10173"/>
                        <a:pt x="233" y="10192"/>
                      </a:cubicBezTo>
                      <a:lnTo>
                        <a:pt x="17490" y="231"/>
                      </a:lnTo>
                      <a:cubicBezTo>
                        <a:pt x="17548" y="212"/>
                        <a:pt x="17568" y="134"/>
                        <a:pt x="17548" y="56"/>
                      </a:cubicBezTo>
                      <a:cubicBezTo>
                        <a:pt x="17521" y="28"/>
                        <a:pt x="17484" y="1"/>
                        <a:pt x="174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1"/>
                <p:cNvSpPr/>
                <p:nvPr/>
              </p:nvSpPr>
              <p:spPr>
                <a:xfrm>
                  <a:off x="927725" y="1551625"/>
                  <a:ext cx="245650" cy="143700"/>
                </a:xfrm>
                <a:custGeom>
                  <a:avLst/>
                  <a:gdLst/>
                  <a:ahLst/>
                  <a:cxnLst/>
                  <a:rect l="l" t="t" r="r" b="b"/>
                  <a:pathLst>
                    <a:path w="9826" h="5748" extrusionOk="0">
                      <a:moveTo>
                        <a:pt x="9685" y="1"/>
                      </a:moveTo>
                      <a:cubicBezTo>
                        <a:pt x="9668" y="1"/>
                        <a:pt x="9650" y="3"/>
                        <a:pt x="9631" y="8"/>
                      </a:cubicBezTo>
                      <a:lnTo>
                        <a:pt x="0" y="5592"/>
                      </a:lnTo>
                      <a:cubicBezTo>
                        <a:pt x="20" y="5592"/>
                        <a:pt x="39" y="5611"/>
                        <a:pt x="78" y="5631"/>
                      </a:cubicBezTo>
                      <a:cubicBezTo>
                        <a:pt x="117" y="5650"/>
                        <a:pt x="156" y="5708"/>
                        <a:pt x="214" y="5747"/>
                      </a:cubicBezTo>
                      <a:lnTo>
                        <a:pt x="9747" y="241"/>
                      </a:lnTo>
                      <a:cubicBezTo>
                        <a:pt x="9806" y="203"/>
                        <a:pt x="9825" y="144"/>
                        <a:pt x="9806" y="66"/>
                      </a:cubicBezTo>
                      <a:cubicBezTo>
                        <a:pt x="9777" y="23"/>
                        <a:pt x="9736" y="1"/>
                        <a:pt x="96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1"/>
                <p:cNvSpPr/>
                <p:nvPr/>
              </p:nvSpPr>
              <p:spPr>
                <a:xfrm>
                  <a:off x="829000" y="1568650"/>
                  <a:ext cx="373050" cy="216650"/>
                </a:xfrm>
                <a:custGeom>
                  <a:avLst/>
                  <a:gdLst/>
                  <a:ahLst/>
                  <a:cxnLst/>
                  <a:rect l="l" t="t" r="r" b="b"/>
                  <a:pathLst>
                    <a:path w="14922" h="8666" extrusionOk="0">
                      <a:moveTo>
                        <a:pt x="14774" y="1"/>
                      </a:moveTo>
                      <a:cubicBezTo>
                        <a:pt x="14758" y="1"/>
                        <a:pt x="14742" y="3"/>
                        <a:pt x="14727" y="8"/>
                      </a:cubicBezTo>
                      <a:lnTo>
                        <a:pt x="0" y="8510"/>
                      </a:lnTo>
                      <a:cubicBezTo>
                        <a:pt x="39" y="8510"/>
                        <a:pt x="58" y="8529"/>
                        <a:pt x="78" y="8529"/>
                      </a:cubicBezTo>
                      <a:lnTo>
                        <a:pt x="233" y="8665"/>
                      </a:lnTo>
                      <a:lnTo>
                        <a:pt x="14844" y="241"/>
                      </a:lnTo>
                      <a:cubicBezTo>
                        <a:pt x="14883" y="202"/>
                        <a:pt x="14922" y="144"/>
                        <a:pt x="14883" y="66"/>
                      </a:cubicBezTo>
                      <a:cubicBezTo>
                        <a:pt x="14868" y="23"/>
                        <a:pt x="14821" y="1"/>
                        <a:pt x="147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1"/>
                <p:cNvSpPr/>
                <p:nvPr/>
              </p:nvSpPr>
              <p:spPr>
                <a:xfrm>
                  <a:off x="1005550" y="1585200"/>
                  <a:ext cx="224725" cy="131025"/>
                </a:xfrm>
                <a:custGeom>
                  <a:avLst/>
                  <a:gdLst/>
                  <a:ahLst/>
                  <a:cxnLst/>
                  <a:rect l="l" t="t" r="r" b="b"/>
                  <a:pathLst>
                    <a:path w="8989" h="5241" extrusionOk="0">
                      <a:moveTo>
                        <a:pt x="8851" y="0"/>
                      </a:moveTo>
                      <a:cubicBezTo>
                        <a:pt x="8833" y="0"/>
                        <a:pt x="8813" y="3"/>
                        <a:pt x="8794" y="7"/>
                      </a:cubicBezTo>
                      <a:lnTo>
                        <a:pt x="0" y="5085"/>
                      </a:lnTo>
                      <a:cubicBezTo>
                        <a:pt x="20" y="5085"/>
                        <a:pt x="39" y="5124"/>
                        <a:pt x="39" y="5124"/>
                      </a:cubicBezTo>
                      <a:cubicBezTo>
                        <a:pt x="117" y="5163"/>
                        <a:pt x="175" y="5182"/>
                        <a:pt x="195" y="5241"/>
                      </a:cubicBezTo>
                      <a:lnTo>
                        <a:pt x="8891" y="221"/>
                      </a:lnTo>
                      <a:cubicBezTo>
                        <a:pt x="8988" y="202"/>
                        <a:pt x="8988" y="124"/>
                        <a:pt x="8969" y="66"/>
                      </a:cubicBezTo>
                      <a:cubicBezTo>
                        <a:pt x="8954" y="22"/>
                        <a:pt x="8907" y="0"/>
                        <a:pt x="88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1"/>
                <p:cNvSpPr/>
                <p:nvPr/>
              </p:nvSpPr>
              <p:spPr>
                <a:xfrm>
                  <a:off x="1092600" y="1602225"/>
                  <a:ext cx="166850" cy="97475"/>
                </a:xfrm>
                <a:custGeom>
                  <a:avLst/>
                  <a:gdLst/>
                  <a:ahLst/>
                  <a:cxnLst/>
                  <a:rect l="l" t="t" r="r" b="b"/>
                  <a:pathLst>
                    <a:path w="6674" h="3899" extrusionOk="0">
                      <a:moveTo>
                        <a:pt x="6517" y="0"/>
                      </a:moveTo>
                      <a:cubicBezTo>
                        <a:pt x="6499" y="0"/>
                        <a:pt x="6479" y="2"/>
                        <a:pt x="6460" y="7"/>
                      </a:cubicBezTo>
                      <a:lnTo>
                        <a:pt x="1" y="3723"/>
                      </a:lnTo>
                      <a:cubicBezTo>
                        <a:pt x="20" y="3723"/>
                        <a:pt x="20" y="3762"/>
                        <a:pt x="40" y="3762"/>
                      </a:cubicBezTo>
                      <a:cubicBezTo>
                        <a:pt x="117" y="3801"/>
                        <a:pt x="156" y="3859"/>
                        <a:pt x="215" y="3898"/>
                      </a:cubicBezTo>
                      <a:lnTo>
                        <a:pt x="6576" y="202"/>
                      </a:lnTo>
                      <a:cubicBezTo>
                        <a:pt x="6654" y="182"/>
                        <a:pt x="6674" y="105"/>
                        <a:pt x="6635" y="66"/>
                      </a:cubicBezTo>
                      <a:cubicBezTo>
                        <a:pt x="6620" y="22"/>
                        <a:pt x="6573" y="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1"/>
                <p:cNvSpPr/>
                <p:nvPr/>
              </p:nvSpPr>
              <p:spPr>
                <a:xfrm>
                  <a:off x="741450" y="1618750"/>
                  <a:ext cx="546700" cy="316850"/>
                </a:xfrm>
                <a:custGeom>
                  <a:avLst/>
                  <a:gdLst/>
                  <a:ahLst/>
                  <a:cxnLst/>
                  <a:rect l="l" t="t" r="r" b="b"/>
                  <a:pathLst>
                    <a:path w="21868" h="12674" extrusionOk="0">
                      <a:moveTo>
                        <a:pt x="21734" y="0"/>
                      </a:moveTo>
                      <a:cubicBezTo>
                        <a:pt x="21715" y="0"/>
                        <a:pt x="21694" y="3"/>
                        <a:pt x="21673" y="8"/>
                      </a:cubicBezTo>
                      <a:lnTo>
                        <a:pt x="0" y="12498"/>
                      </a:lnTo>
                      <a:cubicBezTo>
                        <a:pt x="39" y="12498"/>
                        <a:pt x="59" y="12537"/>
                        <a:pt x="59" y="12537"/>
                      </a:cubicBezTo>
                      <a:cubicBezTo>
                        <a:pt x="136" y="12576"/>
                        <a:pt x="175" y="12634"/>
                        <a:pt x="234" y="12673"/>
                      </a:cubicBezTo>
                      <a:lnTo>
                        <a:pt x="21790" y="222"/>
                      </a:lnTo>
                      <a:cubicBezTo>
                        <a:pt x="21848" y="202"/>
                        <a:pt x="21868" y="125"/>
                        <a:pt x="21848" y="47"/>
                      </a:cubicBezTo>
                      <a:cubicBezTo>
                        <a:pt x="21834" y="18"/>
                        <a:pt x="21788" y="0"/>
                        <a:pt x="217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1"/>
                <p:cNvSpPr/>
                <p:nvPr/>
              </p:nvSpPr>
              <p:spPr>
                <a:xfrm>
                  <a:off x="870825" y="1635075"/>
                  <a:ext cx="446025" cy="258675"/>
                </a:xfrm>
                <a:custGeom>
                  <a:avLst/>
                  <a:gdLst/>
                  <a:ahLst/>
                  <a:cxnLst/>
                  <a:rect l="l" t="t" r="r" b="b"/>
                  <a:pathLst>
                    <a:path w="17841" h="10347" extrusionOk="0">
                      <a:moveTo>
                        <a:pt x="17700" y="0"/>
                      </a:moveTo>
                      <a:cubicBezTo>
                        <a:pt x="17682" y="0"/>
                        <a:pt x="17663" y="5"/>
                        <a:pt x="17646" y="16"/>
                      </a:cubicBezTo>
                      <a:lnTo>
                        <a:pt x="0" y="10172"/>
                      </a:lnTo>
                      <a:cubicBezTo>
                        <a:pt x="39" y="10172"/>
                        <a:pt x="59" y="10191"/>
                        <a:pt x="59" y="10191"/>
                      </a:cubicBezTo>
                      <a:cubicBezTo>
                        <a:pt x="136" y="10269"/>
                        <a:pt x="175" y="10289"/>
                        <a:pt x="234" y="10347"/>
                      </a:cubicBezTo>
                      <a:lnTo>
                        <a:pt x="17763" y="230"/>
                      </a:lnTo>
                      <a:cubicBezTo>
                        <a:pt x="17801" y="211"/>
                        <a:pt x="17840" y="133"/>
                        <a:pt x="17801" y="55"/>
                      </a:cubicBezTo>
                      <a:cubicBezTo>
                        <a:pt x="17788" y="28"/>
                        <a:pt x="17745" y="0"/>
                        <a:pt x="177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1"/>
                <p:cNvSpPr/>
                <p:nvPr/>
              </p:nvSpPr>
              <p:spPr>
                <a:xfrm>
                  <a:off x="1037150" y="1651325"/>
                  <a:ext cx="308400" cy="179700"/>
                </a:xfrm>
                <a:custGeom>
                  <a:avLst/>
                  <a:gdLst/>
                  <a:ahLst/>
                  <a:cxnLst/>
                  <a:rect l="l" t="t" r="r" b="b"/>
                  <a:pathLst>
                    <a:path w="12336" h="7188" extrusionOk="0">
                      <a:moveTo>
                        <a:pt x="12187" y="1"/>
                      </a:moveTo>
                      <a:cubicBezTo>
                        <a:pt x="12171" y="1"/>
                        <a:pt x="12155" y="3"/>
                        <a:pt x="12141" y="8"/>
                      </a:cubicBezTo>
                      <a:lnTo>
                        <a:pt x="1" y="7012"/>
                      </a:lnTo>
                      <a:cubicBezTo>
                        <a:pt x="20" y="7012"/>
                        <a:pt x="40" y="7051"/>
                        <a:pt x="79" y="7051"/>
                      </a:cubicBezTo>
                      <a:cubicBezTo>
                        <a:pt x="137" y="7109"/>
                        <a:pt x="176" y="7168"/>
                        <a:pt x="215" y="7187"/>
                      </a:cubicBezTo>
                      <a:lnTo>
                        <a:pt x="12257" y="242"/>
                      </a:lnTo>
                      <a:cubicBezTo>
                        <a:pt x="12296" y="203"/>
                        <a:pt x="12335" y="144"/>
                        <a:pt x="12296" y="67"/>
                      </a:cubicBezTo>
                      <a:cubicBezTo>
                        <a:pt x="12282" y="23"/>
                        <a:pt x="12234" y="1"/>
                        <a:pt x="121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1"/>
                <p:cNvSpPr/>
                <p:nvPr/>
              </p:nvSpPr>
              <p:spPr>
                <a:xfrm>
                  <a:off x="1163125" y="1668350"/>
                  <a:ext cx="211600" cy="123275"/>
                </a:xfrm>
                <a:custGeom>
                  <a:avLst/>
                  <a:gdLst/>
                  <a:ahLst/>
                  <a:cxnLst/>
                  <a:rect l="l" t="t" r="r" b="b"/>
                  <a:pathLst>
                    <a:path w="8464" h="4931" extrusionOk="0">
                      <a:moveTo>
                        <a:pt x="8307" y="1"/>
                      </a:moveTo>
                      <a:cubicBezTo>
                        <a:pt x="8293" y="1"/>
                        <a:pt x="8279" y="3"/>
                        <a:pt x="8269" y="8"/>
                      </a:cubicBezTo>
                      <a:lnTo>
                        <a:pt x="1" y="4775"/>
                      </a:lnTo>
                      <a:cubicBezTo>
                        <a:pt x="20" y="4775"/>
                        <a:pt x="40" y="4814"/>
                        <a:pt x="59" y="4814"/>
                      </a:cubicBezTo>
                      <a:cubicBezTo>
                        <a:pt x="117" y="4833"/>
                        <a:pt x="156" y="4872"/>
                        <a:pt x="215" y="4930"/>
                      </a:cubicBezTo>
                      <a:lnTo>
                        <a:pt x="8386" y="203"/>
                      </a:lnTo>
                      <a:cubicBezTo>
                        <a:pt x="8425" y="183"/>
                        <a:pt x="8463" y="105"/>
                        <a:pt x="8425" y="47"/>
                      </a:cubicBezTo>
                      <a:cubicBezTo>
                        <a:pt x="8396" y="19"/>
                        <a:pt x="8347" y="1"/>
                        <a:pt x="83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1"/>
                <p:cNvSpPr/>
                <p:nvPr/>
              </p:nvSpPr>
              <p:spPr>
                <a:xfrm>
                  <a:off x="697175" y="1684900"/>
                  <a:ext cx="705750" cy="412650"/>
                </a:xfrm>
                <a:custGeom>
                  <a:avLst/>
                  <a:gdLst/>
                  <a:ahLst/>
                  <a:cxnLst/>
                  <a:rect l="l" t="t" r="r" b="b"/>
                  <a:pathLst>
                    <a:path w="28230" h="16506" extrusionOk="0">
                      <a:moveTo>
                        <a:pt x="28093" y="0"/>
                      </a:moveTo>
                      <a:cubicBezTo>
                        <a:pt x="28074" y="0"/>
                        <a:pt x="28055" y="3"/>
                        <a:pt x="28035" y="8"/>
                      </a:cubicBezTo>
                      <a:lnTo>
                        <a:pt x="1" y="16214"/>
                      </a:lnTo>
                      <a:lnTo>
                        <a:pt x="1" y="16506"/>
                      </a:lnTo>
                      <a:lnTo>
                        <a:pt x="28172" y="222"/>
                      </a:lnTo>
                      <a:cubicBezTo>
                        <a:pt x="28230" y="202"/>
                        <a:pt x="28230" y="124"/>
                        <a:pt x="28210" y="66"/>
                      </a:cubicBezTo>
                      <a:cubicBezTo>
                        <a:pt x="28196" y="22"/>
                        <a:pt x="28148" y="0"/>
                        <a:pt x="280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1"/>
                <p:cNvSpPr/>
                <p:nvPr/>
              </p:nvSpPr>
              <p:spPr>
                <a:xfrm>
                  <a:off x="1258950" y="1701925"/>
                  <a:ext cx="173175" cy="101850"/>
                </a:xfrm>
                <a:custGeom>
                  <a:avLst/>
                  <a:gdLst/>
                  <a:ahLst/>
                  <a:cxnLst/>
                  <a:rect l="l" t="t" r="r" b="b"/>
                  <a:pathLst>
                    <a:path w="6927" h="4074" extrusionOk="0">
                      <a:moveTo>
                        <a:pt x="6789" y="0"/>
                      </a:moveTo>
                      <a:cubicBezTo>
                        <a:pt x="6771" y="0"/>
                        <a:pt x="6751" y="3"/>
                        <a:pt x="6732" y="8"/>
                      </a:cubicBezTo>
                      <a:lnTo>
                        <a:pt x="0" y="3899"/>
                      </a:lnTo>
                      <a:cubicBezTo>
                        <a:pt x="20" y="3899"/>
                        <a:pt x="20" y="3899"/>
                        <a:pt x="59" y="3918"/>
                      </a:cubicBezTo>
                      <a:cubicBezTo>
                        <a:pt x="97" y="3957"/>
                        <a:pt x="156" y="3996"/>
                        <a:pt x="195" y="4074"/>
                      </a:cubicBezTo>
                      <a:lnTo>
                        <a:pt x="6868" y="222"/>
                      </a:lnTo>
                      <a:cubicBezTo>
                        <a:pt x="6907" y="202"/>
                        <a:pt x="6926" y="124"/>
                        <a:pt x="6907" y="66"/>
                      </a:cubicBezTo>
                      <a:cubicBezTo>
                        <a:pt x="6892" y="22"/>
                        <a:pt x="6845" y="0"/>
                        <a:pt x="67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1"/>
                <p:cNvSpPr/>
                <p:nvPr/>
              </p:nvSpPr>
              <p:spPr>
                <a:xfrm>
                  <a:off x="1257000" y="1805700"/>
                  <a:ext cx="25" cy="25"/>
                </a:xfrm>
                <a:custGeom>
                  <a:avLst/>
                  <a:gdLst/>
                  <a:ahLst/>
                  <a:cxnLst/>
                  <a:rect l="l" t="t" r="r" b="b"/>
                  <a:pathLst>
                    <a:path w="1" h="1" extrusionOk="0">
                      <a:moveTo>
                        <a:pt x="0" y="1"/>
                      </a:move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1"/>
                <p:cNvSpPr/>
                <p:nvPr/>
              </p:nvSpPr>
              <p:spPr>
                <a:xfrm>
                  <a:off x="1341150" y="1717750"/>
                  <a:ext cx="119675" cy="70950"/>
                </a:xfrm>
                <a:custGeom>
                  <a:avLst/>
                  <a:gdLst/>
                  <a:ahLst/>
                  <a:cxnLst/>
                  <a:rect l="l" t="t" r="r" b="b"/>
                  <a:pathLst>
                    <a:path w="4787" h="2838" extrusionOk="0">
                      <a:moveTo>
                        <a:pt x="4655" y="1"/>
                      </a:moveTo>
                      <a:cubicBezTo>
                        <a:pt x="4635" y="1"/>
                        <a:pt x="4614" y="5"/>
                        <a:pt x="4591" y="17"/>
                      </a:cubicBezTo>
                      <a:lnTo>
                        <a:pt x="0" y="2663"/>
                      </a:lnTo>
                      <a:cubicBezTo>
                        <a:pt x="20" y="2682"/>
                        <a:pt x="39" y="2701"/>
                        <a:pt x="58" y="2701"/>
                      </a:cubicBezTo>
                      <a:cubicBezTo>
                        <a:pt x="136" y="2760"/>
                        <a:pt x="195" y="2779"/>
                        <a:pt x="214" y="2838"/>
                      </a:cubicBezTo>
                      <a:lnTo>
                        <a:pt x="4708" y="231"/>
                      </a:lnTo>
                      <a:cubicBezTo>
                        <a:pt x="4767" y="211"/>
                        <a:pt x="4786" y="133"/>
                        <a:pt x="4767" y="56"/>
                      </a:cubicBezTo>
                      <a:cubicBezTo>
                        <a:pt x="4739" y="28"/>
                        <a:pt x="4702" y="1"/>
                        <a:pt x="46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1"/>
                <p:cNvSpPr/>
                <p:nvPr/>
              </p:nvSpPr>
              <p:spPr>
                <a:xfrm>
                  <a:off x="2158250" y="1441225"/>
                  <a:ext cx="211600" cy="126675"/>
                </a:xfrm>
                <a:custGeom>
                  <a:avLst/>
                  <a:gdLst/>
                  <a:ahLst/>
                  <a:cxnLst/>
                  <a:rect l="l" t="t" r="r" b="b"/>
                  <a:pathLst>
                    <a:path w="8464" h="5067" extrusionOk="0">
                      <a:moveTo>
                        <a:pt x="134" y="0"/>
                      </a:moveTo>
                      <a:cubicBezTo>
                        <a:pt x="80" y="0"/>
                        <a:pt x="34" y="18"/>
                        <a:pt x="20" y="47"/>
                      </a:cubicBezTo>
                      <a:cubicBezTo>
                        <a:pt x="0" y="105"/>
                        <a:pt x="0" y="183"/>
                        <a:pt x="59" y="222"/>
                      </a:cubicBezTo>
                      <a:lnTo>
                        <a:pt x="8463" y="5066"/>
                      </a:lnTo>
                      <a:lnTo>
                        <a:pt x="8463" y="4774"/>
                      </a:lnTo>
                      <a:lnTo>
                        <a:pt x="195" y="8"/>
                      </a:lnTo>
                      <a:cubicBezTo>
                        <a:pt x="174" y="3"/>
                        <a:pt x="153" y="0"/>
                        <a:pt x="1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1"/>
                <p:cNvSpPr/>
                <p:nvPr/>
              </p:nvSpPr>
              <p:spPr>
                <a:xfrm>
                  <a:off x="2129075" y="1457675"/>
                  <a:ext cx="240275" cy="142800"/>
                </a:xfrm>
                <a:custGeom>
                  <a:avLst/>
                  <a:gdLst/>
                  <a:ahLst/>
                  <a:cxnLst/>
                  <a:rect l="l" t="t" r="r" b="b"/>
                  <a:pathLst>
                    <a:path w="9611" h="5712" extrusionOk="0">
                      <a:moveTo>
                        <a:pt x="130" y="1"/>
                      </a:moveTo>
                      <a:cubicBezTo>
                        <a:pt x="93" y="1"/>
                        <a:pt x="57" y="25"/>
                        <a:pt x="20" y="50"/>
                      </a:cubicBezTo>
                      <a:cubicBezTo>
                        <a:pt x="0" y="108"/>
                        <a:pt x="0" y="167"/>
                        <a:pt x="78" y="225"/>
                      </a:cubicBezTo>
                      <a:lnTo>
                        <a:pt x="9611" y="5712"/>
                      </a:lnTo>
                      <a:lnTo>
                        <a:pt x="9611" y="5459"/>
                      </a:lnTo>
                      <a:lnTo>
                        <a:pt x="195" y="31"/>
                      </a:lnTo>
                      <a:cubicBezTo>
                        <a:pt x="173" y="9"/>
                        <a:pt x="152" y="1"/>
                        <a:pt x="1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1"/>
                <p:cNvSpPr/>
                <p:nvPr/>
              </p:nvSpPr>
              <p:spPr>
                <a:xfrm>
                  <a:off x="2100375" y="1474125"/>
                  <a:ext cx="268500" cy="160400"/>
                </a:xfrm>
                <a:custGeom>
                  <a:avLst/>
                  <a:gdLst/>
                  <a:ahLst/>
                  <a:cxnLst/>
                  <a:rect l="l" t="t" r="r" b="b"/>
                  <a:pathLst>
                    <a:path w="10740" h="6416" extrusionOk="0">
                      <a:moveTo>
                        <a:pt x="126" y="0"/>
                      </a:moveTo>
                      <a:cubicBezTo>
                        <a:pt x="90" y="0"/>
                        <a:pt x="55" y="26"/>
                        <a:pt x="20" y="73"/>
                      </a:cubicBezTo>
                      <a:cubicBezTo>
                        <a:pt x="0" y="131"/>
                        <a:pt x="0" y="190"/>
                        <a:pt x="78" y="248"/>
                      </a:cubicBezTo>
                      <a:lnTo>
                        <a:pt x="10739" y="6415"/>
                      </a:lnTo>
                      <a:lnTo>
                        <a:pt x="10739" y="6124"/>
                      </a:lnTo>
                      <a:lnTo>
                        <a:pt x="195" y="34"/>
                      </a:lnTo>
                      <a:cubicBezTo>
                        <a:pt x="172" y="11"/>
                        <a:pt x="149"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1"/>
                <p:cNvSpPr/>
                <p:nvPr/>
              </p:nvSpPr>
              <p:spPr>
                <a:xfrm>
                  <a:off x="2071675" y="1490825"/>
                  <a:ext cx="298175" cy="176775"/>
                </a:xfrm>
                <a:custGeom>
                  <a:avLst/>
                  <a:gdLst/>
                  <a:ahLst/>
                  <a:cxnLst/>
                  <a:rect l="l" t="t" r="r" b="b"/>
                  <a:pathLst>
                    <a:path w="11927" h="7071" extrusionOk="0">
                      <a:moveTo>
                        <a:pt x="149" y="1"/>
                      </a:moveTo>
                      <a:cubicBezTo>
                        <a:pt x="101" y="1"/>
                        <a:pt x="54" y="23"/>
                        <a:pt x="39" y="66"/>
                      </a:cubicBezTo>
                      <a:cubicBezTo>
                        <a:pt x="0" y="105"/>
                        <a:pt x="0" y="183"/>
                        <a:pt x="78" y="242"/>
                      </a:cubicBezTo>
                      <a:lnTo>
                        <a:pt x="11926" y="7070"/>
                      </a:lnTo>
                      <a:lnTo>
                        <a:pt x="11926" y="6778"/>
                      </a:lnTo>
                      <a:lnTo>
                        <a:pt x="195" y="8"/>
                      </a:lnTo>
                      <a:cubicBezTo>
                        <a:pt x="180" y="3"/>
                        <a:pt x="165" y="1"/>
                        <a:pt x="14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1"/>
                <p:cNvSpPr/>
                <p:nvPr/>
              </p:nvSpPr>
              <p:spPr>
                <a:xfrm>
                  <a:off x="2042500" y="1507525"/>
                  <a:ext cx="325875" cy="191200"/>
                </a:xfrm>
                <a:custGeom>
                  <a:avLst/>
                  <a:gdLst/>
                  <a:ahLst/>
                  <a:cxnLst/>
                  <a:rect l="l" t="t" r="r" b="b"/>
                  <a:pathLst>
                    <a:path w="13035" h="7648" extrusionOk="0">
                      <a:moveTo>
                        <a:pt x="136" y="1"/>
                      </a:moveTo>
                      <a:cubicBezTo>
                        <a:pt x="103" y="1"/>
                        <a:pt x="57" y="22"/>
                        <a:pt x="20" y="60"/>
                      </a:cubicBezTo>
                      <a:cubicBezTo>
                        <a:pt x="0" y="99"/>
                        <a:pt x="0" y="177"/>
                        <a:pt x="78" y="216"/>
                      </a:cubicBezTo>
                      <a:lnTo>
                        <a:pt x="12899" y="7647"/>
                      </a:lnTo>
                      <a:cubicBezTo>
                        <a:pt x="12938" y="7589"/>
                        <a:pt x="12996" y="7550"/>
                        <a:pt x="13035" y="7511"/>
                      </a:cubicBezTo>
                      <a:lnTo>
                        <a:pt x="13035" y="7433"/>
                      </a:lnTo>
                      <a:lnTo>
                        <a:pt x="175" y="21"/>
                      </a:lnTo>
                      <a:cubicBezTo>
                        <a:pt x="168" y="7"/>
                        <a:pt x="154" y="1"/>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1"/>
                <p:cNvSpPr/>
                <p:nvPr/>
              </p:nvSpPr>
              <p:spPr>
                <a:xfrm>
                  <a:off x="2014275" y="1523925"/>
                  <a:ext cx="355075" cy="209825"/>
                </a:xfrm>
                <a:custGeom>
                  <a:avLst/>
                  <a:gdLst/>
                  <a:ahLst/>
                  <a:cxnLst/>
                  <a:rect l="l" t="t" r="r" b="b"/>
                  <a:pathLst>
                    <a:path w="14203" h="8393" extrusionOk="0">
                      <a:moveTo>
                        <a:pt x="149" y="0"/>
                      </a:moveTo>
                      <a:cubicBezTo>
                        <a:pt x="95" y="0"/>
                        <a:pt x="35" y="25"/>
                        <a:pt x="20" y="85"/>
                      </a:cubicBezTo>
                      <a:cubicBezTo>
                        <a:pt x="1" y="124"/>
                        <a:pt x="1" y="202"/>
                        <a:pt x="59" y="241"/>
                      </a:cubicBezTo>
                      <a:lnTo>
                        <a:pt x="14203" y="8392"/>
                      </a:lnTo>
                      <a:lnTo>
                        <a:pt x="14203" y="8100"/>
                      </a:lnTo>
                      <a:lnTo>
                        <a:pt x="195" y="7"/>
                      </a:lnTo>
                      <a:cubicBezTo>
                        <a:pt x="182" y="2"/>
                        <a:pt x="166"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1"/>
                <p:cNvSpPr/>
                <p:nvPr/>
              </p:nvSpPr>
              <p:spPr>
                <a:xfrm>
                  <a:off x="1985575" y="1540825"/>
                  <a:ext cx="375025" cy="217725"/>
                </a:xfrm>
                <a:custGeom>
                  <a:avLst/>
                  <a:gdLst/>
                  <a:ahLst/>
                  <a:cxnLst/>
                  <a:rect l="l" t="t" r="r" b="b"/>
                  <a:pathLst>
                    <a:path w="15001" h="8709" extrusionOk="0">
                      <a:moveTo>
                        <a:pt x="131" y="0"/>
                      </a:moveTo>
                      <a:cubicBezTo>
                        <a:pt x="94" y="0"/>
                        <a:pt x="57" y="14"/>
                        <a:pt x="20" y="51"/>
                      </a:cubicBezTo>
                      <a:cubicBezTo>
                        <a:pt x="1" y="109"/>
                        <a:pt x="1" y="187"/>
                        <a:pt x="79" y="226"/>
                      </a:cubicBezTo>
                      <a:lnTo>
                        <a:pt x="14787" y="8708"/>
                      </a:lnTo>
                      <a:cubicBezTo>
                        <a:pt x="14806" y="8669"/>
                        <a:pt x="14865" y="8611"/>
                        <a:pt x="14923" y="8592"/>
                      </a:cubicBezTo>
                      <a:cubicBezTo>
                        <a:pt x="14962" y="8592"/>
                        <a:pt x="14981" y="8572"/>
                        <a:pt x="15001" y="8572"/>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1"/>
                <p:cNvSpPr/>
                <p:nvPr/>
              </p:nvSpPr>
              <p:spPr>
                <a:xfrm>
                  <a:off x="1956400" y="1557850"/>
                  <a:ext cx="184375" cy="107325"/>
                </a:xfrm>
                <a:custGeom>
                  <a:avLst/>
                  <a:gdLst/>
                  <a:ahLst/>
                  <a:cxnLst/>
                  <a:rect l="l" t="t" r="r" b="b"/>
                  <a:pathLst>
                    <a:path w="7375" h="4293" extrusionOk="0">
                      <a:moveTo>
                        <a:pt x="131" y="0"/>
                      </a:moveTo>
                      <a:cubicBezTo>
                        <a:pt x="94" y="0"/>
                        <a:pt x="57" y="14"/>
                        <a:pt x="20" y="51"/>
                      </a:cubicBezTo>
                      <a:cubicBezTo>
                        <a:pt x="1" y="109"/>
                        <a:pt x="20" y="187"/>
                        <a:pt x="78" y="206"/>
                      </a:cubicBezTo>
                      <a:lnTo>
                        <a:pt x="7141" y="4292"/>
                      </a:lnTo>
                      <a:cubicBezTo>
                        <a:pt x="7199" y="4234"/>
                        <a:pt x="7238" y="4195"/>
                        <a:pt x="7296" y="4175"/>
                      </a:cubicBezTo>
                      <a:cubicBezTo>
                        <a:pt x="7316" y="4175"/>
                        <a:pt x="7335" y="4136"/>
                        <a:pt x="7374" y="4136"/>
                      </a:cubicBezTo>
                      <a:lnTo>
                        <a:pt x="195" y="12"/>
                      </a:lnTo>
                      <a:cubicBezTo>
                        <a:pt x="174" y="5"/>
                        <a:pt x="152"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1"/>
                <p:cNvSpPr/>
                <p:nvPr/>
              </p:nvSpPr>
              <p:spPr>
                <a:xfrm>
                  <a:off x="1927700" y="1574025"/>
                  <a:ext cx="327850" cy="190850"/>
                </a:xfrm>
                <a:custGeom>
                  <a:avLst/>
                  <a:gdLst/>
                  <a:ahLst/>
                  <a:cxnLst/>
                  <a:rect l="l" t="t" r="r" b="b"/>
                  <a:pathLst>
                    <a:path w="13114" h="7634" extrusionOk="0">
                      <a:moveTo>
                        <a:pt x="131" y="1"/>
                      </a:moveTo>
                      <a:cubicBezTo>
                        <a:pt x="95" y="1"/>
                        <a:pt x="54" y="20"/>
                        <a:pt x="20" y="65"/>
                      </a:cubicBezTo>
                      <a:cubicBezTo>
                        <a:pt x="1" y="124"/>
                        <a:pt x="20" y="182"/>
                        <a:pt x="79" y="221"/>
                      </a:cubicBezTo>
                      <a:lnTo>
                        <a:pt x="12880" y="7633"/>
                      </a:lnTo>
                      <a:cubicBezTo>
                        <a:pt x="12938" y="7575"/>
                        <a:pt x="12977" y="7536"/>
                        <a:pt x="13036" y="7517"/>
                      </a:cubicBezTo>
                      <a:cubicBezTo>
                        <a:pt x="13055" y="7517"/>
                        <a:pt x="13094" y="7478"/>
                        <a:pt x="13113" y="7478"/>
                      </a:cubicBezTo>
                      <a:lnTo>
                        <a:pt x="195" y="26"/>
                      </a:lnTo>
                      <a:cubicBezTo>
                        <a:pt x="179" y="10"/>
                        <a:pt x="156"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1"/>
                <p:cNvSpPr/>
                <p:nvPr/>
              </p:nvSpPr>
              <p:spPr>
                <a:xfrm>
                  <a:off x="1899000" y="1590550"/>
                  <a:ext cx="470850" cy="276450"/>
                </a:xfrm>
                <a:custGeom>
                  <a:avLst/>
                  <a:gdLst/>
                  <a:ahLst/>
                  <a:cxnLst/>
                  <a:rect l="l" t="t" r="r" b="b"/>
                  <a:pathLst>
                    <a:path w="18834" h="11058" extrusionOk="0">
                      <a:moveTo>
                        <a:pt x="149" y="0"/>
                      </a:moveTo>
                      <a:cubicBezTo>
                        <a:pt x="102" y="0"/>
                        <a:pt x="54" y="22"/>
                        <a:pt x="40" y="66"/>
                      </a:cubicBezTo>
                      <a:cubicBezTo>
                        <a:pt x="1" y="105"/>
                        <a:pt x="1" y="183"/>
                        <a:pt x="79" y="221"/>
                      </a:cubicBezTo>
                      <a:lnTo>
                        <a:pt x="18833" y="11058"/>
                      </a:lnTo>
                      <a:lnTo>
                        <a:pt x="18833" y="10766"/>
                      </a:lnTo>
                      <a:lnTo>
                        <a:pt x="196" y="7"/>
                      </a:lnTo>
                      <a:cubicBezTo>
                        <a:pt x="181" y="3"/>
                        <a:pt x="165" y="0"/>
                        <a:pt x="1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1"/>
                <p:cNvSpPr/>
                <p:nvPr/>
              </p:nvSpPr>
              <p:spPr>
                <a:xfrm>
                  <a:off x="1869825" y="1607000"/>
                  <a:ext cx="233000" cy="135975"/>
                </a:xfrm>
                <a:custGeom>
                  <a:avLst/>
                  <a:gdLst/>
                  <a:ahLst/>
                  <a:cxnLst/>
                  <a:rect l="l" t="t" r="r" b="b"/>
                  <a:pathLst>
                    <a:path w="9320" h="5439" extrusionOk="0">
                      <a:moveTo>
                        <a:pt x="146" y="0"/>
                      </a:moveTo>
                      <a:cubicBezTo>
                        <a:pt x="109" y="0"/>
                        <a:pt x="66" y="17"/>
                        <a:pt x="40" y="69"/>
                      </a:cubicBezTo>
                      <a:cubicBezTo>
                        <a:pt x="1" y="128"/>
                        <a:pt x="40" y="205"/>
                        <a:pt x="78" y="225"/>
                      </a:cubicBezTo>
                      <a:lnTo>
                        <a:pt x="9106" y="5439"/>
                      </a:lnTo>
                      <a:cubicBezTo>
                        <a:pt x="9144" y="5380"/>
                        <a:pt x="9203" y="5342"/>
                        <a:pt x="9242" y="5322"/>
                      </a:cubicBezTo>
                      <a:cubicBezTo>
                        <a:pt x="9281" y="5322"/>
                        <a:pt x="9300" y="5283"/>
                        <a:pt x="9320" y="5283"/>
                      </a:cubicBezTo>
                      <a:lnTo>
                        <a:pt x="195" y="11"/>
                      </a:lnTo>
                      <a:cubicBezTo>
                        <a:pt x="182" y="4"/>
                        <a:pt x="165"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1"/>
                <p:cNvSpPr/>
                <p:nvPr/>
              </p:nvSpPr>
              <p:spPr>
                <a:xfrm>
                  <a:off x="1841625" y="1624000"/>
                  <a:ext cx="512175" cy="297475"/>
                </a:xfrm>
                <a:custGeom>
                  <a:avLst/>
                  <a:gdLst/>
                  <a:ahLst/>
                  <a:cxnLst/>
                  <a:rect l="l" t="t" r="r" b="b"/>
                  <a:pathLst>
                    <a:path w="20487" h="11899" extrusionOk="0">
                      <a:moveTo>
                        <a:pt x="132" y="1"/>
                      </a:moveTo>
                      <a:cubicBezTo>
                        <a:pt x="89" y="1"/>
                        <a:pt x="46" y="18"/>
                        <a:pt x="20" y="70"/>
                      </a:cubicBezTo>
                      <a:cubicBezTo>
                        <a:pt x="0" y="109"/>
                        <a:pt x="0" y="187"/>
                        <a:pt x="59" y="226"/>
                      </a:cubicBezTo>
                      <a:lnTo>
                        <a:pt x="20272" y="11899"/>
                      </a:lnTo>
                      <a:cubicBezTo>
                        <a:pt x="20292" y="11840"/>
                        <a:pt x="20350" y="11782"/>
                        <a:pt x="20428" y="11763"/>
                      </a:cubicBezTo>
                      <a:cubicBezTo>
                        <a:pt x="20447" y="11763"/>
                        <a:pt x="20467" y="11743"/>
                        <a:pt x="20486" y="11743"/>
                      </a:cubicBezTo>
                      <a:lnTo>
                        <a:pt x="195" y="12"/>
                      </a:lnTo>
                      <a:cubicBezTo>
                        <a:pt x="175" y="5"/>
                        <a:pt x="154" y="1"/>
                        <a:pt x="1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1"/>
                <p:cNvSpPr/>
                <p:nvPr/>
              </p:nvSpPr>
              <p:spPr>
                <a:xfrm>
                  <a:off x="1812425" y="1641025"/>
                  <a:ext cx="370650" cy="214800"/>
                </a:xfrm>
                <a:custGeom>
                  <a:avLst/>
                  <a:gdLst/>
                  <a:ahLst/>
                  <a:cxnLst/>
                  <a:rect l="l" t="t" r="r" b="b"/>
                  <a:pathLst>
                    <a:path w="14826" h="8592" extrusionOk="0">
                      <a:moveTo>
                        <a:pt x="157" y="1"/>
                      </a:moveTo>
                      <a:cubicBezTo>
                        <a:pt x="118" y="1"/>
                        <a:pt x="79" y="18"/>
                        <a:pt x="40" y="70"/>
                      </a:cubicBezTo>
                      <a:cubicBezTo>
                        <a:pt x="1" y="90"/>
                        <a:pt x="20" y="167"/>
                        <a:pt x="98" y="206"/>
                      </a:cubicBezTo>
                      <a:lnTo>
                        <a:pt x="14612" y="8591"/>
                      </a:lnTo>
                      <a:cubicBezTo>
                        <a:pt x="14651" y="8552"/>
                        <a:pt x="14709" y="8494"/>
                        <a:pt x="14748" y="8475"/>
                      </a:cubicBezTo>
                      <a:cubicBezTo>
                        <a:pt x="14787" y="8475"/>
                        <a:pt x="14806" y="8455"/>
                        <a:pt x="14826" y="8455"/>
                      </a:cubicBezTo>
                      <a:lnTo>
                        <a:pt x="215" y="12"/>
                      </a:lnTo>
                      <a:cubicBezTo>
                        <a:pt x="196" y="5"/>
                        <a:pt x="176" y="1"/>
                        <a:pt x="1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1"/>
                <p:cNvSpPr/>
                <p:nvPr/>
              </p:nvSpPr>
              <p:spPr>
                <a:xfrm>
                  <a:off x="1783750" y="1657100"/>
                  <a:ext cx="504375" cy="291625"/>
                </a:xfrm>
                <a:custGeom>
                  <a:avLst/>
                  <a:gdLst/>
                  <a:ahLst/>
                  <a:cxnLst/>
                  <a:rect l="l" t="t" r="r" b="b"/>
                  <a:pathLst>
                    <a:path w="20175" h="11665" extrusionOk="0">
                      <a:moveTo>
                        <a:pt x="130" y="0"/>
                      </a:moveTo>
                      <a:cubicBezTo>
                        <a:pt x="93" y="0"/>
                        <a:pt x="56" y="25"/>
                        <a:pt x="20" y="50"/>
                      </a:cubicBezTo>
                      <a:cubicBezTo>
                        <a:pt x="0" y="108"/>
                        <a:pt x="0" y="166"/>
                        <a:pt x="78" y="225"/>
                      </a:cubicBezTo>
                      <a:lnTo>
                        <a:pt x="19941" y="11664"/>
                      </a:lnTo>
                      <a:cubicBezTo>
                        <a:pt x="19961" y="11645"/>
                        <a:pt x="20019" y="11625"/>
                        <a:pt x="20039" y="11606"/>
                      </a:cubicBezTo>
                      <a:cubicBezTo>
                        <a:pt x="20078" y="11567"/>
                        <a:pt x="20136" y="11548"/>
                        <a:pt x="20175" y="11548"/>
                      </a:cubicBezTo>
                      <a:lnTo>
                        <a:pt x="195" y="30"/>
                      </a:lnTo>
                      <a:cubicBezTo>
                        <a:pt x="173" y="9"/>
                        <a:pt x="152" y="0"/>
                        <a:pt x="1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1"/>
                <p:cNvSpPr/>
                <p:nvPr/>
              </p:nvSpPr>
              <p:spPr>
                <a:xfrm>
                  <a:off x="1755050" y="1674575"/>
                  <a:ext cx="504875" cy="292150"/>
                </a:xfrm>
                <a:custGeom>
                  <a:avLst/>
                  <a:gdLst/>
                  <a:ahLst/>
                  <a:cxnLst/>
                  <a:rect l="l" t="t" r="r" b="b"/>
                  <a:pathLst>
                    <a:path w="20195" h="11686" extrusionOk="0">
                      <a:moveTo>
                        <a:pt x="139" y="0"/>
                      </a:moveTo>
                      <a:cubicBezTo>
                        <a:pt x="102" y="0"/>
                        <a:pt x="57" y="14"/>
                        <a:pt x="20" y="51"/>
                      </a:cubicBezTo>
                      <a:cubicBezTo>
                        <a:pt x="0" y="109"/>
                        <a:pt x="0" y="168"/>
                        <a:pt x="78" y="226"/>
                      </a:cubicBezTo>
                      <a:lnTo>
                        <a:pt x="19942" y="11685"/>
                      </a:lnTo>
                      <a:cubicBezTo>
                        <a:pt x="19961" y="11627"/>
                        <a:pt x="20000" y="11607"/>
                        <a:pt x="20039" y="11588"/>
                      </a:cubicBezTo>
                      <a:cubicBezTo>
                        <a:pt x="20078" y="11549"/>
                        <a:pt x="20136" y="11529"/>
                        <a:pt x="20195" y="11529"/>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1"/>
                <p:cNvSpPr/>
                <p:nvPr/>
              </p:nvSpPr>
              <p:spPr>
                <a:xfrm>
                  <a:off x="1725850" y="1690775"/>
                  <a:ext cx="504900" cy="292475"/>
                </a:xfrm>
                <a:custGeom>
                  <a:avLst/>
                  <a:gdLst/>
                  <a:ahLst/>
                  <a:cxnLst/>
                  <a:rect l="l" t="t" r="r" b="b"/>
                  <a:pathLst>
                    <a:path w="20196" h="11699" extrusionOk="0">
                      <a:moveTo>
                        <a:pt x="131" y="0"/>
                      </a:moveTo>
                      <a:cubicBezTo>
                        <a:pt x="95" y="0"/>
                        <a:pt x="55" y="19"/>
                        <a:pt x="20" y="65"/>
                      </a:cubicBezTo>
                      <a:cubicBezTo>
                        <a:pt x="1" y="123"/>
                        <a:pt x="1" y="181"/>
                        <a:pt x="79" y="240"/>
                      </a:cubicBezTo>
                      <a:lnTo>
                        <a:pt x="19942" y="11699"/>
                      </a:lnTo>
                      <a:cubicBezTo>
                        <a:pt x="19962" y="11640"/>
                        <a:pt x="20020" y="11621"/>
                        <a:pt x="20040" y="11601"/>
                      </a:cubicBezTo>
                      <a:cubicBezTo>
                        <a:pt x="20098" y="11562"/>
                        <a:pt x="20137" y="11543"/>
                        <a:pt x="20195" y="11543"/>
                      </a:cubicBezTo>
                      <a:lnTo>
                        <a:pt x="196" y="26"/>
                      </a:lnTo>
                      <a:cubicBezTo>
                        <a:pt x="179" y="9"/>
                        <a:pt x="157"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1"/>
                <p:cNvSpPr/>
                <p:nvPr/>
              </p:nvSpPr>
              <p:spPr>
                <a:xfrm>
                  <a:off x="1697175" y="1707175"/>
                  <a:ext cx="504875" cy="292125"/>
                </a:xfrm>
                <a:custGeom>
                  <a:avLst/>
                  <a:gdLst/>
                  <a:ahLst/>
                  <a:cxnLst/>
                  <a:rect l="l" t="t" r="r" b="b"/>
                  <a:pathLst>
                    <a:path w="20195" h="11685" extrusionOk="0">
                      <a:moveTo>
                        <a:pt x="146" y="1"/>
                      </a:moveTo>
                      <a:cubicBezTo>
                        <a:pt x="108" y="1"/>
                        <a:pt x="65" y="18"/>
                        <a:pt x="39" y="70"/>
                      </a:cubicBezTo>
                      <a:cubicBezTo>
                        <a:pt x="0" y="109"/>
                        <a:pt x="0" y="187"/>
                        <a:pt x="78" y="245"/>
                      </a:cubicBezTo>
                      <a:lnTo>
                        <a:pt x="19941" y="11685"/>
                      </a:lnTo>
                      <a:cubicBezTo>
                        <a:pt x="19980" y="11646"/>
                        <a:pt x="20000" y="11607"/>
                        <a:pt x="20039" y="11587"/>
                      </a:cubicBezTo>
                      <a:cubicBezTo>
                        <a:pt x="20097" y="11568"/>
                        <a:pt x="20136" y="11548"/>
                        <a:pt x="20194" y="11548"/>
                      </a:cubicBezTo>
                      <a:lnTo>
                        <a:pt x="195" y="12"/>
                      </a:lnTo>
                      <a:cubicBezTo>
                        <a:pt x="182" y="5"/>
                        <a:pt x="164"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1"/>
                <p:cNvSpPr/>
                <p:nvPr/>
              </p:nvSpPr>
              <p:spPr>
                <a:xfrm>
                  <a:off x="1668950" y="1723725"/>
                  <a:ext cx="504400" cy="291625"/>
                </a:xfrm>
                <a:custGeom>
                  <a:avLst/>
                  <a:gdLst/>
                  <a:ahLst/>
                  <a:cxnLst/>
                  <a:rect l="l" t="t" r="r" b="b"/>
                  <a:pathLst>
                    <a:path w="20176" h="11665" extrusionOk="0">
                      <a:moveTo>
                        <a:pt x="133" y="0"/>
                      </a:moveTo>
                      <a:cubicBezTo>
                        <a:pt x="89" y="0"/>
                        <a:pt x="46" y="18"/>
                        <a:pt x="20" y="69"/>
                      </a:cubicBezTo>
                      <a:cubicBezTo>
                        <a:pt x="1" y="108"/>
                        <a:pt x="1" y="186"/>
                        <a:pt x="59" y="206"/>
                      </a:cubicBezTo>
                      <a:lnTo>
                        <a:pt x="19942" y="11665"/>
                      </a:lnTo>
                      <a:cubicBezTo>
                        <a:pt x="19962" y="11645"/>
                        <a:pt x="20000" y="11606"/>
                        <a:pt x="20039" y="11587"/>
                      </a:cubicBezTo>
                      <a:cubicBezTo>
                        <a:pt x="20078" y="11567"/>
                        <a:pt x="20117" y="11548"/>
                        <a:pt x="20176" y="11548"/>
                      </a:cubicBezTo>
                      <a:lnTo>
                        <a:pt x="195" y="11"/>
                      </a:lnTo>
                      <a:cubicBezTo>
                        <a:pt x="176" y="5"/>
                        <a:pt x="154"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1"/>
                <p:cNvSpPr/>
                <p:nvPr/>
              </p:nvSpPr>
              <p:spPr>
                <a:xfrm>
                  <a:off x="2186950" y="1424600"/>
                  <a:ext cx="182900" cy="110225"/>
                </a:xfrm>
                <a:custGeom>
                  <a:avLst/>
                  <a:gdLst/>
                  <a:ahLst/>
                  <a:cxnLst/>
                  <a:rect l="l" t="t" r="r" b="b"/>
                  <a:pathLst>
                    <a:path w="7316" h="4409" extrusionOk="0">
                      <a:moveTo>
                        <a:pt x="119" y="0"/>
                      </a:moveTo>
                      <a:cubicBezTo>
                        <a:pt x="72" y="0"/>
                        <a:pt x="33" y="18"/>
                        <a:pt x="20" y="70"/>
                      </a:cubicBezTo>
                      <a:cubicBezTo>
                        <a:pt x="0" y="109"/>
                        <a:pt x="0" y="186"/>
                        <a:pt x="59" y="225"/>
                      </a:cubicBezTo>
                      <a:lnTo>
                        <a:pt x="7315" y="4408"/>
                      </a:lnTo>
                      <a:lnTo>
                        <a:pt x="7315" y="4116"/>
                      </a:lnTo>
                      <a:lnTo>
                        <a:pt x="195" y="11"/>
                      </a:lnTo>
                      <a:cubicBezTo>
                        <a:pt x="169" y="5"/>
                        <a:pt x="143" y="0"/>
                        <a:pt x="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1"/>
                <p:cNvSpPr/>
                <p:nvPr/>
              </p:nvSpPr>
              <p:spPr>
                <a:xfrm>
                  <a:off x="2200575" y="1190425"/>
                  <a:ext cx="167800" cy="101200"/>
                </a:xfrm>
                <a:custGeom>
                  <a:avLst/>
                  <a:gdLst/>
                  <a:ahLst/>
                  <a:cxnLst/>
                  <a:rect l="l" t="t" r="r" b="b"/>
                  <a:pathLst>
                    <a:path w="6712" h="4048" extrusionOk="0">
                      <a:moveTo>
                        <a:pt x="6712" y="1"/>
                      </a:moveTo>
                      <a:cubicBezTo>
                        <a:pt x="6693" y="1"/>
                        <a:pt x="6673" y="1"/>
                        <a:pt x="6673" y="20"/>
                      </a:cubicBezTo>
                      <a:lnTo>
                        <a:pt x="78" y="3834"/>
                      </a:lnTo>
                      <a:cubicBezTo>
                        <a:pt x="39" y="3853"/>
                        <a:pt x="0" y="3931"/>
                        <a:pt x="39" y="4009"/>
                      </a:cubicBezTo>
                      <a:cubicBezTo>
                        <a:pt x="58" y="4048"/>
                        <a:pt x="97" y="4048"/>
                        <a:pt x="136" y="4048"/>
                      </a:cubicBezTo>
                      <a:cubicBezTo>
                        <a:pt x="156" y="4048"/>
                        <a:pt x="175" y="4048"/>
                        <a:pt x="175" y="4028"/>
                      </a:cubicBezTo>
                      <a:lnTo>
                        <a:pt x="6712" y="254"/>
                      </a:lnTo>
                      <a:lnTo>
                        <a:pt x="67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1"/>
                <p:cNvSpPr/>
                <p:nvPr/>
              </p:nvSpPr>
              <p:spPr>
                <a:xfrm>
                  <a:off x="2173825" y="1223500"/>
                  <a:ext cx="89025" cy="53050"/>
                </a:xfrm>
                <a:custGeom>
                  <a:avLst/>
                  <a:gdLst/>
                  <a:ahLst/>
                  <a:cxnLst/>
                  <a:rect l="l" t="t" r="r" b="b"/>
                  <a:pathLst>
                    <a:path w="3561" h="2122" extrusionOk="0">
                      <a:moveTo>
                        <a:pt x="3346" y="1"/>
                      </a:moveTo>
                      <a:lnTo>
                        <a:pt x="78" y="1907"/>
                      </a:lnTo>
                      <a:cubicBezTo>
                        <a:pt x="39" y="1927"/>
                        <a:pt x="0" y="2005"/>
                        <a:pt x="39" y="2083"/>
                      </a:cubicBezTo>
                      <a:cubicBezTo>
                        <a:pt x="58" y="2102"/>
                        <a:pt x="97" y="2121"/>
                        <a:pt x="156" y="2121"/>
                      </a:cubicBezTo>
                      <a:cubicBezTo>
                        <a:pt x="175" y="2121"/>
                        <a:pt x="195" y="2121"/>
                        <a:pt x="195" y="2102"/>
                      </a:cubicBezTo>
                      <a:lnTo>
                        <a:pt x="3560" y="157"/>
                      </a:lnTo>
                      <a:cubicBezTo>
                        <a:pt x="3521" y="157"/>
                        <a:pt x="3521" y="137"/>
                        <a:pt x="3502" y="137"/>
                      </a:cubicBezTo>
                      <a:cubicBezTo>
                        <a:pt x="3444" y="79"/>
                        <a:pt x="3385" y="59"/>
                        <a:pt x="33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1"/>
                <p:cNvSpPr/>
                <p:nvPr/>
              </p:nvSpPr>
              <p:spPr>
                <a:xfrm>
                  <a:off x="2147050" y="1127700"/>
                  <a:ext cx="221325" cy="133275"/>
                </a:xfrm>
                <a:custGeom>
                  <a:avLst/>
                  <a:gdLst/>
                  <a:ahLst/>
                  <a:cxnLst/>
                  <a:rect l="l" t="t" r="r" b="b"/>
                  <a:pathLst>
                    <a:path w="8853" h="5331" extrusionOk="0">
                      <a:moveTo>
                        <a:pt x="8853" y="0"/>
                      </a:moveTo>
                      <a:lnTo>
                        <a:pt x="59" y="5078"/>
                      </a:lnTo>
                      <a:cubicBezTo>
                        <a:pt x="1" y="5156"/>
                        <a:pt x="1" y="5234"/>
                        <a:pt x="40" y="5273"/>
                      </a:cubicBezTo>
                      <a:cubicBezTo>
                        <a:pt x="59" y="5331"/>
                        <a:pt x="98" y="5331"/>
                        <a:pt x="137" y="5331"/>
                      </a:cubicBezTo>
                      <a:cubicBezTo>
                        <a:pt x="157" y="5331"/>
                        <a:pt x="176" y="5331"/>
                        <a:pt x="176" y="5292"/>
                      </a:cubicBezTo>
                      <a:lnTo>
                        <a:pt x="8853" y="292"/>
                      </a:lnTo>
                      <a:lnTo>
                        <a:pt x="88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1"/>
                <p:cNvSpPr/>
                <p:nvPr/>
              </p:nvSpPr>
              <p:spPr>
                <a:xfrm>
                  <a:off x="2119825" y="1096075"/>
                  <a:ext cx="249050" cy="148850"/>
                </a:xfrm>
                <a:custGeom>
                  <a:avLst/>
                  <a:gdLst/>
                  <a:ahLst/>
                  <a:cxnLst/>
                  <a:rect l="l" t="t" r="r" b="b"/>
                  <a:pathLst>
                    <a:path w="9962" h="5954" extrusionOk="0">
                      <a:moveTo>
                        <a:pt x="9961" y="1"/>
                      </a:moveTo>
                      <a:lnTo>
                        <a:pt x="78" y="5720"/>
                      </a:lnTo>
                      <a:cubicBezTo>
                        <a:pt x="20" y="5779"/>
                        <a:pt x="1" y="5857"/>
                        <a:pt x="59" y="5915"/>
                      </a:cubicBezTo>
                      <a:cubicBezTo>
                        <a:pt x="78" y="5954"/>
                        <a:pt x="117" y="5954"/>
                        <a:pt x="137" y="5954"/>
                      </a:cubicBezTo>
                      <a:cubicBezTo>
                        <a:pt x="176" y="5954"/>
                        <a:pt x="195" y="5954"/>
                        <a:pt x="195" y="5934"/>
                      </a:cubicBezTo>
                      <a:lnTo>
                        <a:pt x="9961" y="292"/>
                      </a:lnTo>
                      <a:lnTo>
                        <a:pt x="996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1"/>
                <p:cNvSpPr/>
                <p:nvPr/>
              </p:nvSpPr>
              <p:spPr>
                <a:xfrm>
                  <a:off x="1815350" y="1065425"/>
                  <a:ext cx="554000" cy="324925"/>
                </a:xfrm>
                <a:custGeom>
                  <a:avLst/>
                  <a:gdLst/>
                  <a:ahLst/>
                  <a:cxnLst/>
                  <a:rect l="l" t="t" r="r" b="b"/>
                  <a:pathLst>
                    <a:path w="22160" h="12997" extrusionOk="0">
                      <a:moveTo>
                        <a:pt x="22160" y="1"/>
                      </a:moveTo>
                      <a:lnTo>
                        <a:pt x="79" y="12744"/>
                      </a:lnTo>
                      <a:cubicBezTo>
                        <a:pt x="20" y="12802"/>
                        <a:pt x="1" y="12880"/>
                        <a:pt x="40" y="12939"/>
                      </a:cubicBezTo>
                      <a:cubicBezTo>
                        <a:pt x="79" y="12997"/>
                        <a:pt x="117" y="12997"/>
                        <a:pt x="137" y="12997"/>
                      </a:cubicBezTo>
                      <a:cubicBezTo>
                        <a:pt x="176" y="12997"/>
                        <a:pt x="195" y="12997"/>
                        <a:pt x="195" y="12977"/>
                      </a:cubicBezTo>
                      <a:lnTo>
                        <a:pt x="22160" y="293"/>
                      </a:lnTo>
                      <a:lnTo>
                        <a:pt x="221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1"/>
                <p:cNvSpPr/>
                <p:nvPr/>
              </p:nvSpPr>
              <p:spPr>
                <a:xfrm>
                  <a:off x="1788600" y="1033825"/>
                  <a:ext cx="579775" cy="340475"/>
                </a:xfrm>
                <a:custGeom>
                  <a:avLst/>
                  <a:gdLst/>
                  <a:ahLst/>
                  <a:cxnLst/>
                  <a:rect l="l" t="t" r="r" b="b"/>
                  <a:pathLst>
                    <a:path w="23191" h="13619" extrusionOk="0">
                      <a:moveTo>
                        <a:pt x="23191" y="0"/>
                      </a:moveTo>
                      <a:lnTo>
                        <a:pt x="40" y="13385"/>
                      </a:lnTo>
                      <a:cubicBezTo>
                        <a:pt x="20" y="13463"/>
                        <a:pt x="1" y="13522"/>
                        <a:pt x="20" y="13580"/>
                      </a:cubicBezTo>
                      <a:cubicBezTo>
                        <a:pt x="40" y="13619"/>
                        <a:pt x="98" y="13619"/>
                        <a:pt x="117" y="13619"/>
                      </a:cubicBezTo>
                      <a:cubicBezTo>
                        <a:pt x="137" y="13619"/>
                        <a:pt x="176" y="13619"/>
                        <a:pt x="176" y="13599"/>
                      </a:cubicBezTo>
                      <a:lnTo>
                        <a:pt x="23191" y="292"/>
                      </a:lnTo>
                      <a:lnTo>
                        <a:pt x="2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1"/>
                <p:cNvSpPr/>
                <p:nvPr/>
              </p:nvSpPr>
              <p:spPr>
                <a:xfrm>
                  <a:off x="1761850" y="1055700"/>
                  <a:ext cx="522875" cy="303525"/>
                </a:xfrm>
                <a:custGeom>
                  <a:avLst/>
                  <a:gdLst/>
                  <a:ahLst/>
                  <a:cxnLst/>
                  <a:rect l="l" t="t" r="r" b="b"/>
                  <a:pathLst>
                    <a:path w="20915" h="12141" extrusionOk="0">
                      <a:moveTo>
                        <a:pt x="20720" y="1"/>
                      </a:moveTo>
                      <a:lnTo>
                        <a:pt x="78" y="11927"/>
                      </a:lnTo>
                      <a:cubicBezTo>
                        <a:pt x="20" y="11946"/>
                        <a:pt x="1" y="12024"/>
                        <a:pt x="20" y="12102"/>
                      </a:cubicBezTo>
                      <a:cubicBezTo>
                        <a:pt x="40" y="12141"/>
                        <a:pt x="98" y="12141"/>
                        <a:pt x="117" y="12141"/>
                      </a:cubicBezTo>
                      <a:cubicBezTo>
                        <a:pt x="137" y="12141"/>
                        <a:pt x="176" y="12141"/>
                        <a:pt x="176" y="12121"/>
                      </a:cubicBezTo>
                      <a:lnTo>
                        <a:pt x="20915" y="137"/>
                      </a:lnTo>
                      <a:cubicBezTo>
                        <a:pt x="20895" y="137"/>
                        <a:pt x="20856" y="98"/>
                        <a:pt x="20837" y="79"/>
                      </a:cubicBezTo>
                      <a:cubicBezTo>
                        <a:pt x="20817" y="79"/>
                        <a:pt x="20759" y="40"/>
                        <a:pt x="20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1"/>
                <p:cNvSpPr/>
                <p:nvPr/>
              </p:nvSpPr>
              <p:spPr>
                <a:xfrm>
                  <a:off x="1735100" y="1111150"/>
                  <a:ext cx="398850" cy="232525"/>
                </a:xfrm>
                <a:custGeom>
                  <a:avLst/>
                  <a:gdLst/>
                  <a:ahLst/>
                  <a:cxnLst/>
                  <a:rect l="l" t="t" r="r" b="b"/>
                  <a:pathLst>
                    <a:path w="15954" h="9301" extrusionOk="0">
                      <a:moveTo>
                        <a:pt x="15720" y="1"/>
                      </a:moveTo>
                      <a:lnTo>
                        <a:pt x="78" y="9067"/>
                      </a:lnTo>
                      <a:cubicBezTo>
                        <a:pt x="1" y="9125"/>
                        <a:pt x="1" y="9203"/>
                        <a:pt x="20" y="9242"/>
                      </a:cubicBezTo>
                      <a:cubicBezTo>
                        <a:pt x="40" y="9300"/>
                        <a:pt x="98" y="9300"/>
                        <a:pt x="117" y="9300"/>
                      </a:cubicBezTo>
                      <a:cubicBezTo>
                        <a:pt x="137" y="9300"/>
                        <a:pt x="176" y="9300"/>
                        <a:pt x="176" y="9261"/>
                      </a:cubicBezTo>
                      <a:lnTo>
                        <a:pt x="15954" y="137"/>
                      </a:lnTo>
                      <a:cubicBezTo>
                        <a:pt x="15934" y="137"/>
                        <a:pt x="15895" y="117"/>
                        <a:pt x="15876" y="117"/>
                      </a:cubicBezTo>
                      <a:cubicBezTo>
                        <a:pt x="15798" y="98"/>
                        <a:pt x="15779" y="40"/>
                        <a:pt x="157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1"/>
                <p:cNvSpPr/>
                <p:nvPr/>
              </p:nvSpPr>
              <p:spPr>
                <a:xfrm>
                  <a:off x="1707875" y="1051825"/>
                  <a:ext cx="475700" cy="276275"/>
                </a:xfrm>
                <a:custGeom>
                  <a:avLst/>
                  <a:gdLst/>
                  <a:ahLst/>
                  <a:cxnLst/>
                  <a:rect l="l" t="t" r="r" b="b"/>
                  <a:pathLst>
                    <a:path w="19028" h="11051" extrusionOk="0">
                      <a:moveTo>
                        <a:pt x="18813" y="0"/>
                      </a:moveTo>
                      <a:lnTo>
                        <a:pt x="59" y="10817"/>
                      </a:lnTo>
                      <a:cubicBezTo>
                        <a:pt x="20" y="10856"/>
                        <a:pt x="0" y="10934"/>
                        <a:pt x="39" y="11012"/>
                      </a:cubicBezTo>
                      <a:cubicBezTo>
                        <a:pt x="59" y="11051"/>
                        <a:pt x="117" y="11051"/>
                        <a:pt x="136" y="11051"/>
                      </a:cubicBezTo>
                      <a:cubicBezTo>
                        <a:pt x="156" y="11051"/>
                        <a:pt x="195" y="11051"/>
                        <a:pt x="195" y="11031"/>
                      </a:cubicBezTo>
                      <a:lnTo>
                        <a:pt x="19027" y="156"/>
                      </a:lnTo>
                      <a:cubicBezTo>
                        <a:pt x="19008" y="156"/>
                        <a:pt x="18988" y="136"/>
                        <a:pt x="18969" y="117"/>
                      </a:cubicBezTo>
                      <a:cubicBezTo>
                        <a:pt x="18910" y="98"/>
                        <a:pt x="18871" y="39"/>
                        <a:pt x="18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1"/>
                <p:cNvSpPr/>
                <p:nvPr/>
              </p:nvSpPr>
              <p:spPr>
                <a:xfrm>
                  <a:off x="1680625" y="974000"/>
                  <a:ext cx="584650" cy="339025"/>
                </a:xfrm>
                <a:custGeom>
                  <a:avLst/>
                  <a:gdLst/>
                  <a:ahLst/>
                  <a:cxnLst/>
                  <a:rect l="l" t="t" r="r" b="b"/>
                  <a:pathLst>
                    <a:path w="23386" h="13561" extrusionOk="0">
                      <a:moveTo>
                        <a:pt x="23152" y="0"/>
                      </a:moveTo>
                      <a:lnTo>
                        <a:pt x="78" y="13327"/>
                      </a:lnTo>
                      <a:cubicBezTo>
                        <a:pt x="40" y="13347"/>
                        <a:pt x="1" y="13424"/>
                        <a:pt x="40" y="13483"/>
                      </a:cubicBezTo>
                      <a:cubicBezTo>
                        <a:pt x="59" y="13541"/>
                        <a:pt x="117" y="13561"/>
                        <a:pt x="156" y="13561"/>
                      </a:cubicBezTo>
                      <a:cubicBezTo>
                        <a:pt x="176" y="13561"/>
                        <a:pt x="215" y="13561"/>
                        <a:pt x="215" y="13541"/>
                      </a:cubicBezTo>
                      <a:lnTo>
                        <a:pt x="23386" y="156"/>
                      </a:lnTo>
                      <a:cubicBezTo>
                        <a:pt x="23347" y="156"/>
                        <a:pt x="23327" y="137"/>
                        <a:pt x="23308" y="117"/>
                      </a:cubicBezTo>
                      <a:cubicBezTo>
                        <a:pt x="23249" y="98"/>
                        <a:pt x="23210" y="39"/>
                        <a:pt x="2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1"/>
                <p:cNvSpPr/>
                <p:nvPr/>
              </p:nvSpPr>
              <p:spPr>
                <a:xfrm>
                  <a:off x="1654375" y="879650"/>
                  <a:ext cx="714975" cy="417825"/>
                </a:xfrm>
                <a:custGeom>
                  <a:avLst/>
                  <a:gdLst/>
                  <a:ahLst/>
                  <a:cxnLst/>
                  <a:rect l="l" t="t" r="r" b="b"/>
                  <a:pathLst>
                    <a:path w="28599" h="16713" extrusionOk="0">
                      <a:moveTo>
                        <a:pt x="28599" y="0"/>
                      </a:moveTo>
                      <a:lnTo>
                        <a:pt x="58" y="16459"/>
                      </a:lnTo>
                      <a:cubicBezTo>
                        <a:pt x="20" y="16517"/>
                        <a:pt x="0" y="16576"/>
                        <a:pt x="20" y="16654"/>
                      </a:cubicBezTo>
                      <a:cubicBezTo>
                        <a:pt x="39" y="16712"/>
                        <a:pt x="97" y="16712"/>
                        <a:pt x="117" y="16712"/>
                      </a:cubicBezTo>
                      <a:cubicBezTo>
                        <a:pt x="136" y="16712"/>
                        <a:pt x="156" y="16712"/>
                        <a:pt x="156" y="16673"/>
                      </a:cubicBezTo>
                      <a:lnTo>
                        <a:pt x="28599" y="292"/>
                      </a:lnTo>
                      <a:lnTo>
                        <a:pt x="285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1"/>
                <p:cNvSpPr/>
                <p:nvPr/>
              </p:nvSpPr>
              <p:spPr>
                <a:xfrm>
                  <a:off x="1627625" y="853200"/>
                  <a:ext cx="737350" cy="428225"/>
                </a:xfrm>
                <a:custGeom>
                  <a:avLst/>
                  <a:gdLst/>
                  <a:ahLst/>
                  <a:cxnLst/>
                  <a:rect l="l" t="t" r="r" b="b"/>
                  <a:pathLst>
                    <a:path w="29494" h="17129" extrusionOk="0">
                      <a:moveTo>
                        <a:pt x="29354" y="0"/>
                      </a:moveTo>
                      <a:cubicBezTo>
                        <a:pt x="29337" y="0"/>
                        <a:pt x="29319" y="3"/>
                        <a:pt x="29299" y="8"/>
                      </a:cubicBezTo>
                      <a:lnTo>
                        <a:pt x="39" y="16895"/>
                      </a:lnTo>
                      <a:cubicBezTo>
                        <a:pt x="20" y="16953"/>
                        <a:pt x="0" y="17031"/>
                        <a:pt x="20" y="17089"/>
                      </a:cubicBezTo>
                      <a:cubicBezTo>
                        <a:pt x="39" y="17128"/>
                        <a:pt x="97" y="17128"/>
                        <a:pt x="117" y="17128"/>
                      </a:cubicBezTo>
                      <a:cubicBezTo>
                        <a:pt x="136" y="17128"/>
                        <a:pt x="156" y="17128"/>
                        <a:pt x="156" y="17109"/>
                      </a:cubicBezTo>
                      <a:lnTo>
                        <a:pt x="29416" y="222"/>
                      </a:lnTo>
                      <a:cubicBezTo>
                        <a:pt x="29474" y="202"/>
                        <a:pt x="29494" y="124"/>
                        <a:pt x="29474" y="66"/>
                      </a:cubicBezTo>
                      <a:cubicBezTo>
                        <a:pt x="29445" y="22"/>
                        <a:pt x="29405" y="0"/>
                        <a:pt x="293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1"/>
                <p:cNvSpPr/>
                <p:nvPr/>
              </p:nvSpPr>
              <p:spPr>
                <a:xfrm>
                  <a:off x="1573150" y="1036250"/>
                  <a:ext cx="369175" cy="215000"/>
                </a:xfrm>
                <a:custGeom>
                  <a:avLst/>
                  <a:gdLst/>
                  <a:ahLst/>
                  <a:cxnLst/>
                  <a:rect l="l" t="t" r="r" b="b"/>
                  <a:pathLst>
                    <a:path w="14767" h="8600" extrusionOk="0">
                      <a:moveTo>
                        <a:pt x="14552" y="1"/>
                      </a:moveTo>
                      <a:lnTo>
                        <a:pt x="78" y="8347"/>
                      </a:lnTo>
                      <a:cubicBezTo>
                        <a:pt x="39" y="8366"/>
                        <a:pt x="0" y="8444"/>
                        <a:pt x="39" y="8522"/>
                      </a:cubicBezTo>
                      <a:cubicBezTo>
                        <a:pt x="78" y="8561"/>
                        <a:pt x="97" y="8600"/>
                        <a:pt x="156" y="8600"/>
                      </a:cubicBezTo>
                      <a:cubicBezTo>
                        <a:pt x="175" y="8600"/>
                        <a:pt x="195" y="8600"/>
                        <a:pt x="195" y="8561"/>
                      </a:cubicBezTo>
                      <a:lnTo>
                        <a:pt x="14766" y="156"/>
                      </a:lnTo>
                      <a:cubicBezTo>
                        <a:pt x="14747" y="156"/>
                        <a:pt x="14728" y="137"/>
                        <a:pt x="14689" y="137"/>
                      </a:cubicBezTo>
                      <a:cubicBezTo>
                        <a:pt x="14650" y="98"/>
                        <a:pt x="14591" y="59"/>
                        <a:pt x="145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1"/>
                <p:cNvSpPr/>
                <p:nvPr/>
              </p:nvSpPr>
              <p:spPr>
                <a:xfrm>
                  <a:off x="1588700" y="11943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1"/>
                <p:cNvSpPr/>
                <p:nvPr/>
              </p:nvSpPr>
              <p:spPr>
                <a:xfrm>
                  <a:off x="1546400" y="1225450"/>
                  <a:ext cx="14125" cy="9750"/>
                </a:xfrm>
                <a:custGeom>
                  <a:avLst/>
                  <a:gdLst/>
                  <a:ahLst/>
                  <a:cxnLst/>
                  <a:rect l="l" t="t" r="r" b="b"/>
                  <a:pathLst>
                    <a:path w="565" h="390" extrusionOk="0">
                      <a:moveTo>
                        <a:pt x="331" y="1"/>
                      </a:moveTo>
                      <a:lnTo>
                        <a:pt x="78" y="176"/>
                      </a:lnTo>
                      <a:cubicBezTo>
                        <a:pt x="39" y="195"/>
                        <a:pt x="0" y="273"/>
                        <a:pt x="39" y="331"/>
                      </a:cubicBezTo>
                      <a:cubicBezTo>
                        <a:pt x="58" y="390"/>
                        <a:pt x="97" y="390"/>
                        <a:pt x="136" y="390"/>
                      </a:cubicBezTo>
                      <a:cubicBezTo>
                        <a:pt x="156" y="390"/>
                        <a:pt x="175" y="390"/>
                        <a:pt x="175" y="370"/>
                      </a:cubicBezTo>
                      <a:lnTo>
                        <a:pt x="564" y="137"/>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1"/>
                <p:cNvSpPr/>
                <p:nvPr/>
              </p:nvSpPr>
              <p:spPr>
                <a:xfrm>
                  <a:off x="16422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1"/>
                <p:cNvSpPr/>
                <p:nvPr/>
              </p:nvSpPr>
              <p:spPr>
                <a:xfrm>
                  <a:off x="1560975" y="1210375"/>
                  <a:ext cx="27750" cy="15100"/>
                </a:xfrm>
                <a:custGeom>
                  <a:avLst/>
                  <a:gdLst/>
                  <a:ahLst/>
                  <a:cxnLst/>
                  <a:rect l="l" t="t" r="r" b="b"/>
                  <a:pathLst>
                    <a:path w="1110" h="604" extrusionOk="0">
                      <a:moveTo>
                        <a:pt x="857" y="1"/>
                      </a:moveTo>
                      <a:lnTo>
                        <a:pt x="1" y="468"/>
                      </a:lnTo>
                      <a:lnTo>
                        <a:pt x="254" y="60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1"/>
                <p:cNvSpPr/>
                <p:nvPr/>
              </p:nvSpPr>
              <p:spPr>
                <a:xfrm>
                  <a:off x="1696200" y="1132550"/>
                  <a:ext cx="26775" cy="15600"/>
                </a:xfrm>
                <a:custGeom>
                  <a:avLst/>
                  <a:gdLst/>
                  <a:ahLst/>
                  <a:cxnLst/>
                  <a:rect l="l" t="t" r="r" b="b"/>
                  <a:pathLst>
                    <a:path w="1071" h="624" extrusionOk="0">
                      <a:moveTo>
                        <a:pt x="817" y="1"/>
                      </a:moveTo>
                      <a:lnTo>
                        <a:pt x="0" y="487"/>
                      </a:lnTo>
                      <a:lnTo>
                        <a:pt x="234" y="623"/>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1"/>
                <p:cNvSpPr/>
                <p:nvPr/>
              </p:nvSpPr>
              <p:spPr>
                <a:xfrm>
                  <a:off x="1722950" y="872825"/>
                  <a:ext cx="448450" cy="259750"/>
                </a:xfrm>
                <a:custGeom>
                  <a:avLst/>
                  <a:gdLst/>
                  <a:ahLst/>
                  <a:cxnLst/>
                  <a:rect l="l" t="t" r="r" b="b"/>
                  <a:pathLst>
                    <a:path w="17938" h="10390" extrusionOk="0">
                      <a:moveTo>
                        <a:pt x="17724" y="1"/>
                      </a:moveTo>
                      <a:lnTo>
                        <a:pt x="0" y="10234"/>
                      </a:lnTo>
                      <a:lnTo>
                        <a:pt x="234" y="10390"/>
                      </a:lnTo>
                      <a:lnTo>
                        <a:pt x="17938" y="156"/>
                      </a:lnTo>
                      <a:cubicBezTo>
                        <a:pt x="17899" y="118"/>
                        <a:pt x="17879" y="118"/>
                        <a:pt x="17840" y="98"/>
                      </a:cubicBezTo>
                      <a:cubicBezTo>
                        <a:pt x="17802" y="79"/>
                        <a:pt x="17743" y="20"/>
                        <a:pt x="177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1"/>
                <p:cNvSpPr/>
                <p:nvPr/>
              </p:nvSpPr>
              <p:spPr>
                <a:xfrm>
                  <a:off x="1615450" y="1179250"/>
                  <a:ext cx="26775" cy="15100"/>
                </a:xfrm>
                <a:custGeom>
                  <a:avLst/>
                  <a:gdLst/>
                  <a:ahLst/>
                  <a:cxnLst/>
                  <a:rect l="l" t="t" r="r" b="b"/>
                  <a:pathLst>
                    <a:path w="1071" h="604" extrusionOk="0">
                      <a:moveTo>
                        <a:pt x="818" y="0"/>
                      </a:moveTo>
                      <a:lnTo>
                        <a:pt x="1" y="467"/>
                      </a:lnTo>
                      <a:lnTo>
                        <a:pt x="234" y="604"/>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1"/>
                <p:cNvSpPr/>
                <p:nvPr/>
              </p:nvSpPr>
              <p:spPr>
                <a:xfrm>
                  <a:off x="1668950" y="1148125"/>
                  <a:ext cx="27275" cy="15100"/>
                </a:xfrm>
                <a:custGeom>
                  <a:avLst/>
                  <a:gdLst/>
                  <a:ahLst/>
                  <a:cxnLst/>
                  <a:rect l="l" t="t" r="r" b="b"/>
                  <a:pathLst>
                    <a:path w="1091" h="604" extrusionOk="0">
                      <a:moveTo>
                        <a:pt x="837" y="0"/>
                      </a:moveTo>
                      <a:lnTo>
                        <a:pt x="1" y="467"/>
                      </a:lnTo>
                      <a:lnTo>
                        <a:pt x="234" y="603"/>
                      </a:lnTo>
                      <a:lnTo>
                        <a:pt x="1090"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1"/>
                <p:cNvSpPr/>
                <p:nvPr/>
              </p:nvSpPr>
              <p:spPr>
                <a:xfrm>
                  <a:off x="1588700" y="1163200"/>
                  <a:ext cx="26775" cy="16075"/>
                </a:xfrm>
                <a:custGeom>
                  <a:avLst/>
                  <a:gdLst/>
                  <a:ahLst/>
                  <a:cxnLst/>
                  <a:rect l="l" t="t" r="r" b="b"/>
                  <a:pathLst>
                    <a:path w="1071" h="643" extrusionOk="0">
                      <a:moveTo>
                        <a:pt x="818" y="0"/>
                      </a:moveTo>
                      <a:lnTo>
                        <a:pt x="1" y="487"/>
                      </a:lnTo>
                      <a:lnTo>
                        <a:pt x="234" y="642"/>
                      </a:lnTo>
                      <a:lnTo>
                        <a:pt x="1071" y="156"/>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1"/>
                <p:cNvSpPr/>
                <p:nvPr/>
              </p:nvSpPr>
              <p:spPr>
                <a:xfrm>
                  <a:off x="1560975" y="1179250"/>
                  <a:ext cx="27750" cy="15100"/>
                </a:xfrm>
                <a:custGeom>
                  <a:avLst/>
                  <a:gdLst/>
                  <a:ahLst/>
                  <a:cxnLst/>
                  <a:rect l="l" t="t" r="r" b="b"/>
                  <a:pathLst>
                    <a:path w="1110" h="604" extrusionOk="0">
                      <a:moveTo>
                        <a:pt x="857" y="0"/>
                      </a:moveTo>
                      <a:lnTo>
                        <a:pt x="1" y="467"/>
                      </a:lnTo>
                      <a:lnTo>
                        <a:pt x="254" y="604"/>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1"/>
                <p:cNvSpPr/>
                <p:nvPr/>
              </p:nvSpPr>
              <p:spPr>
                <a:xfrm>
                  <a:off x="1696200" y="923425"/>
                  <a:ext cx="334150" cy="194075"/>
                </a:xfrm>
                <a:custGeom>
                  <a:avLst/>
                  <a:gdLst/>
                  <a:ahLst/>
                  <a:cxnLst/>
                  <a:rect l="l" t="t" r="r" b="b"/>
                  <a:pathLst>
                    <a:path w="13366" h="7763" extrusionOk="0">
                      <a:moveTo>
                        <a:pt x="13152" y="0"/>
                      </a:moveTo>
                      <a:lnTo>
                        <a:pt x="0" y="7607"/>
                      </a:lnTo>
                      <a:lnTo>
                        <a:pt x="234" y="7763"/>
                      </a:lnTo>
                      <a:lnTo>
                        <a:pt x="13366" y="175"/>
                      </a:lnTo>
                      <a:cubicBezTo>
                        <a:pt x="13346" y="136"/>
                        <a:pt x="13327" y="136"/>
                        <a:pt x="13307" y="117"/>
                      </a:cubicBezTo>
                      <a:cubicBezTo>
                        <a:pt x="13249" y="97"/>
                        <a:pt x="13210" y="39"/>
                        <a:pt x="13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1"/>
                <p:cNvSpPr/>
                <p:nvPr/>
              </p:nvSpPr>
              <p:spPr>
                <a:xfrm>
                  <a:off x="16422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1"/>
                <p:cNvSpPr/>
                <p:nvPr/>
              </p:nvSpPr>
              <p:spPr>
                <a:xfrm>
                  <a:off x="1615450" y="1148125"/>
                  <a:ext cx="26775" cy="15100"/>
                </a:xfrm>
                <a:custGeom>
                  <a:avLst/>
                  <a:gdLst/>
                  <a:ahLst/>
                  <a:cxnLst/>
                  <a:rect l="l" t="t" r="r" b="b"/>
                  <a:pathLst>
                    <a:path w="1071" h="604" extrusionOk="0">
                      <a:moveTo>
                        <a:pt x="818" y="0"/>
                      </a:moveTo>
                      <a:lnTo>
                        <a:pt x="1" y="467"/>
                      </a:lnTo>
                      <a:lnTo>
                        <a:pt x="234" y="603"/>
                      </a:lnTo>
                      <a:lnTo>
                        <a:pt x="1071" y="117"/>
                      </a:lnTo>
                      <a:lnTo>
                        <a:pt x="8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1"/>
                <p:cNvSpPr/>
                <p:nvPr/>
              </p:nvSpPr>
              <p:spPr>
                <a:xfrm>
                  <a:off x="1519650" y="1209400"/>
                  <a:ext cx="14125" cy="9750"/>
                </a:xfrm>
                <a:custGeom>
                  <a:avLst/>
                  <a:gdLst/>
                  <a:ahLst/>
                  <a:cxnLst/>
                  <a:rect l="l" t="t" r="r" b="b"/>
                  <a:pathLst>
                    <a:path w="565" h="390" extrusionOk="0">
                      <a:moveTo>
                        <a:pt x="331" y="1"/>
                      </a:moveTo>
                      <a:lnTo>
                        <a:pt x="78" y="176"/>
                      </a:lnTo>
                      <a:cubicBezTo>
                        <a:pt x="39" y="21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1"/>
                <p:cNvSpPr/>
                <p:nvPr/>
              </p:nvSpPr>
              <p:spPr>
                <a:xfrm>
                  <a:off x="1668950" y="1117475"/>
                  <a:ext cx="27275" cy="15100"/>
                </a:xfrm>
                <a:custGeom>
                  <a:avLst/>
                  <a:gdLst/>
                  <a:ahLst/>
                  <a:cxnLst/>
                  <a:rect l="l" t="t" r="r" b="b"/>
                  <a:pathLst>
                    <a:path w="1091" h="604" extrusionOk="0">
                      <a:moveTo>
                        <a:pt x="837" y="1"/>
                      </a:moveTo>
                      <a:lnTo>
                        <a:pt x="1" y="448"/>
                      </a:lnTo>
                      <a:lnTo>
                        <a:pt x="234" y="604"/>
                      </a:lnTo>
                      <a:lnTo>
                        <a:pt x="109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1"/>
                <p:cNvSpPr/>
                <p:nvPr/>
              </p:nvSpPr>
              <p:spPr>
                <a:xfrm>
                  <a:off x="1534225" y="11943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1"/>
                <p:cNvSpPr/>
                <p:nvPr/>
              </p:nvSpPr>
              <p:spPr>
                <a:xfrm>
                  <a:off x="1560975" y="1148125"/>
                  <a:ext cx="27750" cy="15100"/>
                </a:xfrm>
                <a:custGeom>
                  <a:avLst/>
                  <a:gdLst/>
                  <a:ahLst/>
                  <a:cxnLst/>
                  <a:rect l="l" t="t" r="r" b="b"/>
                  <a:pathLst>
                    <a:path w="1110" h="604" extrusionOk="0">
                      <a:moveTo>
                        <a:pt x="857" y="0"/>
                      </a:moveTo>
                      <a:lnTo>
                        <a:pt x="1" y="467"/>
                      </a:lnTo>
                      <a:lnTo>
                        <a:pt x="254" y="603"/>
                      </a:lnTo>
                      <a:lnTo>
                        <a:pt x="1110" y="117"/>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1"/>
                <p:cNvSpPr/>
                <p:nvPr/>
              </p:nvSpPr>
              <p:spPr>
                <a:xfrm>
                  <a:off x="1507475" y="1179250"/>
                  <a:ext cx="26775" cy="15100"/>
                </a:xfrm>
                <a:custGeom>
                  <a:avLst/>
                  <a:gdLst/>
                  <a:ahLst/>
                  <a:cxnLst/>
                  <a:rect l="l" t="t" r="r" b="b"/>
                  <a:pathLst>
                    <a:path w="1071" h="604" extrusionOk="0">
                      <a:moveTo>
                        <a:pt x="837" y="0"/>
                      </a:moveTo>
                      <a:lnTo>
                        <a:pt x="1" y="467"/>
                      </a:lnTo>
                      <a:lnTo>
                        <a:pt x="254" y="604"/>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1"/>
                <p:cNvSpPr/>
                <p:nvPr/>
              </p:nvSpPr>
              <p:spPr>
                <a:xfrm>
                  <a:off x="1492900" y="1194325"/>
                  <a:ext cx="14125" cy="9750"/>
                </a:xfrm>
                <a:custGeom>
                  <a:avLst/>
                  <a:gdLst/>
                  <a:ahLst/>
                  <a:cxnLst/>
                  <a:rect l="l" t="t" r="r" b="b"/>
                  <a:pathLst>
                    <a:path w="565" h="390" extrusionOk="0">
                      <a:moveTo>
                        <a:pt x="331" y="1"/>
                      </a:moveTo>
                      <a:lnTo>
                        <a:pt x="78" y="176"/>
                      </a:lnTo>
                      <a:cubicBezTo>
                        <a:pt x="39" y="195"/>
                        <a:pt x="0" y="273"/>
                        <a:pt x="39" y="351"/>
                      </a:cubicBezTo>
                      <a:cubicBezTo>
                        <a:pt x="58" y="390"/>
                        <a:pt x="97" y="390"/>
                        <a:pt x="136" y="390"/>
                      </a:cubicBezTo>
                      <a:cubicBezTo>
                        <a:pt x="156" y="390"/>
                        <a:pt x="175" y="390"/>
                        <a:pt x="175" y="370"/>
                      </a:cubicBezTo>
                      <a:lnTo>
                        <a:pt x="564" y="156"/>
                      </a:lnTo>
                      <a:lnTo>
                        <a:pt x="3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1"/>
                <p:cNvSpPr/>
                <p:nvPr/>
              </p:nvSpPr>
              <p:spPr>
                <a:xfrm>
                  <a:off x="1615450" y="1117475"/>
                  <a:ext cx="26775" cy="15100"/>
                </a:xfrm>
                <a:custGeom>
                  <a:avLst/>
                  <a:gdLst/>
                  <a:ahLst/>
                  <a:cxnLst/>
                  <a:rect l="l" t="t" r="r" b="b"/>
                  <a:pathLst>
                    <a:path w="1071" h="604" extrusionOk="0">
                      <a:moveTo>
                        <a:pt x="818" y="1"/>
                      </a:moveTo>
                      <a:lnTo>
                        <a:pt x="1" y="448"/>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1"/>
                <p:cNvSpPr/>
                <p:nvPr/>
              </p:nvSpPr>
              <p:spPr>
                <a:xfrm>
                  <a:off x="1668950" y="944825"/>
                  <a:ext cx="271425" cy="157125"/>
                </a:xfrm>
                <a:custGeom>
                  <a:avLst/>
                  <a:gdLst/>
                  <a:ahLst/>
                  <a:cxnLst/>
                  <a:rect l="l" t="t" r="r" b="b"/>
                  <a:pathLst>
                    <a:path w="10857" h="6285" extrusionOk="0">
                      <a:moveTo>
                        <a:pt x="10643" y="0"/>
                      </a:moveTo>
                      <a:lnTo>
                        <a:pt x="1" y="6148"/>
                      </a:lnTo>
                      <a:lnTo>
                        <a:pt x="234" y="6284"/>
                      </a:lnTo>
                      <a:lnTo>
                        <a:pt x="10857" y="136"/>
                      </a:lnTo>
                      <a:cubicBezTo>
                        <a:pt x="10837" y="136"/>
                        <a:pt x="10818" y="117"/>
                        <a:pt x="10798" y="117"/>
                      </a:cubicBezTo>
                      <a:cubicBezTo>
                        <a:pt x="10740" y="97"/>
                        <a:pt x="10701" y="39"/>
                        <a:pt x="106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1"/>
                <p:cNvSpPr/>
                <p:nvPr/>
              </p:nvSpPr>
              <p:spPr>
                <a:xfrm>
                  <a:off x="15342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1"/>
                <p:cNvSpPr/>
                <p:nvPr/>
              </p:nvSpPr>
              <p:spPr>
                <a:xfrm>
                  <a:off x="1588700" y="1132550"/>
                  <a:ext cx="26775" cy="15600"/>
                </a:xfrm>
                <a:custGeom>
                  <a:avLst/>
                  <a:gdLst/>
                  <a:ahLst/>
                  <a:cxnLst/>
                  <a:rect l="l" t="t" r="r" b="b"/>
                  <a:pathLst>
                    <a:path w="1071" h="624" extrusionOk="0">
                      <a:moveTo>
                        <a:pt x="818" y="1"/>
                      </a:moveTo>
                      <a:lnTo>
                        <a:pt x="1" y="487"/>
                      </a:lnTo>
                      <a:lnTo>
                        <a:pt x="234" y="623"/>
                      </a:lnTo>
                      <a:lnTo>
                        <a:pt x="1071" y="13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1"/>
                <p:cNvSpPr/>
                <p:nvPr/>
              </p:nvSpPr>
              <p:spPr>
                <a:xfrm>
                  <a:off x="16422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1"/>
                <p:cNvSpPr/>
                <p:nvPr/>
              </p:nvSpPr>
              <p:spPr>
                <a:xfrm>
                  <a:off x="1480725" y="1163200"/>
                  <a:ext cx="26775" cy="16075"/>
                </a:xfrm>
                <a:custGeom>
                  <a:avLst/>
                  <a:gdLst/>
                  <a:ahLst/>
                  <a:cxnLst/>
                  <a:rect l="l" t="t" r="r" b="b"/>
                  <a:pathLst>
                    <a:path w="1071" h="643" extrusionOk="0">
                      <a:moveTo>
                        <a:pt x="837" y="0"/>
                      </a:moveTo>
                      <a:lnTo>
                        <a:pt x="1" y="487"/>
                      </a:lnTo>
                      <a:lnTo>
                        <a:pt x="254" y="642"/>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1"/>
                <p:cNvSpPr/>
                <p:nvPr/>
              </p:nvSpPr>
              <p:spPr>
                <a:xfrm>
                  <a:off x="15074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1"/>
                <p:cNvSpPr/>
                <p:nvPr/>
              </p:nvSpPr>
              <p:spPr>
                <a:xfrm>
                  <a:off x="1641725" y="763875"/>
                  <a:ext cx="557900" cy="322500"/>
                </a:xfrm>
                <a:custGeom>
                  <a:avLst/>
                  <a:gdLst/>
                  <a:ahLst/>
                  <a:cxnLst/>
                  <a:rect l="l" t="t" r="r" b="b"/>
                  <a:pathLst>
                    <a:path w="22316" h="12900" extrusionOk="0">
                      <a:moveTo>
                        <a:pt x="22101" y="1"/>
                      </a:moveTo>
                      <a:lnTo>
                        <a:pt x="0" y="12744"/>
                      </a:lnTo>
                      <a:lnTo>
                        <a:pt x="253" y="12900"/>
                      </a:lnTo>
                      <a:lnTo>
                        <a:pt x="22315" y="157"/>
                      </a:lnTo>
                      <a:cubicBezTo>
                        <a:pt x="22296" y="157"/>
                        <a:pt x="22257" y="137"/>
                        <a:pt x="22237" y="137"/>
                      </a:cubicBezTo>
                      <a:cubicBezTo>
                        <a:pt x="22159" y="98"/>
                        <a:pt x="22121" y="59"/>
                        <a:pt x="221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1"/>
                <p:cNvSpPr/>
                <p:nvPr/>
              </p:nvSpPr>
              <p:spPr>
                <a:xfrm>
                  <a:off x="1615450" y="1086350"/>
                  <a:ext cx="26775" cy="15100"/>
                </a:xfrm>
                <a:custGeom>
                  <a:avLst/>
                  <a:gdLst/>
                  <a:ahLst/>
                  <a:cxnLst/>
                  <a:rect l="l" t="t" r="r" b="b"/>
                  <a:pathLst>
                    <a:path w="1071" h="604" extrusionOk="0">
                      <a:moveTo>
                        <a:pt x="818" y="1"/>
                      </a:moveTo>
                      <a:lnTo>
                        <a:pt x="1" y="467"/>
                      </a:lnTo>
                      <a:lnTo>
                        <a:pt x="234" y="604"/>
                      </a:lnTo>
                      <a:lnTo>
                        <a:pt x="1071" y="117"/>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1"/>
                <p:cNvSpPr/>
                <p:nvPr/>
              </p:nvSpPr>
              <p:spPr>
                <a:xfrm>
                  <a:off x="15342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1"/>
                <p:cNvSpPr/>
                <p:nvPr/>
              </p:nvSpPr>
              <p:spPr>
                <a:xfrm>
                  <a:off x="1588700" y="1101425"/>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1"/>
                <p:cNvSpPr/>
                <p:nvPr/>
              </p:nvSpPr>
              <p:spPr>
                <a:xfrm>
                  <a:off x="1466150" y="1178775"/>
                  <a:ext cx="14125" cy="9750"/>
                </a:xfrm>
                <a:custGeom>
                  <a:avLst/>
                  <a:gdLst/>
                  <a:ahLst/>
                  <a:cxnLst/>
                  <a:rect l="l" t="t" r="r" b="b"/>
                  <a:pathLst>
                    <a:path w="565" h="390" extrusionOk="0">
                      <a:moveTo>
                        <a:pt x="331" y="0"/>
                      </a:moveTo>
                      <a:lnTo>
                        <a:pt x="78" y="175"/>
                      </a:lnTo>
                      <a:cubicBezTo>
                        <a:pt x="39" y="195"/>
                        <a:pt x="0" y="272"/>
                        <a:pt x="39" y="331"/>
                      </a:cubicBezTo>
                      <a:cubicBezTo>
                        <a:pt x="58" y="389"/>
                        <a:pt x="97" y="389"/>
                        <a:pt x="136" y="389"/>
                      </a:cubicBezTo>
                      <a:cubicBezTo>
                        <a:pt x="156" y="389"/>
                        <a:pt x="175" y="389"/>
                        <a:pt x="175" y="350"/>
                      </a:cubicBezTo>
                      <a:lnTo>
                        <a:pt x="564" y="136"/>
                      </a:lnTo>
                      <a:lnTo>
                        <a:pt x="33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1"/>
                <p:cNvSpPr/>
                <p:nvPr/>
              </p:nvSpPr>
              <p:spPr>
                <a:xfrm>
                  <a:off x="1560975" y="1117475"/>
                  <a:ext cx="27750" cy="15100"/>
                </a:xfrm>
                <a:custGeom>
                  <a:avLst/>
                  <a:gdLst/>
                  <a:ahLst/>
                  <a:cxnLst/>
                  <a:rect l="l" t="t" r="r" b="b"/>
                  <a:pathLst>
                    <a:path w="1110" h="604" extrusionOk="0">
                      <a:moveTo>
                        <a:pt x="857" y="1"/>
                      </a:moveTo>
                      <a:lnTo>
                        <a:pt x="1" y="448"/>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1"/>
                <p:cNvSpPr/>
                <p:nvPr/>
              </p:nvSpPr>
              <p:spPr>
                <a:xfrm>
                  <a:off x="1560975" y="1086350"/>
                  <a:ext cx="27750" cy="15100"/>
                </a:xfrm>
                <a:custGeom>
                  <a:avLst/>
                  <a:gdLst/>
                  <a:ahLst/>
                  <a:cxnLst/>
                  <a:rect l="l" t="t" r="r" b="b"/>
                  <a:pathLst>
                    <a:path w="1110" h="604" extrusionOk="0">
                      <a:moveTo>
                        <a:pt x="857" y="1"/>
                      </a:moveTo>
                      <a:lnTo>
                        <a:pt x="1" y="467"/>
                      </a:lnTo>
                      <a:lnTo>
                        <a:pt x="254" y="604"/>
                      </a:lnTo>
                      <a:lnTo>
                        <a:pt x="1110" y="11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1"/>
                <p:cNvSpPr/>
                <p:nvPr/>
              </p:nvSpPr>
              <p:spPr>
                <a:xfrm>
                  <a:off x="15342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1"/>
                <p:cNvSpPr/>
                <p:nvPr/>
              </p:nvSpPr>
              <p:spPr>
                <a:xfrm>
                  <a:off x="1615450" y="671475"/>
                  <a:ext cx="446525" cy="398850"/>
                </a:xfrm>
                <a:custGeom>
                  <a:avLst/>
                  <a:gdLst/>
                  <a:ahLst/>
                  <a:cxnLst/>
                  <a:rect l="l" t="t" r="r" b="b"/>
                  <a:pathLst>
                    <a:path w="17861" h="15954" extrusionOk="0">
                      <a:moveTo>
                        <a:pt x="17744" y="0"/>
                      </a:moveTo>
                      <a:cubicBezTo>
                        <a:pt x="17666" y="0"/>
                        <a:pt x="17627" y="59"/>
                        <a:pt x="17627" y="137"/>
                      </a:cubicBezTo>
                      <a:lnTo>
                        <a:pt x="17627" y="5623"/>
                      </a:lnTo>
                      <a:lnTo>
                        <a:pt x="1" y="15817"/>
                      </a:lnTo>
                      <a:lnTo>
                        <a:pt x="234" y="15954"/>
                      </a:lnTo>
                      <a:lnTo>
                        <a:pt x="17821" y="5798"/>
                      </a:lnTo>
                      <a:cubicBezTo>
                        <a:pt x="17860" y="5779"/>
                        <a:pt x="17860" y="5720"/>
                        <a:pt x="17860" y="5701"/>
                      </a:cubicBezTo>
                      <a:lnTo>
                        <a:pt x="17860" y="137"/>
                      </a:lnTo>
                      <a:cubicBezTo>
                        <a:pt x="17860" y="59"/>
                        <a:pt x="17821" y="0"/>
                        <a:pt x="177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1"/>
                <p:cNvSpPr/>
                <p:nvPr/>
              </p:nvSpPr>
              <p:spPr>
                <a:xfrm>
                  <a:off x="1480725" y="1132550"/>
                  <a:ext cx="26775" cy="15600"/>
                </a:xfrm>
                <a:custGeom>
                  <a:avLst/>
                  <a:gdLst/>
                  <a:ahLst/>
                  <a:cxnLst/>
                  <a:rect l="l" t="t" r="r" b="b"/>
                  <a:pathLst>
                    <a:path w="1071" h="624" extrusionOk="0">
                      <a:moveTo>
                        <a:pt x="837" y="1"/>
                      </a:moveTo>
                      <a:lnTo>
                        <a:pt x="1" y="487"/>
                      </a:lnTo>
                      <a:lnTo>
                        <a:pt x="254"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1"/>
                <p:cNvSpPr/>
                <p:nvPr/>
              </p:nvSpPr>
              <p:spPr>
                <a:xfrm>
                  <a:off x="15074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1"/>
                <p:cNvSpPr/>
                <p:nvPr/>
              </p:nvSpPr>
              <p:spPr>
                <a:xfrm>
                  <a:off x="1453975" y="1148125"/>
                  <a:ext cx="26775" cy="15100"/>
                </a:xfrm>
                <a:custGeom>
                  <a:avLst/>
                  <a:gdLst/>
                  <a:ahLst/>
                  <a:cxnLst/>
                  <a:rect l="l" t="t" r="r" b="b"/>
                  <a:pathLst>
                    <a:path w="1071" h="604" extrusionOk="0">
                      <a:moveTo>
                        <a:pt x="837" y="0"/>
                      </a:moveTo>
                      <a:lnTo>
                        <a:pt x="1" y="467"/>
                      </a:lnTo>
                      <a:lnTo>
                        <a:pt x="254" y="603"/>
                      </a:lnTo>
                      <a:lnTo>
                        <a:pt x="1071" y="11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1"/>
                <p:cNvSpPr/>
                <p:nvPr/>
              </p:nvSpPr>
              <p:spPr>
                <a:xfrm>
                  <a:off x="1438900" y="1163200"/>
                  <a:ext cx="14125" cy="9750"/>
                </a:xfrm>
                <a:custGeom>
                  <a:avLst/>
                  <a:gdLst/>
                  <a:ahLst/>
                  <a:cxnLst/>
                  <a:rect l="l" t="t" r="r" b="b"/>
                  <a:pathLst>
                    <a:path w="565" h="390" extrusionOk="0">
                      <a:moveTo>
                        <a:pt x="312" y="0"/>
                      </a:moveTo>
                      <a:lnTo>
                        <a:pt x="78" y="176"/>
                      </a:lnTo>
                      <a:cubicBezTo>
                        <a:pt x="20" y="214"/>
                        <a:pt x="1" y="273"/>
                        <a:pt x="20" y="351"/>
                      </a:cubicBezTo>
                      <a:cubicBezTo>
                        <a:pt x="59" y="390"/>
                        <a:pt x="98" y="390"/>
                        <a:pt x="117" y="390"/>
                      </a:cubicBezTo>
                      <a:cubicBezTo>
                        <a:pt x="156" y="390"/>
                        <a:pt x="176" y="390"/>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1"/>
                <p:cNvSpPr/>
                <p:nvPr/>
              </p:nvSpPr>
              <p:spPr>
                <a:xfrm>
                  <a:off x="1588700" y="1070300"/>
                  <a:ext cx="26775" cy="16075"/>
                </a:xfrm>
                <a:custGeom>
                  <a:avLst/>
                  <a:gdLst/>
                  <a:ahLst/>
                  <a:cxnLst/>
                  <a:rect l="l" t="t" r="r" b="b"/>
                  <a:pathLst>
                    <a:path w="1071" h="643" extrusionOk="0">
                      <a:moveTo>
                        <a:pt x="818" y="1"/>
                      </a:moveTo>
                      <a:lnTo>
                        <a:pt x="1" y="487"/>
                      </a:lnTo>
                      <a:lnTo>
                        <a:pt x="234" y="643"/>
                      </a:lnTo>
                      <a:lnTo>
                        <a:pt x="1071" y="156"/>
                      </a:lnTo>
                      <a:lnTo>
                        <a:pt x="81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1"/>
                <p:cNvSpPr/>
                <p:nvPr/>
              </p:nvSpPr>
              <p:spPr>
                <a:xfrm>
                  <a:off x="1480725" y="1101425"/>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1"/>
                <p:cNvSpPr/>
                <p:nvPr/>
              </p:nvSpPr>
              <p:spPr>
                <a:xfrm>
                  <a:off x="15342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1"/>
                <p:cNvSpPr/>
                <p:nvPr/>
              </p:nvSpPr>
              <p:spPr>
                <a:xfrm>
                  <a:off x="1453975" y="1117475"/>
                  <a:ext cx="26775" cy="15100"/>
                </a:xfrm>
                <a:custGeom>
                  <a:avLst/>
                  <a:gdLst/>
                  <a:ahLst/>
                  <a:cxnLst/>
                  <a:rect l="l" t="t" r="r" b="b"/>
                  <a:pathLst>
                    <a:path w="1071" h="604" extrusionOk="0">
                      <a:moveTo>
                        <a:pt x="837" y="1"/>
                      </a:moveTo>
                      <a:lnTo>
                        <a:pt x="1" y="448"/>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1"/>
                <p:cNvSpPr/>
                <p:nvPr/>
              </p:nvSpPr>
              <p:spPr>
                <a:xfrm>
                  <a:off x="1412150" y="1147625"/>
                  <a:ext cx="14125" cy="9750"/>
                </a:xfrm>
                <a:custGeom>
                  <a:avLst/>
                  <a:gdLst/>
                  <a:ahLst/>
                  <a:cxnLst/>
                  <a:rect l="l" t="t" r="r" b="b"/>
                  <a:pathLst>
                    <a:path w="565" h="390" extrusionOk="0">
                      <a:moveTo>
                        <a:pt x="312" y="1"/>
                      </a:moveTo>
                      <a:lnTo>
                        <a:pt x="78" y="176"/>
                      </a:lnTo>
                      <a:cubicBezTo>
                        <a:pt x="20" y="195"/>
                        <a:pt x="1" y="273"/>
                        <a:pt x="20" y="351"/>
                      </a:cubicBezTo>
                      <a:cubicBezTo>
                        <a:pt x="59" y="390"/>
                        <a:pt x="98" y="390"/>
                        <a:pt x="117" y="390"/>
                      </a:cubicBezTo>
                      <a:cubicBezTo>
                        <a:pt x="156"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1"/>
                <p:cNvSpPr/>
                <p:nvPr/>
              </p:nvSpPr>
              <p:spPr>
                <a:xfrm>
                  <a:off x="1426750" y="1132550"/>
                  <a:ext cx="27250" cy="15600"/>
                </a:xfrm>
                <a:custGeom>
                  <a:avLst/>
                  <a:gdLst/>
                  <a:ahLst/>
                  <a:cxnLst/>
                  <a:rect l="l" t="t" r="r" b="b"/>
                  <a:pathLst>
                    <a:path w="1090" h="624" extrusionOk="0">
                      <a:moveTo>
                        <a:pt x="856" y="1"/>
                      </a:moveTo>
                      <a:lnTo>
                        <a:pt x="0" y="487"/>
                      </a:lnTo>
                      <a:lnTo>
                        <a:pt x="253" y="623"/>
                      </a:lnTo>
                      <a:lnTo>
                        <a:pt x="1090"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1"/>
                <p:cNvSpPr/>
                <p:nvPr/>
              </p:nvSpPr>
              <p:spPr>
                <a:xfrm>
                  <a:off x="1560975" y="1054725"/>
                  <a:ext cx="27750" cy="15600"/>
                </a:xfrm>
                <a:custGeom>
                  <a:avLst/>
                  <a:gdLst/>
                  <a:ahLst/>
                  <a:cxnLst/>
                  <a:rect l="l" t="t" r="r" b="b"/>
                  <a:pathLst>
                    <a:path w="1110" h="624" extrusionOk="0">
                      <a:moveTo>
                        <a:pt x="857" y="1"/>
                      </a:moveTo>
                      <a:lnTo>
                        <a:pt x="1" y="487"/>
                      </a:lnTo>
                      <a:lnTo>
                        <a:pt x="254" y="624"/>
                      </a:lnTo>
                      <a:lnTo>
                        <a:pt x="111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1"/>
                <p:cNvSpPr/>
                <p:nvPr/>
              </p:nvSpPr>
              <p:spPr>
                <a:xfrm>
                  <a:off x="15074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1"/>
                <p:cNvSpPr/>
                <p:nvPr/>
              </p:nvSpPr>
              <p:spPr>
                <a:xfrm>
                  <a:off x="1587725" y="898600"/>
                  <a:ext cx="271425" cy="156650"/>
                </a:xfrm>
                <a:custGeom>
                  <a:avLst/>
                  <a:gdLst/>
                  <a:ahLst/>
                  <a:cxnLst/>
                  <a:rect l="l" t="t" r="r" b="b"/>
                  <a:pathLst>
                    <a:path w="10857" h="6266" extrusionOk="0">
                      <a:moveTo>
                        <a:pt x="10604" y="1"/>
                      </a:moveTo>
                      <a:lnTo>
                        <a:pt x="1" y="6110"/>
                      </a:lnTo>
                      <a:lnTo>
                        <a:pt x="254" y="6265"/>
                      </a:lnTo>
                      <a:lnTo>
                        <a:pt x="10857" y="137"/>
                      </a:lnTo>
                      <a:cubicBezTo>
                        <a:pt x="10837" y="118"/>
                        <a:pt x="10779" y="118"/>
                        <a:pt x="10759" y="98"/>
                      </a:cubicBezTo>
                      <a:cubicBezTo>
                        <a:pt x="10701" y="59"/>
                        <a:pt x="10662" y="20"/>
                        <a:pt x="106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1"/>
                <p:cNvSpPr/>
                <p:nvPr/>
              </p:nvSpPr>
              <p:spPr>
                <a:xfrm>
                  <a:off x="1534225" y="1039650"/>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1"/>
                <p:cNvSpPr/>
                <p:nvPr/>
              </p:nvSpPr>
              <p:spPr>
                <a:xfrm>
                  <a:off x="1480725" y="1070300"/>
                  <a:ext cx="26775" cy="16075"/>
                </a:xfrm>
                <a:custGeom>
                  <a:avLst/>
                  <a:gdLst/>
                  <a:ahLst/>
                  <a:cxnLst/>
                  <a:rect l="l" t="t" r="r" b="b"/>
                  <a:pathLst>
                    <a:path w="1071" h="643" extrusionOk="0">
                      <a:moveTo>
                        <a:pt x="837" y="1"/>
                      </a:moveTo>
                      <a:lnTo>
                        <a:pt x="1" y="487"/>
                      </a:lnTo>
                      <a:lnTo>
                        <a:pt x="254"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1"/>
                <p:cNvSpPr/>
                <p:nvPr/>
              </p:nvSpPr>
              <p:spPr>
                <a:xfrm>
                  <a:off x="1426750" y="1101425"/>
                  <a:ext cx="27250" cy="16075"/>
                </a:xfrm>
                <a:custGeom>
                  <a:avLst/>
                  <a:gdLst/>
                  <a:ahLst/>
                  <a:cxnLst/>
                  <a:rect l="l" t="t" r="r" b="b"/>
                  <a:pathLst>
                    <a:path w="1090" h="643" extrusionOk="0">
                      <a:moveTo>
                        <a:pt x="856" y="1"/>
                      </a:moveTo>
                      <a:lnTo>
                        <a:pt x="0" y="487"/>
                      </a:lnTo>
                      <a:lnTo>
                        <a:pt x="253"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1"/>
                <p:cNvSpPr/>
                <p:nvPr/>
              </p:nvSpPr>
              <p:spPr>
                <a:xfrm>
                  <a:off x="1400000" y="1117475"/>
                  <a:ext cx="26775" cy="15100"/>
                </a:xfrm>
                <a:custGeom>
                  <a:avLst/>
                  <a:gdLst/>
                  <a:ahLst/>
                  <a:cxnLst/>
                  <a:rect l="l" t="t" r="r" b="b"/>
                  <a:pathLst>
                    <a:path w="1071" h="604" extrusionOk="0">
                      <a:moveTo>
                        <a:pt x="837" y="1"/>
                      </a:moveTo>
                      <a:lnTo>
                        <a:pt x="0" y="448"/>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1"/>
                <p:cNvSpPr/>
                <p:nvPr/>
              </p:nvSpPr>
              <p:spPr>
                <a:xfrm>
                  <a:off x="1385400" y="1132550"/>
                  <a:ext cx="14125" cy="9750"/>
                </a:xfrm>
                <a:custGeom>
                  <a:avLst/>
                  <a:gdLst/>
                  <a:ahLst/>
                  <a:cxnLst/>
                  <a:rect l="l" t="t" r="r" b="b"/>
                  <a:pathLst>
                    <a:path w="565" h="390" extrusionOk="0">
                      <a:moveTo>
                        <a:pt x="312" y="1"/>
                      </a:moveTo>
                      <a:lnTo>
                        <a:pt x="78" y="176"/>
                      </a:lnTo>
                      <a:cubicBezTo>
                        <a:pt x="20" y="195"/>
                        <a:pt x="1" y="273"/>
                        <a:pt x="20" y="332"/>
                      </a:cubicBezTo>
                      <a:cubicBezTo>
                        <a:pt x="59" y="390"/>
                        <a:pt x="98" y="390"/>
                        <a:pt x="117" y="390"/>
                      </a:cubicBezTo>
                      <a:cubicBezTo>
                        <a:pt x="156" y="390"/>
                        <a:pt x="176" y="390"/>
                        <a:pt x="176"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1"/>
                <p:cNvSpPr/>
                <p:nvPr/>
              </p:nvSpPr>
              <p:spPr>
                <a:xfrm>
                  <a:off x="1561950" y="931200"/>
                  <a:ext cx="185825" cy="107500"/>
                </a:xfrm>
                <a:custGeom>
                  <a:avLst/>
                  <a:gdLst/>
                  <a:ahLst/>
                  <a:cxnLst/>
                  <a:rect l="l" t="t" r="r" b="b"/>
                  <a:pathLst>
                    <a:path w="7433" h="4300" extrusionOk="0">
                      <a:moveTo>
                        <a:pt x="7218" y="0"/>
                      </a:moveTo>
                      <a:lnTo>
                        <a:pt x="1" y="4164"/>
                      </a:lnTo>
                      <a:lnTo>
                        <a:pt x="234" y="4300"/>
                      </a:lnTo>
                      <a:lnTo>
                        <a:pt x="7432" y="175"/>
                      </a:lnTo>
                      <a:cubicBezTo>
                        <a:pt x="7413" y="175"/>
                        <a:pt x="7394" y="156"/>
                        <a:pt x="7355" y="117"/>
                      </a:cubicBezTo>
                      <a:cubicBezTo>
                        <a:pt x="7316" y="98"/>
                        <a:pt x="725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1"/>
                <p:cNvSpPr/>
                <p:nvPr/>
              </p:nvSpPr>
              <p:spPr>
                <a:xfrm>
                  <a:off x="1453975" y="1086350"/>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1"/>
                <p:cNvSpPr/>
                <p:nvPr/>
              </p:nvSpPr>
              <p:spPr>
                <a:xfrm>
                  <a:off x="1507475" y="1054725"/>
                  <a:ext cx="26775" cy="15600"/>
                </a:xfrm>
                <a:custGeom>
                  <a:avLst/>
                  <a:gdLst/>
                  <a:ahLst/>
                  <a:cxnLst/>
                  <a:rect l="l" t="t" r="r" b="b"/>
                  <a:pathLst>
                    <a:path w="1071" h="624" extrusionOk="0">
                      <a:moveTo>
                        <a:pt x="837" y="1"/>
                      </a:moveTo>
                      <a:lnTo>
                        <a:pt x="1" y="487"/>
                      </a:lnTo>
                      <a:lnTo>
                        <a:pt x="254" y="62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1"/>
                <p:cNvSpPr/>
                <p:nvPr/>
              </p:nvSpPr>
              <p:spPr>
                <a:xfrm>
                  <a:off x="1880050" y="1006100"/>
                  <a:ext cx="168800" cy="98275"/>
                </a:xfrm>
                <a:custGeom>
                  <a:avLst/>
                  <a:gdLst/>
                  <a:ahLst/>
                  <a:cxnLst/>
                  <a:rect l="l" t="t" r="r" b="b"/>
                  <a:pathLst>
                    <a:path w="6752" h="3931" extrusionOk="0">
                      <a:moveTo>
                        <a:pt x="6518" y="0"/>
                      </a:moveTo>
                      <a:lnTo>
                        <a:pt x="78" y="3716"/>
                      </a:lnTo>
                      <a:cubicBezTo>
                        <a:pt x="39" y="3736"/>
                        <a:pt x="0" y="3814"/>
                        <a:pt x="39" y="3891"/>
                      </a:cubicBezTo>
                      <a:cubicBezTo>
                        <a:pt x="59" y="3930"/>
                        <a:pt x="117" y="3930"/>
                        <a:pt x="136" y="3930"/>
                      </a:cubicBezTo>
                      <a:cubicBezTo>
                        <a:pt x="156" y="3930"/>
                        <a:pt x="175" y="3930"/>
                        <a:pt x="175" y="3911"/>
                      </a:cubicBezTo>
                      <a:lnTo>
                        <a:pt x="6751" y="117"/>
                      </a:lnTo>
                      <a:cubicBezTo>
                        <a:pt x="6712" y="98"/>
                        <a:pt x="6673" y="98"/>
                        <a:pt x="6654" y="59"/>
                      </a:cubicBezTo>
                      <a:cubicBezTo>
                        <a:pt x="6643" y="62"/>
                        <a:pt x="6634" y="64"/>
                        <a:pt x="6625" y="64"/>
                      </a:cubicBezTo>
                      <a:cubicBezTo>
                        <a:pt x="6587" y="64"/>
                        <a:pt x="6565" y="32"/>
                        <a:pt x="65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1"/>
                <p:cNvSpPr/>
                <p:nvPr/>
              </p:nvSpPr>
              <p:spPr>
                <a:xfrm>
                  <a:off x="697175" y="1190925"/>
                  <a:ext cx="240775" cy="110425"/>
                </a:xfrm>
                <a:custGeom>
                  <a:avLst/>
                  <a:gdLst/>
                  <a:ahLst/>
                  <a:cxnLst/>
                  <a:rect l="l" t="t" r="r" b="b"/>
                  <a:pathLst>
                    <a:path w="9631" h="4417" extrusionOk="0">
                      <a:moveTo>
                        <a:pt x="1" y="0"/>
                      </a:moveTo>
                      <a:lnTo>
                        <a:pt x="1" y="234"/>
                      </a:lnTo>
                      <a:lnTo>
                        <a:pt x="2219" y="234"/>
                      </a:lnTo>
                      <a:lnTo>
                        <a:pt x="9456" y="4397"/>
                      </a:lnTo>
                      <a:cubicBezTo>
                        <a:pt x="9495" y="4397"/>
                        <a:pt x="9514" y="4417"/>
                        <a:pt x="9514" y="4417"/>
                      </a:cubicBezTo>
                      <a:cubicBezTo>
                        <a:pt x="9553" y="4417"/>
                        <a:pt x="9592" y="4397"/>
                        <a:pt x="9611" y="4378"/>
                      </a:cubicBezTo>
                      <a:cubicBezTo>
                        <a:pt x="9631" y="4319"/>
                        <a:pt x="9631" y="4261"/>
                        <a:pt x="9553" y="4203"/>
                      </a:cubicBezTo>
                      <a:lnTo>
                        <a:pt x="2316" y="20"/>
                      </a:lnTo>
                      <a:cubicBezTo>
                        <a:pt x="2296" y="20"/>
                        <a:pt x="2258" y="0"/>
                        <a:pt x="22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1"/>
                <p:cNvSpPr/>
                <p:nvPr/>
              </p:nvSpPr>
              <p:spPr>
                <a:xfrm>
                  <a:off x="697175" y="1161250"/>
                  <a:ext cx="267525" cy="125025"/>
                </a:xfrm>
                <a:custGeom>
                  <a:avLst/>
                  <a:gdLst/>
                  <a:ahLst/>
                  <a:cxnLst/>
                  <a:rect l="l" t="t" r="r" b="b"/>
                  <a:pathLst>
                    <a:path w="10701" h="5001" extrusionOk="0">
                      <a:moveTo>
                        <a:pt x="1" y="1"/>
                      </a:moveTo>
                      <a:lnTo>
                        <a:pt x="1" y="234"/>
                      </a:lnTo>
                      <a:lnTo>
                        <a:pt x="2316" y="234"/>
                      </a:lnTo>
                      <a:lnTo>
                        <a:pt x="10526" y="4981"/>
                      </a:lnTo>
                      <a:cubicBezTo>
                        <a:pt x="10545" y="4981"/>
                        <a:pt x="10584" y="5001"/>
                        <a:pt x="10584" y="5001"/>
                      </a:cubicBezTo>
                      <a:cubicBezTo>
                        <a:pt x="10623" y="5001"/>
                        <a:pt x="10662" y="4981"/>
                        <a:pt x="10682" y="4962"/>
                      </a:cubicBezTo>
                      <a:cubicBezTo>
                        <a:pt x="10701" y="4903"/>
                        <a:pt x="10701" y="4825"/>
                        <a:pt x="10623" y="4787"/>
                      </a:cubicBezTo>
                      <a:lnTo>
                        <a:pt x="2394" y="20"/>
                      </a:lnTo>
                      <a:cubicBezTo>
                        <a:pt x="2355" y="20"/>
                        <a:pt x="2335" y="1"/>
                        <a:pt x="23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1"/>
                <p:cNvSpPr/>
                <p:nvPr/>
              </p:nvSpPr>
              <p:spPr>
                <a:xfrm>
                  <a:off x="697175" y="1133525"/>
                  <a:ext cx="294275" cy="137200"/>
                </a:xfrm>
                <a:custGeom>
                  <a:avLst/>
                  <a:gdLst/>
                  <a:ahLst/>
                  <a:cxnLst/>
                  <a:rect l="l" t="t" r="r" b="b"/>
                  <a:pathLst>
                    <a:path w="11771" h="5488" extrusionOk="0">
                      <a:moveTo>
                        <a:pt x="1" y="1"/>
                      </a:moveTo>
                      <a:lnTo>
                        <a:pt x="1" y="254"/>
                      </a:lnTo>
                      <a:lnTo>
                        <a:pt x="2588" y="254"/>
                      </a:lnTo>
                      <a:lnTo>
                        <a:pt x="11596" y="5448"/>
                      </a:lnTo>
                      <a:cubicBezTo>
                        <a:pt x="11635" y="5448"/>
                        <a:pt x="11654" y="5487"/>
                        <a:pt x="11654" y="5487"/>
                      </a:cubicBezTo>
                      <a:cubicBezTo>
                        <a:pt x="11693" y="5487"/>
                        <a:pt x="11732" y="5448"/>
                        <a:pt x="11752" y="5429"/>
                      </a:cubicBezTo>
                      <a:cubicBezTo>
                        <a:pt x="11771" y="5390"/>
                        <a:pt x="11771" y="5312"/>
                        <a:pt x="11693" y="5254"/>
                      </a:cubicBezTo>
                      <a:lnTo>
                        <a:pt x="2627" y="40"/>
                      </a:lnTo>
                      <a:cubicBezTo>
                        <a:pt x="2608" y="40"/>
                        <a:pt x="2588" y="1"/>
                        <a:pt x="258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1"/>
                <p:cNvSpPr/>
                <p:nvPr/>
              </p:nvSpPr>
              <p:spPr>
                <a:xfrm>
                  <a:off x="862550" y="1163675"/>
                  <a:ext cx="417825" cy="242250"/>
                </a:xfrm>
                <a:custGeom>
                  <a:avLst/>
                  <a:gdLst/>
                  <a:ahLst/>
                  <a:cxnLst/>
                  <a:rect l="l" t="t" r="r" b="b"/>
                  <a:pathLst>
                    <a:path w="16713" h="9690" extrusionOk="0">
                      <a:moveTo>
                        <a:pt x="214" y="1"/>
                      </a:moveTo>
                      <a:cubicBezTo>
                        <a:pt x="176" y="40"/>
                        <a:pt x="156" y="59"/>
                        <a:pt x="78" y="118"/>
                      </a:cubicBezTo>
                      <a:cubicBezTo>
                        <a:pt x="59" y="137"/>
                        <a:pt x="20" y="137"/>
                        <a:pt x="0" y="157"/>
                      </a:cubicBezTo>
                      <a:lnTo>
                        <a:pt x="16537" y="9690"/>
                      </a:lnTo>
                      <a:lnTo>
                        <a:pt x="16596" y="9690"/>
                      </a:lnTo>
                      <a:cubicBezTo>
                        <a:pt x="16634" y="9690"/>
                        <a:pt x="16654" y="9670"/>
                        <a:pt x="16693" y="9651"/>
                      </a:cubicBezTo>
                      <a:cubicBezTo>
                        <a:pt x="16712" y="9592"/>
                        <a:pt x="16712" y="9534"/>
                        <a:pt x="16634" y="9475"/>
                      </a:cubicBezTo>
                      <a:lnTo>
                        <a:pt x="2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1"/>
                <p:cNvSpPr/>
                <p:nvPr/>
              </p:nvSpPr>
              <p:spPr>
                <a:xfrm>
                  <a:off x="777925" y="1083425"/>
                  <a:ext cx="529200" cy="307425"/>
                </a:xfrm>
                <a:custGeom>
                  <a:avLst/>
                  <a:gdLst/>
                  <a:ahLst/>
                  <a:cxnLst/>
                  <a:rect l="l" t="t" r="r" b="b"/>
                  <a:pathLst>
                    <a:path w="21168" h="12297" extrusionOk="0">
                      <a:moveTo>
                        <a:pt x="234" y="1"/>
                      </a:moveTo>
                      <a:cubicBezTo>
                        <a:pt x="175" y="40"/>
                        <a:pt x="136" y="98"/>
                        <a:pt x="78" y="118"/>
                      </a:cubicBezTo>
                      <a:cubicBezTo>
                        <a:pt x="59" y="137"/>
                        <a:pt x="39" y="137"/>
                        <a:pt x="0" y="156"/>
                      </a:cubicBezTo>
                      <a:lnTo>
                        <a:pt x="20992" y="12277"/>
                      </a:lnTo>
                      <a:cubicBezTo>
                        <a:pt x="21012" y="12277"/>
                        <a:pt x="21031" y="12296"/>
                        <a:pt x="21031" y="12296"/>
                      </a:cubicBezTo>
                      <a:cubicBezTo>
                        <a:pt x="21089" y="12296"/>
                        <a:pt x="21109" y="12277"/>
                        <a:pt x="21128" y="12257"/>
                      </a:cubicBezTo>
                      <a:cubicBezTo>
                        <a:pt x="21167" y="12199"/>
                        <a:pt x="21167" y="12121"/>
                        <a:pt x="21089" y="12082"/>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1"/>
                <p:cNvSpPr/>
                <p:nvPr/>
              </p:nvSpPr>
              <p:spPr>
                <a:xfrm>
                  <a:off x="857675" y="1099000"/>
                  <a:ext cx="475700" cy="275800"/>
                </a:xfrm>
                <a:custGeom>
                  <a:avLst/>
                  <a:gdLst/>
                  <a:ahLst/>
                  <a:cxnLst/>
                  <a:rect l="l" t="t" r="r" b="b"/>
                  <a:pathLst>
                    <a:path w="19028" h="11032" extrusionOk="0">
                      <a:moveTo>
                        <a:pt x="195" y="0"/>
                      </a:moveTo>
                      <a:cubicBezTo>
                        <a:pt x="195" y="20"/>
                        <a:pt x="157" y="78"/>
                        <a:pt x="79" y="98"/>
                      </a:cubicBezTo>
                      <a:cubicBezTo>
                        <a:pt x="59" y="117"/>
                        <a:pt x="20" y="117"/>
                        <a:pt x="1" y="117"/>
                      </a:cubicBezTo>
                      <a:lnTo>
                        <a:pt x="18853" y="11012"/>
                      </a:lnTo>
                      <a:cubicBezTo>
                        <a:pt x="18872" y="11012"/>
                        <a:pt x="18892" y="11031"/>
                        <a:pt x="18892" y="11031"/>
                      </a:cubicBezTo>
                      <a:cubicBezTo>
                        <a:pt x="18950" y="11031"/>
                        <a:pt x="18969" y="11012"/>
                        <a:pt x="18989" y="10992"/>
                      </a:cubicBezTo>
                      <a:cubicBezTo>
                        <a:pt x="19028" y="10954"/>
                        <a:pt x="19028" y="10876"/>
                        <a:pt x="18950" y="10817"/>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1"/>
                <p:cNvSpPr/>
                <p:nvPr/>
              </p:nvSpPr>
              <p:spPr>
                <a:xfrm>
                  <a:off x="1020125" y="1161250"/>
                  <a:ext cx="340000" cy="197975"/>
                </a:xfrm>
                <a:custGeom>
                  <a:avLst/>
                  <a:gdLst/>
                  <a:ahLst/>
                  <a:cxnLst/>
                  <a:rect l="l" t="t" r="r" b="b"/>
                  <a:pathLst>
                    <a:path w="13600" h="7919" extrusionOk="0">
                      <a:moveTo>
                        <a:pt x="195" y="1"/>
                      </a:moveTo>
                      <a:cubicBezTo>
                        <a:pt x="195" y="40"/>
                        <a:pt x="137" y="78"/>
                        <a:pt x="79" y="117"/>
                      </a:cubicBezTo>
                      <a:cubicBezTo>
                        <a:pt x="40" y="117"/>
                        <a:pt x="20" y="137"/>
                        <a:pt x="1" y="137"/>
                      </a:cubicBezTo>
                      <a:lnTo>
                        <a:pt x="13425" y="7899"/>
                      </a:lnTo>
                      <a:cubicBezTo>
                        <a:pt x="13444" y="7899"/>
                        <a:pt x="13464" y="7919"/>
                        <a:pt x="13464" y="7919"/>
                      </a:cubicBezTo>
                      <a:cubicBezTo>
                        <a:pt x="13522" y="7919"/>
                        <a:pt x="13541" y="7899"/>
                        <a:pt x="13561" y="7880"/>
                      </a:cubicBezTo>
                      <a:cubicBezTo>
                        <a:pt x="13600" y="7822"/>
                        <a:pt x="13600" y="7744"/>
                        <a:pt x="13522" y="7705"/>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1"/>
                <p:cNvSpPr/>
                <p:nvPr/>
              </p:nvSpPr>
              <p:spPr>
                <a:xfrm>
                  <a:off x="765275" y="982275"/>
                  <a:ext cx="622575" cy="361400"/>
                </a:xfrm>
                <a:custGeom>
                  <a:avLst/>
                  <a:gdLst/>
                  <a:ahLst/>
                  <a:cxnLst/>
                  <a:rect l="l" t="t" r="r" b="b"/>
                  <a:pathLst>
                    <a:path w="24903" h="14456" extrusionOk="0">
                      <a:moveTo>
                        <a:pt x="195" y="0"/>
                      </a:moveTo>
                      <a:cubicBezTo>
                        <a:pt x="156" y="59"/>
                        <a:pt x="98" y="97"/>
                        <a:pt x="59" y="117"/>
                      </a:cubicBezTo>
                      <a:cubicBezTo>
                        <a:pt x="20" y="117"/>
                        <a:pt x="0" y="156"/>
                        <a:pt x="0" y="156"/>
                      </a:cubicBezTo>
                      <a:lnTo>
                        <a:pt x="24728" y="14416"/>
                      </a:lnTo>
                      <a:cubicBezTo>
                        <a:pt x="24767" y="14416"/>
                        <a:pt x="24786" y="14455"/>
                        <a:pt x="24786" y="14455"/>
                      </a:cubicBezTo>
                      <a:cubicBezTo>
                        <a:pt x="24825" y="14455"/>
                        <a:pt x="24864" y="14416"/>
                        <a:pt x="24883" y="14397"/>
                      </a:cubicBezTo>
                      <a:cubicBezTo>
                        <a:pt x="24903" y="14358"/>
                        <a:pt x="24903" y="14280"/>
                        <a:pt x="24825" y="14222"/>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1"/>
                <p:cNvSpPr/>
                <p:nvPr/>
              </p:nvSpPr>
              <p:spPr>
                <a:xfrm>
                  <a:off x="1006525" y="1091225"/>
                  <a:ext cx="408075" cy="236875"/>
                </a:xfrm>
                <a:custGeom>
                  <a:avLst/>
                  <a:gdLst/>
                  <a:ahLst/>
                  <a:cxnLst/>
                  <a:rect l="l" t="t" r="r" b="b"/>
                  <a:pathLst>
                    <a:path w="16323" h="9475" extrusionOk="0">
                      <a:moveTo>
                        <a:pt x="234" y="0"/>
                      </a:moveTo>
                      <a:cubicBezTo>
                        <a:pt x="175" y="39"/>
                        <a:pt x="136" y="97"/>
                        <a:pt x="58" y="117"/>
                      </a:cubicBezTo>
                      <a:cubicBezTo>
                        <a:pt x="39" y="117"/>
                        <a:pt x="39" y="136"/>
                        <a:pt x="0" y="136"/>
                      </a:cubicBezTo>
                      <a:lnTo>
                        <a:pt x="16128" y="9455"/>
                      </a:lnTo>
                      <a:cubicBezTo>
                        <a:pt x="16148" y="9475"/>
                        <a:pt x="16187" y="9475"/>
                        <a:pt x="16206" y="9475"/>
                      </a:cubicBezTo>
                      <a:cubicBezTo>
                        <a:pt x="16245" y="9475"/>
                        <a:pt x="16284" y="9455"/>
                        <a:pt x="16303" y="9436"/>
                      </a:cubicBezTo>
                      <a:cubicBezTo>
                        <a:pt x="16323" y="9377"/>
                        <a:pt x="16323" y="9319"/>
                        <a:pt x="16245" y="9261"/>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1"/>
                <p:cNvSpPr/>
                <p:nvPr/>
              </p:nvSpPr>
              <p:spPr>
                <a:xfrm>
                  <a:off x="927225" y="1014375"/>
                  <a:ext cx="513650" cy="298650"/>
                </a:xfrm>
                <a:custGeom>
                  <a:avLst/>
                  <a:gdLst/>
                  <a:ahLst/>
                  <a:cxnLst/>
                  <a:rect l="l" t="t" r="r" b="b"/>
                  <a:pathLst>
                    <a:path w="20546" h="11946" extrusionOk="0">
                      <a:moveTo>
                        <a:pt x="176" y="0"/>
                      </a:moveTo>
                      <a:cubicBezTo>
                        <a:pt x="176" y="59"/>
                        <a:pt x="137" y="78"/>
                        <a:pt x="59" y="117"/>
                      </a:cubicBezTo>
                      <a:cubicBezTo>
                        <a:pt x="40" y="156"/>
                        <a:pt x="20" y="156"/>
                        <a:pt x="1" y="156"/>
                      </a:cubicBezTo>
                      <a:lnTo>
                        <a:pt x="20370" y="11926"/>
                      </a:lnTo>
                      <a:cubicBezTo>
                        <a:pt x="20390" y="11926"/>
                        <a:pt x="20409" y="11946"/>
                        <a:pt x="20409" y="11946"/>
                      </a:cubicBezTo>
                      <a:cubicBezTo>
                        <a:pt x="20468" y="11946"/>
                        <a:pt x="20487" y="11926"/>
                        <a:pt x="20506" y="11907"/>
                      </a:cubicBezTo>
                      <a:cubicBezTo>
                        <a:pt x="20545" y="11848"/>
                        <a:pt x="20545" y="11770"/>
                        <a:pt x="20468" y="11732"/>
                      </a:cubicBezTo>
                      <a:lnTo>
                        <a:pt x="1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1"/>
                <p:cNvSpPr/>
                <p:nvPr/>
              </p:nvSpPr>
              <p:spPr>
                <a:xfrm>
                  <a:off x="891725" y="965725"/>
                  <a:ext cx="576375" cy="330775"/>
                </a:xfrm>
                <a:custGeom>
                  <a:avLst/>
                  <a:gdLst/>
                  <a:ahLst/>
                  <a:cxnLst/>
                  <a:rect l="l" t="t" r="r" b="b"/>
                  <a:pathLst>
                    <a:path w="23055" h="13231" extrusionOk="0">
                      <a:moveTo>
                        <a:pt x="1" y="1"/>
                      </a:moveTo>
                      <a:lnTo>
                        <a:pt x="409" y="254"/>
                      </a:lnTo>
                      <a:cubicBezTo>
                        <a:pt x="409" y="273"/>
                        <a:pt x="448" y="273"/>
                        <a:pt x="468" y="273"/>
                      </a:cubicBezTo>
                      <a:cubicBezTo>
                        <a:pt x="469" y="273"/>
                        <a:pt x="471" y="273"/>
                        <a:pt x="472" y="273"/>
                      </a:cubicBezTo>
                      <a:lnTo>
                        <a:pt x="472" y="273"/>
                      </a:lnTo>
                      <a:lnTo>
                        <a:pt x="22880" y="13211"/>
                      </a:lnTo>
                      <a:cubicBezTo>
                        <a:pt x="22899" y="13211"/>
                        <a:pt x="22938" y="13230"/>
                        <a:pt x="22938" y="13230"/>
                      </a:cubicBezTo>
                      <a:cubicBezTo>
                        <a:pt x="22977" y="13230"/>
                        <a:pt x="22996" y="13211"/>
                        <a:pt x="23035" y="13191"/>
                      </a:cubicBezTo>
                      <a:cubicBezTo>
                        <a:pt x="23055" y="13133"/>
                        <a:pt x="23055" y="13074"/>
                        <a:pt x="22977" y="13016"/>
                      </a:cubicBezTo>
                      <a:lnTo>
                        <a:pt x="507" y="40"/>
                      </a:lnTo>
                      <a:lnTo>
                        <a:pt x="507" y="40"/>
                      </a:lnTo>
                      <a:cubicBezTo>
                        <a:pt x="584" y="98"/>
                        <a:pt x="604" y="176"/>
                        <a:pt x="565" y="234"/>
                      </a:cubicBezTo>
                      <a:cubicBezTo>
                        <a:pt x="547" y="270"/>
                        <a:pt x="495" y="273"/>
                        <a:pt x="472" y="273"/>
                      </a:cubicBezTo>
                      <a:lnTo>
                        <a:pt x="472" y="27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1"/>
                <p:cNvSpPr/>
                <p:nvPr/>
              </p:nvSpPr>
              <p:spPr>
                <a:xfrm>
                  <a:off x="1048825" y="1022625"/>
                  <a:ext cx="446525" cy="259275"/>
                </a:xfrm>
                <a:custGeom>
                  <a:avLst/>
                  <a:gdLst/>
                  <a:ahLst/>
                  <a:cxnLst/>
                  <a:rect l="l" t="t" r="r" b="b"/>
                  <a:pathLst>
                    <a:path w="17861" h="10371" extrusionOk="0">
                      <a:moveTo>
                        <a:pt x="234" y="1"/>
                      </a:moveTo>
                      <a:cubicBezTo>
                        <a:pt x="195" y="40"/>
                        <a:pt x="156" y="59"/>
                        <a:pt x="98" y="98"/>
                      </a:cubicBezTo>
                      <a:cubicBezTo>
                        <a:pt x="59" y="118"/>
                        <a:pt x="40" y="118"/>
                        <a:pt x="1" y="137"/>
                      </a:cubicBezTo>
                      <a:lnTo>
                        <a:pt x="17646" y="10332"/>
                      </a:lnTo>
                      <a:cubicBezTo>
                        <a:pt x="17705" y="10351"/>
                        <a:pt x="17724" y="10370"/>
                        <a:pt x="17744" y="10370"/>
                      </a:cubicBezTo>
                      <a:cubicBezTo>
                        <a:pt x="17802" y="10370"/>
                        <a:pt x="17821" y="10351"/>
                        <a:pt x="17841" y="10332"/>
                      </a:cubicBezTo>
                      <a:cubicBezTo>
                        <a:pt x="17860" y="10273"/>
                        <a:pt x="17860" y="10215"/>
                        <a:pt x="17802" y="10156"/>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1"/>
                <p:cNvSpPr/>
                <p:nvPr/>
              </p:nvSpPr>
              <p:spPr>
                <a:xfrm>
                  <a:off x="1216625" y="1057650"/>
                  <a:ext cx="332225" cy="193125"/>
                </a:xfrm>
                <a:custGeom>
                  <a:avLst/>
                  <a:gdLst/>
                  <a:ahLst/>
                  <a:cxnLst/>
                  <a:rect l="l" t="t" r="r" b="b"/>
                  <a:pathLst>
                    <a:path w="13289" h="7725" extrusionOk="0">
                      <a:moveTo>
                        <a:pt x="215" y="1"/>
                      </a:moveTo>
                      <a:cubicBezTo>
                        <a:pt x="156" y="20"/>
                        <a:pt x="137" y="59"/>
                        <a:pt x="98" y="79"/>
                      </a:cubicBezTo>
                      <a:cubicBezTo>
                        <a:pt x="59" y="98"/>
                        <a:pt x="20" y="98"/>
                        <a:pt x="1" y="117"/>
                      </a:cubicBezTo>
                      <a:lnTo>
                        <a:pt x="13113" y="7705"/>
                      </a:lnTo>
                      <a:cubicBezTo>
                        <a:pt x="13152" y="7705"/>
                        <a:pt x="13172" y="7724"/>
                        <a:pt x="13172" y="7724"/>
                      </a:cubicBezTo>
                      <a:cubicBezTo>
                        <a:pt x="13211" y="7724"/>
                        <a:pt x="13249" y="7705"/>
                        <a:pt x="13269" y="7685"/>
                      </a:cubicBezTo>
                      <a:cubicBezTo>
                        <a:pt x="13288" y="7647"/>
                        <a:pt x="13288" y="7569"/>
                        <a:pt x="13230" y="7510"/>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1"/>
                <p:cNvSpPr/>
                <p:nvPr/>
              </p:nvSpPr>
              <p:spPr>
                <a:xfrm>
                  <a:off x="1021600" y="912225"/>
                  <a:ext cx="553500" cy="323475"/>
                </a:xfrm>
                <a:custGeom>
                  <a:avLst/>
                  <a:gdLst/>
                  <a:ahLst/>
                  <a:cxnLst/>
                  <a:rect l="l" t="t" r="r" b="b"/>
                  <a:pathLst>
                    <a:path w="22140" h="12939" extrusionOk="0">
                      <a:moveTo>
                        <a:pt x="253" y="1"/>
                      </a:moveTo>
                      <a:cubicBezTo>
                        <a:pt x="234" y="40"/>
                        <a:pt x="175" y="59"/>
                        <a:pt x="136" y="78"/>
                      </a:cubicBezTo>
                      <a:cubicBezTo>
                        <a:pt x="78" y="98"/>
                        <a:pt x="59" y="137"/>
                        <a:pt x="0" y="156"/>
                      </a:cubicBezTo>
                      <a:lnTo>
                        <a:pt x="14922" y="8755"/>
                      </a:lnTo>
                      <a:lnTo>
                        <a:pt x="15156" y="8911"/>
                      </a:lnTo>
                      <a:lnTo>
                        <a:pt x="15992" y="9397"/>
                      </a:lnTo>
                      <a:lnTo>
                        <a:pt x="16226" y="9534"/>
                      </a:lnTo>
                      <a:lnTo>
                        <a:pt x="17062" y="10020"/>
                      </a:lnTo>
                      <a:lnTo>
                        <a:pt x="17296" y="10176"/>
                      </a:lnTo>
                      <a:lnTo>
                        <a:pt x="18132" y="10662"/>
                      </a:lnTo>
                      <a:lnTo>
                        <a:pt x="18366" y="10798"/>
                      </a:lnTo>
                      <a:lnTo>
                        <a:pt x="19202" y="11285"/>
                      </a:lnTo>
                      <a:lnTo>
                        <a:pt x="19436" y="11440"/>
                      </a:lnTo>
                      <a:lnTo>
                        <a:pt x="20272" y="11927"/>
                      </a:lnTo>
                      <a:lnTo>
                        <a:pt x="20506" y="12063"/>
                      </a:lnTo>
                      <a:lnTo>
                        <a:pt x="21342" y="12549"/>
                      </a:lnTo>
                      <a:lnTo>
                        <a:pt x="21576" y="12705"/>
                      </a:lnTo>
                      <a:lnTo>
                        <a:pt x="21965" y="12919"/>
                      </a:lnTo>
                      <a:cubicBezTo>
                        <a:pt x="22004" y="12919"/>
                        <a:pt x="22023" y="12938"/>
                        <a:pt x="22023" y="12938"/>
                      </a:cubicBezTo>
                      <a:cubicBezTo>
                        <a:pt x="22062" y="12938"/>
                        <a:pt x="22101" y="12919"/>
                        <a:pt x="22120" y="12899"/>
                      </a:cubicBezTo>
                      <a:cubicBezTo>
                        <a:pt x="22140" y="12841"/>
                        <a:pt x="22140" y="12783"/>
                        <a:pt x="22062" y="12724"/>
                      </a:cubicBezTo>
                      <a:lnTo>
                        <a:pt x="21809" y="12588"/>
                      </a:lnTo>
                      <a:lnTo>
                        <a:pt x="21556" y="12432"/>
                      </a:lnTo>
                      <a:lnTo>
                        <a:pt x="20759" y="11927"/>
                      </a:lnTo>
                      <a:lnTo>
                        <a:pt x="20506" y="11771"/>
                      </a:lnTo>
                      <a:lnTo>
                        <a:pt x="19689" y="11285"/>
                      </a:lnTo>
                      <a:lnTo>
                        <a:pt x="19436" y="11148"/>
                      </a:lnTo>
                      <a:lnTo>
                        <a:pt x="18619" y="10662"/>
                      </a:lnTo>
                      <a:lnTo>
                        <a:pt x="18366" y="10506"/>
                      </a:lnTo>
                      <a:lnTo>
                        <a:pt x="17549" y="10020"/>
                      </a:lnTo>
                      <a:lnTo>
                        <a:pt x="17296" y="9884"/>
                      </a:lnTo>
                      <a:lnTo>
                        <a:pt x="16479" y="9397"/>
                      </a:lnTo>
                      <a:lnTo>
                        <a:pt x="16226" y="9242"/>
                      </a:lnTo>
                      <a:lnTo>
                        <a:pt x="15409" y="8755"/>
                      </a:lnTo>
                      <a:lnTo>
                        <a:pt x="15156" y="861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1"/>
                <p:cNvSpPr/>
                <p:nvPr/>
              </p:nvSpPr>
              <p:spPr>
                <a:xfrm>
                  <a:off x="1103800" y="928275"/>
                  <a:ext cx="498050" cy="291375"/>
                </a:xfrm>
                <a:custGeom>
                  <a:avLst/>
                  <a:gdLst/>
                  <a:ahLst/>
                  <a:cxnLst/>
                  <a:rect l="l" t="t" r="r" b="b"/>
                  <a:pathLst>
                    <a:path w="19922" h="11655" extrusionOk="0">
                      <a:moveTo>
                        <a:pt x="253" y="1"/>
                      </a:moveTo>
                      <a:cubicBezTo>
                        <a:pt x="195" y="40"/>
                        <a:pt x="175" y="78"/>
                        <a:pt x="97" y="98"/>
                      </a:cubicBezTo>
                      <a:cubicBezTo>
                        <a:pt x="78" y="117"/>
                        <a:pt x="20" y="117"/>
                        <a:pt x="0" y="137"/>
                      </a:cubicBezTo>
                      <a:lnTo>
                        <a:pt x="12704" y="7471"/>
                      </a:lnTo>
                      <a:lnTo>
                        <a:pt x="12938" y="7608"/>
                      </a:lnTo>
                      <a:lnTo>
                        <a:pt x="13774" y="8094"/>
                      </a:lnTo>
                      <a:lnTo>
                        <a:pt x="14008" y="8250"/>
                      </a:lnTo>
                      <a:lnTo>
                        <a:pt x="14844" y="8736"/>
                      </a:lnTo>
                      <a:lnTo>
                        <a:pt x="15078" y="8872"/>
                      </a:lnTo>
                      <a:lnTo>
                        <a:pt x="15914" y="9359"/>
                      </a:lnTo>
                      <a:lnTo>
                        <a:pt x="16148" y="9514"/>
                      </a:lnTo>
                      <a:lnTo>
                        <a:pt x="16984" y="10001"/>
                      </a:lnTo>
                      <a:lnTo>
                        <a:pt x="17218" y="10137"/>
                      </a:lnTo>
                      <a:lnTo>
                        <a:pt x="18054" y="10623"/>
                      </a:lnTo>
                      <a:lnTo>
                        <a:pt x="18288" y="10779"/>
                      </a:lnTo>
                      <a:lnTo>
                        <a:pt x="19124" y="11265"/>
                      </a:lnTo>
                      <a:lnTo>
                        <a:pt x="19358" y="11401"/>
                      </a:lnTo>
                      <a:lnTo>
                        <a:pt x="19747" y="11615"/>
                      </a:lnTo>
                      <a:cubicBezTo>
                        <a:pt x="19786" y="11615"/>
                        <a:pt x="19805" y="11654"/>
                        <a:pt x="19805" y="11654"/>
                      </a:cubicBezTo>
                      <a:cubicBezTo>
                        <a:pt x="19844" y="11654"/>
                        <a:pt x="19883" y="11615"/>
                        <a:pt x="19903" y="11596"/>
                      </a:cubicBezTo>
                      <a:cubicBezTo>
                        <a:pt x="19922" y="11557"/>
                        <a:pt x="19922" y="11479"/>
                        <a:pt x="19844" y="11421"/>
                      </a:cubicBezTo>
                      <a:lnTo>
                        <a:pt x="19591" y="11285"/>
                      </a:lnTo>
                      <a:lnTo>
                        <a:pt x="19338" y="11129"/>
                      </a:lnTo>
                      <a:lnTo>
                        <a:pt x="18541" y="10643"/>
                      </a:lnTo>
                      <a:lnTo>
                        <a:pt x="18288" y="10506"/>
                      </a:lnTo>
                      <a:lnTo>
                        <a:pt x="17471" y="10020"/>
                      </a:lnTo>
                      <a:lnTo>
                        <a:pt x="17218" y="9864"/>
                      </a:lnTo>
                      <a:lnTo>
                        <a:pt x="16401" y="9378"/>
                      </a:lnTo>
                      <a:lnTo>
                        <a:pt x="16148" y="9242"/>
                      </a:lnTo>
                      <a:lnTo>
                        <a:pt x="15331" y="8755"/>
                      </a:lnTo>
                      <a:lnTo>
                        <a:pt x="15078" y="8600"/>
                      </a:lnTo>
                      <a:lnTo>
                        <a:pt x="14261" y="8113"/>
                      </a:lnTo>
                      <a:lnTo>
                        <a:pt x="14008" y="7977"/>
                      </a:lnTo>
                      <a:lnTo>
                        <a:pt x="13191" y="7491"/>
                      </a:lnTo>
                      <a:lnTo>
                        <a:pt x="12938" y="73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1"/>
                <p:cNvSpPr/>
                <p:nvPr/>
              </p:nvSpPr>
              <p:spPr>
                <a:xfrm>
                  <a:off x="972475" y="823700"/>
                  <a:ext cx="656125" cy="382800"/>
                </a:xfrm>
                <a:custGeom>
                  <a:avLst/>
                  <a:gdLst/>
                  <a:ahLst/>
                  <a:cxnLst/>
                  <a:rect l="l" t="t" r="r" b="b"/>
                  <a:pathLst>
                    <a:path w="26245" h="15312" extrusionOk="0">
                      <a:moveTo>
                        <a:pt x="234" y="1"/>
                      </a:moveTo>
                      <a:cubicBezTo>
                        <a:pt x="175" y="40"/>
                        <a:pt x="156" y="79"/>
                        <a:pt x="78" y="118"/>
                      </a:cubicBezTo>
                      <a:cubicBezTo>
                        <a:pt x="59" y="137"/>
                        <a:pt x="39" y="137"/>
                        <a:pt x="0" y="176"/>
                      </a:cubicBezTo>
                      <a:lnTo>
                        <a:pt x="19027" y="11129"/>
                      </a:lnTo>
                      <a:lnTo>
                        <a:pt x="19261" y="11285"/>
                      </a:lnTo>
                      <a:lnTo>
                        <a:pt x="20097" y="11771"/>
                      </a:lnTo>
                      <a:lnTo>
                        <a:pt x="20331" y="11907"/>
                      </a:lnTo>
                      <a:lnTo>
                        <a:pt x="21167" y="12394"/>
                      </a:lnTo>
                      <a:lnTo>
                        <a:pt x="21401" y="12549"/>
                      </a:lnTo>
                      <a:lnTo>
                        <a:pt x="22237" y="13036"/>
                      </a:lnTo>
                      <a:lnTo>
                        <a:pt x="22471" y="13172"/>
                      </a:lnTo>
                      <a:lnTo>
                        <a:pt x="23307" y="13658"/>
                      </a:lnTo>
                      <a:lnTo>
                        <a:pt x="23541" y="13814"/>
                      </a:lnTo>
                      <a:lnTo>
                        <a:pt x="24377" y="14300"/>
                      </a:lnTo>
                      <a:lnTo>
                        <a:pt x="24611" y="14436"/>
                      </a:lnTo>
                      <a:lnTo>
                        <a:pt x="25447" y="14923"/>
                      </a:lnTo>
                      <a:lnTo>
                        <a:pt x="25681" y="15078"/>
                      </a:lnTo>
                      <a:lnTo>
                        <a:pt x="26070" y="15292"/>
                      </a:lnTo>
                      <a:cubicBezTo>
                        <a:pt x="26109" y="15292"/>
                        <a:pt x="26128" y="15312"/>
                        <a:pt x="26128" y="15312"/>
                      </a:cubicBezTo>
                      <a:cubicBezTo>
                        <a:pt x="26167" y="15312"/>
                        <a:pt x="26206" y="15292"/>
                        <a:pt x="26226" y="15273"/>
                      </a:cubicBezTo>
                      <a:cubicBezTo>
                        <a:pt x="26245" y="15215"/>
                        <a:pt x="26245" y="15137"/>
                        <a:pt x="26167" y="15098"/>
                      </a:cubicBezTo>
                      <a:lnTo>
                        <a:pt x="25914" y="14942"/>
                      </a:lnTo>
                      <a:lnTo>
                        <a:pt x="25661" y="14806"/>
                      </a:lnTo>
                      <a:lnTo>
                        <a:pt x="24883" y="14222"/>
                      </a:lnTo>
                      <a:lnTo>
                        <a:pt x="24650" y="14086"/>
                      </a:lnTo>
                      <a:lnTo>
                        <a:pt x="23813" y="13600"/>
                      </a:lnTo>
                      <a:lnTo>
                        <a:pt x="23580" y="13444"/>
                      </a:lnTo>
                      <a:lnTo>
                        <a:pt x="22743" y="12958"/>
                      </a:lnTo>
                      <a:lnTo>
                        <a:pt x="22510" y="12822"/>
                      </a:lnTo>
                      <a:lnTo>
                        <a:pt x="21673" y="12335"/>
                      </a:lnTo>
                      <a:lnTo>
                        <a:pt x="21420" y="12180"/>
                      </a:lnTo>
                      <a:lnTo>
                        <a:pt x="20603" y="11693"/>
                      </a:lnTo>
                      <a:lnTo>
                        <a:pt x="20350" y="11557"/>
                      </a:lnTo>
                      <a:lnTo>
                        <a:pt x="19533" y="11071"/>
                      </a:lnTo>
                      <a:lnTo>
                        <a:pt x="19280" y="1091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1"/>
                <p:cNvSpPr/>
                <p:nvPr/>
              </p:nvSpPr>
              <p:spPr>
                <a:xfrm>
                  <a:off x="1100875" y="864575"/>
                  <a:ext cx="555950" cy="324925"/>
                </a:xfrm>
                <a:custGeom>
                  <a:avLst/>
                  <a:gdLst/>
                  <a:ahLst/>
                  <a:cxnLst/>
                  <a:rect l="l" t="t" r="r" b="b"/>
                  <a:pathLst>
                    <a:path w="22238" h="12997" extrusionOk="0">
                      <a:moveTo>
                        <a:pt x="214" y="0"/>
                      </a:moveTo>
                      <a:cubicBezTo>
                        <a:pt x="175" y="39"/>
                        <a:pt x="137" y="58"/>
                        <a:pt x="78" y="117"/>
                      </a:cubicBezTo>
                      <a:cubicBezTo>
                        <a:pt x="39" y="136"/>
                        <a:pt x="20" y="136"/>
                        <a:pt x="0" y="156"/>
                      </a:cubicBezTo>
                      <a:lnTo>
                        <a:pt x="15000" y="8813"/>
                      </a:lnTo>
                      <a:lnTo>
                        <a:pt x="15253" y="8969"/>
                      </a:lnTo>
                      <a:lnTo>
                        <a:pt x="16070" y="9455"/>
                      </a:lnTo>
                      <a:lnTo>
                        <a:pt x="16323" y="9591"/>
                      </a:lnTo>
                      <a:lnTo>
                        <a:pt x="17140" y="10078"/>
                      </a:lnTo>
                      <a:lnTo>
                        <a:pt x="17393" y="10233"/>
                      </a:lnTo>
                      <a:lnTo>
                        <a:pt x="18210" y="10720"/>
                      </a:lnTo>
                      <a:lnTo>
                        <a:pt x="18463" y="10856"/>
                      </a:lnTo>
                      <a:lnTo>
                        <a:pt x="19280" y="11342"/>
                      </a:lnTo>
                      <a:lnTo>
                        <a:pt x="19533" y="11498"/>
                      </a:lnTo>
                      <a:lnTo>
                        <a:pt x="20350" y="11984"/>
                      </a:lnTo>
                      <a:lnTo>
                        <a:pt x="20603" y="12121"/>
                      </a:lnTo>
                      <a:lnTo>
                        <a:pt x="21420" y="12607"/>
                      </a:lnTo>
                      <a:lnTo>
                        <a:pt x="21673" y="12763"/>
                      </a:lnTo>
                      <a:lnTo>
                        <a:pt x="22062" y="12977"/>
                      </a:lnTo>
                      <a:cubicBezTo>
                        <a:pt x="22082" y="12977"/>
                        <a:pt x="22101" y="12996"/>
                        <a:pt x="22101" y="12996"/>
                      </a:cubicBezTo>
                      <a:cubicBezTo>
                        <a:pt x="22160" y="12996"/>
                        <a:pt x="22179" y="12977"/>
                        <a:pt x="22198" y="12957"/>
                      </a:cubicBezTo>
                      <a:cubicBezTo>
                        <a:pt x="22237" y="12899"/>
                        <a:pt x="22237" y="12840"/>
                        <a:pt x="22160" y="12782"/>
                      </a:cubicBezTo>
                      <a:lnTo>
                        <a:pt x="21887" y="12646"/>
                      </a:lnTo>
                      <a:lnTo>
                        <a:pt x="21654" y="12490"/>
                      </a:lnTo>
                      <a:lnTo>
                        <a:pt x="20817" y="11945"/>
                      </a:lnTo>
                      <a:lnTo>
                        <a:pt x="20584" y="11809"/>
                      </a:lnTo>
                      <a:lnTo>
                        <a:pt x="19747" y="11323"/>
                      </a:lnTo>
                      <a:lnTo>
                        <a:pt x="19514" y="11187"/>
                      </a:lnTo>
                      <a:lnTo>
                        <a:pt x="18677" y="10700"/>
                      </a:lnTo>
                      <a:lnTo>
                        <a:pt x="18444" y="10545"/>
                      </a:lnTo>
                      <a:lnTo>
                        <a:pt x="17607" y="10058"/>
                      </a:lnTo>
                      <a:lnTo>
                        <a:pt x="17374" y="9922"/>
                      </a:lnTo>
                      <a:lnTo>
                        <a:pt x="16537" y="9436"/>
                      </a:lnTo>
                      <a:lnTo>
                        <a:pt x="16284" y="9280"/>
                      </a:lnTo>
                      <a:lnTo>
                        <a:pt x="15467" y="8794"/>
                      </a:lnTo>
                      <a:lnTo>
                        <a:pt x="15214" y="8658"/>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1"/>
                <p:cNvSpPr/>
                <p:nvPr/>
              </p:nvSpPr>
              <p:spPr>
                <a:xfrm>
                  <a:off x="860600" y="697250"/>
                  <a:ext cx="821525" cy="478125"/>
                </a:xfrm>
                <a:custGeom>
                  <a:avLst/>
                  <a:gdLst/>
                  <a:ahLst/>
                  <a:cxnLst/>
                  <a:rect l="l" t="t" r="r" b="b"/>
                  <a:pathLst>
                    <a:path w="32861" h="19125" extrusionOk="0">
                      <a:moveTo>
                        <a:pt x="254" y="1"/>
                      </a:moveTo>
                      <a:cubicBezTo>
                        <a:pt x="234" y="20"/>
                        <a:pt x="176" y="39"/>
                        <a:pt x="137" y="98"/>
                      </a:cubicBezTo>
                      <a:cubicBezTo>
                        <a:pt x="78" y="117"/>
                        <a:pt x="59" y="137"/>
                        <a:pt x="1" y="137"/>
                      </a:cubicBezTo>
                      <a:lnTo>
                        <a:pt x="25642" y="14961"/>
                      </a:lnTo>
                      <a:lnTo>
                        <a:pt x="25876" y="15098"/>
                      </a:lnTo>
                      <a:lnTo>
                        <a:pt x="26712" y="15584"/>
                      </a:lnTo>
                      <a:lnTo>
                        <a:pt x="26946" y="15720"/>
                      </a:lnTo>
                      <a:lnTo>
                        <a:pt x="27782" y="16207"/>
                      </a:lnTo>
                      <a:lnTo>
                        <a:pt x="28016" y="16362"/>
                      </a:lnTo>
                      <a:lnTo>
                        <a:pt x="28852" y="16849"/>
                      </a:lnTo>
                      <a:lnTo>
                        <a:pt x="29086" y="16985"/>
                      </a:lnTo>
                      <a:lnTo>
                        <a:pt x="29922" y="17471"/>
                      </a:lnTo>
                      <a:lnTo>
                        <a:pt x="30156" y="17627"/>
                      </a:lnTo>
                      <a:lnTo>
                        <a:pt x="30992" y="18113"/>
                      </a:lnTo>
                      <a:lnTo>
                        <a:pt x="31226" y="18249"/>
                      </a:lnTo>
                      <a:lnTo>
                        <a:pt x="32062" y="18736"/>
                      </a:lnTo>
                      <a:lnTo>
                        <a:pt x="32296" y="18891"/>
                      </a:lnTo>
                      <a:lnTo>
                        <a:pt x="32685" y="19105"/>
                      </a:lnTo>
                      <a:cubicBezTo>
                        <a:pt x="32724" y="19105"/>
                        <a:pt x="32743" y="19125"/>
                        <a:pt x="32743" y="19125"/>
                      </a:cubicBezTo>
                      <a:cubicBezTo>
                        <a:pt x="32782" y="19125"/>
                        <a:pt x="32821" y="19105"/>
                        <a:pt x="32841" y="19086"/>
                      </a:cubicBezTo>
                      <a:cubicBezTo>
                        <a:pt x="32860" y="19028"/>
                        <a:pt x="32860" y="18969"/>
                        <a:pt x="32782" y="18911"/>
                      </a:cubicBezTo>
                      <a:lnTo>
                        <a:pt x="32529" y="18775"/>
                      </a:lnTo>
                      <a:lnTo>
                        <a:pt x="32276" y="18619"/>
                      </a:lnTo>
                      <a:lnTo>
                        <a:pt x="31498" y="18035"/>
                      </a:lnTo>
                      <a:lnTo>
                        <a:pt x="31265" y="17899"/>
                      </a:lnTo>
                      <a:lnTo>
                        <a:pt x="30428" y="17413"/>
                      </a:lnTo>
                      <a:lnTo>
                        <a:pt x="30195" y="17257"/>
                      </a:lnTo>
                      <a:lnTo>
                        <a:pt x="29358" y="16771"/>
                      </a:lnTo>
                      <a:lnTo>
                        <a:pt x="29125" y="16635"/>
                      </a:lnTo>
                      <a:lnTo>
                        <a:pt x="28288" y="16148"/>
                      </a:lnTo>
                      <a:lnTo>
                        <a:pt x="28055" y="15993"/>
                      </a:lnTo>
                      <a:lnTo>
                        <a:pt x="27218" y="15506"/>
                      </a:lnTo>
                      <a:lnTo>
                        <a:pt x="26985" y="15370"/>
                      </a:lnTo>
                      <a:lnTo>
                        <a:pt x="26148" y="14884"/>
                      </a:lnTo>
                      <a:lnTo>
                        <a:pt x="25895" y="1472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1"/>
                <p:cNvSpPr/>
                <p:nvPr/>
              </p:nvSpPr>
              <p:spPr>
                <a:xfrm>
                  <a:off x="1164575" y="705525"/>
                  <a:ext cx="544775" cy="454300"/>
                </a:xfrm>
                <a:custGeom>
                  <a:avLst/>
                  <a:gdLst/>
                  <a:ahLst/>
                  <a:cxnLst/>
                  <a:rect l="l" t="t" r="r" b="b"/>
                  <a:pathLst>
                    <a:path w="21791" h="18172" extrusionOk="0">
                      <a:moveTo>
                        <a:pt x="1" y="0"/>
                      </a:moveTo>
                      <a:lnTo>
                        <a:pt x="1" y="5506"/>
                      </a:lnTo>
                      <a:cubicBezTo>
                        <a:pt x="1" y="5545"/>
                        <a:pt x="20" y="5584"/>
                        <a:pt x="59" y="5603"/>
                      </a:cubicBezTo>
                      <a:lnTo>
                        <a:pt x="14573" y="13988"/>
                      </a:lnTo>
                      <a:lnTo>
                        <a:pt x="14826" y="14144"/>
                      </a:lnTo>
                      <a:lnTo>
                        <a:pt x="15643" y="14630"/>
                      </a:lnTo>
                      <a:lnTo>
                        <a:pt x="15896" y="14767"/>
                      </a:lnTo>
                      <a:lnTo>
                        <a:pt x="16713" y="15253"/>
                      </a:lnTo>
                      <a:lnTo>
                        <a:pt x="16966" y="15389"/>
                      </a:lnTo>
                      <a:lnTo>
                        <a:pt x="17783" y="15876"/>
                      </a:lnTo>
                      <a:lnTo>
                        <a:pt x="18036" y="16031"/>
                      </a:lnTo>
                      <a:lnTo>
                        <a:pt x="18853" y="16518"/>
                      </a:lnTo>
                      <a:lnTo>
                        <a:pt x="19106" y="16654"/>
                      </a:lnTo>
                      <a:lnTo>
                        <a:pt x="19923" y="17140"/>
                      </a:lnTo>
                      <a:lnTo>
                        <a:pt x="20176" y="17296"/>
                      </a:lnTo>
                      <a:lnTo>
                        <a:pt x="20993" y="17782"/>
                      </a:lnTo>
                      <a:lnTo>
                        <a:pt x="21246" y="17918"/>
                      </a:lnTo>
                      <a:lnTo>
                        <a:pt x="21635" y="18152"/>
                      </a:lnTo>
                      <a:cubicBezTo>
                        <a:pt x="21654" y="18152"/>
                        <a:pt x="21674" y="18171"/>
                        <a:pt x="21674" y="18171"/>
                      </a:cubicBezTo>
                      <a:cubicBezTo>
                        <a:pt x="21732" y="18171"/>
                        <a:pt x="21752" y="18152"/>
                        <a:pt x="21771" y="18113"/>
                      </a:cubicBezTo>
                      <a:cubicBezTo>
                        <a:pt x="21791" y="18074"/>
                        <a:pt x="21791" y="17996"/>
                        <a:pt x="21732" y="17957"/>
                      </a:cubicBezTo>
                      <a:lnTo>
                        <a:pt x="21460" y="17802"/>
                      </a:lnTo>
                      <a:lnTo>
                        <a:pt x="21207" y="17665"/>
                      </a:lnTo>
                      <a:lnTo>
                        <a:pt x="20409" y="17082"/>
                      </a:lnTo>
                      <a:lnTo>
                        <a:pt x="20176" y="16926"/>
                      </a:lnTo>
                      <a:lnTo>
                        <a:pt x="19339" y="16440"/>
                      </a:lnTo>
                      <a:lnTo>
                        <a:pt x="19106" y="16304"/>
                      </a:lnTo>
                      <a:lnTo>
                        <a:pt x="18269" y="15817"/>
                      </a:lnTo>
                      <a:lnTo>
                        <a:pt x="18036" y="15662"/>
                      </a:lnTo>
                      <a:lnTo>
                        <a:pt x="17199" y="15175"/>
                      </a:lnTo>
                      <a:lnTo>
                        <a:pt x="16966" y="15039"/>
                      </a:lnTo>
                      <a:lnTo>
                        <a:pt x="16129" y="14553"/>
                      </a:lnTo>
                      <a:lnTo>
                        <a:pt x="15896" y="14397"/>
                      </a:lnTo>
                      <a:lnTo>
                        <a:pt x="15059" y="13911"/>
                      </a:lnTo>
                      <a:lnTo>
                        <a:pt x="14826" y="13774"/>
                      </a:lnTo>
                      <a:lnTo>
                        <a:pt x="254" y="5350"/>
                      </a:lnTo>
                      <a:lnTo>
                        <a:pt x="254" y="15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1"/>
                <p:cNvSpPr/>
                <p:nvPr/>
              </p:nvSpPr>
              <p:spPr>
                <a:xfrm>
                  <a:off x="1210300" y="703575"/>
                  <a:ext cx="525325" cy="439700"/>
                </a:xfrm>
                <a:custGeom>
                  <a:avLst/>
                  <a:gdLst/>
                  <a:ahLst/>
                  <a:cxnLst/>
                  <a:rect l="l" t="t" r="r" b="b"/>
                  <a:pathLst>
                    <a:path w="21013" h="17588" extrusionOk="0">
                      <a:moveTo>
                        <a:pt x="254" y="0"/>
                      </a:moveTo>
                      <a:lnTo>
                        <a:pt x="1" y="156"/>
                      </a:lnTo>
                      <a:lnTo>
                        <a:pt x="1" y="5409"/>
                      </a:lnTo>
                      <a:lnTo>
                        <a:pt x="59" y="5409"/>
                      </a:lnTo>
                      <a:cubicBezTo>
                        <a:pt x="59" y="5467"/>
                        <a:pt x="79" y="5487"/>
                        <a:pt x="98" y="5506"/>
                      </a:cubicBezTo>
                      <a:lnTo>
                        <a:pt x="13794" y="13405"/>
                      </a:lnTo>
                      <a:lnTo>
                        <a:pt x="14028" y="13561"/>
                      </a:lnTo>
                      <a:lnTo>
                        <a:pt x="14864" y="14047"/>
                      </a:lnTo>
                      <a:lnTo>
                        <a:pt x="15098" y="14183"/>
                      </a:lnTo>
                      <a:lnTo>
                        <a:pt x="15934" y="14670"/>
                      </a:lnTo>
                      <a:lnTo>
                        <a:pt x="16168" y="14825"/>
                      </a:lnTo>
                      <a:lnTo>
                        <a:pt x="17004" y="15312"/>
                      </a:lnTo>
                      <a:lnTo>
                        <a:pt x="17238" y="15448"/>
                      </a:lnTo>
                      <a:lnTo>
                        <a:pt x="18074" y="15934"/>
                      </a:lnTo>
                      <a:lnTo>
                        <a:pt x="18308" y="16090"/>
                      </a:lnTo>
                      <a:lnTo>
                        <a:pt x="19144" y="16576"/>
                      </a:lnTo>
                      <a:lnTo>
                        <a:pt x="19378" y="16712"/>
                      </a:lnTo>
                      <a:lnTo>
                        <a:pt x="20214" y="17199"/>
                      </a:lnTo>
                      <a:lnTo>
                        <a:pt x="20448" y="17354"/>
                      </a:lnTo>
                      <a:lnTo>
                        <a:pt x="20837" y="17568"/>
                      </a:lnTo>
                      <a:cubicBezTo>
                        <a:pt x="20876" y="17568"/>
                        <a:pt x="20895" y="17588"/>
                        <a:pt x="20895" y="17588"/>
                      </a:cubicBezTo>
                      <a:cubicBezTo>
                        <a:pt x="20934" y="17588"/>
                        <a:pt x="20973" y="17568"/>
                        <a:pt x="20993" y="17549"/>
                      </a:cubicBezTo>
                      <a:cubicBezTo>
                        <a:pt x="21012" y="17491"/>
                        <a:pt x="21012" y="17413"/>
                        <a:pt x="20934" y="17374"/>
                      </a:cubicBezTo>
                      <a:lnTo>
                        <a:pt x="20681" y="17218"/>
                      </a:lnTo>
                      <a:lnTo>
                        <a:pt x="20428" y="17082"/>
                      </a:lnTo>
                      <a:lnTo>
                        <a:pt x="19611" y="16596"/>
                      </a:lnTo>
                      <a:lnTo>
                        <a:pt x="19358" y="16440"/>
                      </a:lnTo>
                      <a:lnTo>
                        <a:pt x="18541" y="15954"/>
                      </a:lnTo>
                      <a:lnTo>
                        <a:pt x="18288" y="15817"/>
                      </a:lnTo>
                      <a:lnTo>
                        <a:pt x="17471" y="15331"/>
                      </a:lnTo>
                      <a:lnTo>
                        <a:pt x="17218" y="15195"/>
                      </a:lnTo>
                      <a:lnTo>
                        <a:pt x="16401" y="14708"/>
                      </a:lnTo>
                      <a:lnTo>
                        <a:pt x="16148" y="14553"/>
                      </a:lnTo>
                      <a:lnTo>
                        <a:pt x="15331" y="14066"/>
                      </a:lnTo>
                      <a:lnTo>
                        <a:pt x="15078" y="13930"/>
                      </a:lnTo>
                      <a:lnTo>
                        <a:pt x="14261" y="13444"/>
                      </a:lnTo>
                      <a:lnTo>
                        <a:pt x="14008" y="13288"/>
                      </a:lnTo>
                      <a:lnTo>
                        <a:pt x="254" y="5331"/>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1"/>
                <p:cNvSpPr/>
                <p:nvPr/>
              </p:nvSpPr>
              <p:spPr>
                <a:xfrm>
                  <a:off x="1144150" y="1046950"/>
                  <a:ext cx="97800" cy="58400"/>
                </a:xfrm>
                <a:custGeom>
                  <a:avLst/>
                  <a:gdLst/>
                  <a:ahLst/>
                  <a:cxnLst/>
                  <a:rect l="l" t="t" r="r" b="b"/>
                  <a:pathLst>
                    <a:path w="3912" h="2336" extrusionOk="0">
                      <a:moveTo>
                        <a:pt x="195" y="1"/>
                      </a:moveTo>
                      <a:cubicBezTo>
                        <a:pt x="176" y="20"/>
                        <a:pt x="118" y="59"/>
                        <a:pt x="79" y="98"/>
                      </a:cubicBezTo>
                      <a:cubicBezTo>
                        <a:pt x="40" y="117"/>
                        <a:pt x="20" y="117"/>
                        <a:pt x="1" y="137"/>
                      </a:cubicBezTo>
                      <a:lnTo>
                        <a:pt x="3736" y="2296"/>
                      </a:lnTo>
                      <a:cubicBezTo>
                        <a:pt x="3775" y="2296"/>
                        <a:pt x="3795" y="2335"/>
                        <a:pt x="3795" y="2335"/>
                      </a:cubicBezTo>
                      <a:cubicBezTo>
                        <a:pt x="3833" y="2335"/>
                        <a:pt x="3872"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1"/>
                <p:cNvSpPr/>
                <p:nvPr/>
              </p:nvSpPr>
              <p:spPr>
                <a:xfrm>
                  <a:off x="697175" y="2247325"/>
                  <a:ext cx="109950" cy="67625"/>
                </a:xfrm>
                <a:custGeom>
                  <a:avLst/>
                  <a:gdLst/>
                  <a:ahLst/>
                  <a:cxnLst/>
                  <a:rect l="l" t="t" r="r" b="b"/>
                  <a:pathLst>
                    <a:path w="4398" h="2705" extrusionOk="0">
                      <a:moveTo>
                        <a:pt x="1" y="1"/>
                      </a:moveTo>
                      <a:lnTo>
                        <a:pt x="1" y="293"/>
                      </a:lnTo>
                      <a:lnTo>
                        <a:pt x="4184" y="2705"/>
                      </a:lnTo>
                      <a:cubicBezTo>
                        <a:pt x="4203" y="2627"/>
                        <a:pt x="4261" y="2608"/>
                        <a:pt x="4339" y="2569"/>
                      </a:cubicBezTo>
                      <a:cubicBezTo>
                        <a:pt x="4359" y="2569"/>
                        <a:pt x="4378" y="2530"/>
                        <a:pt x="4398" y="2530"/>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1"/>
                <p:cNvSpPr/>
                <p:nvPr/>
              </p:nvSpPr>
              <p:spPr>
                <a:xfrm>
                  <a:off x="798825" y="2308125"/>
                  <a:ext cx="41375" cy="26300"/>
                </a:xfrm>
                <a:custGeom>
                  <a:avLst/>
                  <a:gdLst/>
                  <a:ahLst/>
                  <a:cxnLst/>
                  <a:rect l="l" t="t" r="r" b="b"/>
                  <a:pathLst>
                    <a:path w="1655" h="1052" extrusionOk="0">
                      <a:moveTo>
                        <a:pt x="818" y="253"/>
                      </a:moveTo>
                      <a:cubicBezTo>
                        <a:pt x="993" y="253"/>
                        <a:pt x="1149" y="273"/>
                        <a:pt x="1265" y="351"/>
                      </a:cubicBezTo>
                      <a:cubicBezTo>
                        <a:pt x="1363" y="390"/>
                        <a:pt x="1402" y="467"/>
                        <a:pt x="1402" y="545"/>
                      </a:cubicBezTo>
                      <a:cubicBezTo>
                        <a:pt x="1402" y="623"/>
                        <a:pt x="1363" y="662"/>
                        <a:pt x="1265" y="740"/>
                      </a:cubicBezTo>
                      <a:cubicBezTo>
                        <a:pt x="1139" y="808"/>
                        <a:pt x="974" y="842"/>
                        <a:pt x="813" y="842"/>
                      </a:cubicBezTo>
                      <a:cubicBezTo>
                        <a:pt x="653" y="842"/>
                        <a:pt x="497" y="808"/>
                        <a:pt x="390" y="740"/>
                      </a:cubicBezTo>
                      <a:cubicBezTo>
                        <a:pt x="293" y="681"/>
                        <a:pt x="234" y="623"/>
                        <a:pt x="234" y="545"/>
                      </a:cubicBezTo>
                      <a:cubicBezTo>
                        <a:pt x="234" y="467"/>
                        <a:pt x="293" y="429"/>
                        <a:pt x="390" y="351"/>
                      </a:cubicBezTo>
                      <a:cubicBezTo>
                        <a:pt x="507" y="273"/>
                        <a:pt x="662" y="253"/>
                        <a:pt x="818" y="253"/>
                      </a:cubicBezTo>
                      <a:close/>
                      <a:moveTo>
                        <a:pt x="818" y="0"/>
                      </a:moveTo>
                      <a:cubicBezTo>
                        <a:pt x="638" y="0"/>
                        <a:pt x="458" y="34"/>
                        <a:pt x="312" y="98"/>
                      </a:cubicBezTo>
                      <a:cubicBezTo>
                        <a:pt x="293" y="98"/>
                        <a:pt x="273" y="137"/>
                        <a:pt x="234" y="137"/>
                      </a:cubicBezTo>
                      <a:cubicBezTo>
                        <a:pt x="195" y="176"/>
                        <a:pt x="137" y="195"/>
                        <a:pt x="118" y="253"/>
                      </a:cubicBezTo>
                      <a:cubicBezTo>
                        <a:pt x="40" y="331"/>
                        <a:pt x="1" y="429"/>
                        <a:pt x="1" y="526"/>
                      </a:cubicBezTo>
                      <a:cubicBezTo>
                        <a:pt x="1" y="662"/>
                        <a:pt x="98" y="818"/>
                        <a:pt x="273" y="915"/>
                      </a:cubicBezTo>
                      <a:cubicBezTo>
                        <a:pt x="429" y="1012"/>
                        <a:pt x="623" y="1051"/>
                        <a:pt x="818" y="1051"/>
                      </a:cubicBezTo>
                      <a:cubicBezTo>
                        <a:pt x="1012" y="1051"/>
                        <a:pt x="1246" y="1012"/>
                        <a:pt x="1382" y="915"/>
                      </a:cubicBezTo>
                      <a:cubicBezTo>
                        <a:pt x="1557" y="818"/>
                        <a:pt x="1654" y="662"/>
                        <a:pt x="1654" y="526"/>
                      </a:cubicBezTo>
                      <a:cubicBezTo>
                        <a:pt x="1654" y="370"/>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1"/>
                <p:cNvSpPr/>
                <p:nvPr/>
              </p:nvSpPr>
              <p:spPr>
                <a:xfrm>
                  <a:off x="800775" y="2135475"/>
                  <a:ext cx="35050" cy="20925"/>
                </a:xfrm>
                <a:custGeom>
                  <a:avLst/>
                  <a:gdLst/>
                  <a:ahLst/>
                  <a:cxnLst/>
                  <a:rect l="l" t="t" r="r" b="b"/>
                  <a:pathLst>
                    <a:path w="1402" h="837" extrusionOk="0">
                      <a:moveTo>
                        <a:pt x="701" y="0"/>
                      </a:moveTo>
                      <a:cubicBezTo>
                        <a:pt x="312" y="0"/>
                        <a:pt x="1" y="195"/>
                        <a:pt x="1" y="428"/>
                      </a:cubicBezTo>
                      <a:cubicBezTo>
                        <a:pt x="1" y="642"/>
                        <a:pt x="254" y="817"/>
                        <a:pt x="623" y="837"/>
                      </a:cubicBezTo>
                      <a:cubicBezTo>
                        <a:pt x="604" y="778"/>
                        <a:pt x="623" y="778"/>
                        <a:pt x="682" y="778"/>
                      </a:cubicBezTo>
                      <a:cubicBezTo>
                        <a:pt x="701" y="778"/>
                        <a:pt x="740" y="817"/>
                        <a:pt x="779" y="837"/>
                      </a:cubicBezTo>
                      <a:cubicBezTo>
                        <a:pt x="1110" y="798"/>
                        <a:pt x="1401" y="642"/>
                        <a:pt x="1401" y="428"/>
                      </a:cubicBezTo>
                      <a:cubicBezTo>
                        <a:pt x="1401" y="195"/>
                        <a:pt x="1090" y="0"/>
                        <a:pt x="7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1"/>
                <p:cNvSpPr/>
                <p:nvPr/>
              </p:nvSpPr>
              <p:spPr>
                <a:xfrm>
                  <a:off x="799325" y="2238575"/>
                  <a:ext cx="35050" cy="20450"/>
                </a:xfrm>
                <a:custGeom>
                  <a:avLst/>
                  <a:gdLst/>
                  <a:ahLst/>
                  <a:cxnLst/>
                  <a:rect l="l" t="t" r="r" b="b"/>
                  <a:pathLst>
                    <a:path w="1402" h="818" extrusionOk="0">
                      <a:moveTo>
                        <a:pt x="603" y="0"/>
                      </a:moveTo>
                      <a:cubicBezTo>
                        <a:pt x="273" y="20"/>
                        <a:pt x="0" y="195"/>
                        <a:pt x="0" y="409"/>
                      </a:cubicBezTo>
                      <a:cubicBezTo>
                        <a:pt x="0" y="623"/>
                        <a:pt x="312" y="818"/>
                        <a:pt x="701" y="818"/>
                      </a:cubicBezTo>
                      <a:cubicBezTo>
                        <a:pt x="1090" y="818"/>
                        <a:pt x="1401" y="623"/>
                        <a:pt x="1401" y="409"/>
                      </a:cubicBezTo>
                      <a:cubicBezTo>
                        <a:pt x="1401" y="214"/>
                        <a:pt x="1148" y="39"/>
                        <a:pt x="798" y="0"/>
                      </a:cubicBezTo>
                      <a:cubicBezTo>
                        <a:pt x="798" y="20"/>
                        <a:pt x="778" y="59"/>
                        <a:pt x="740" y="59"/>
                      </a:cubicBezTo>
                      <a:cubicBezTo>
                        <a:pt x="681" y="59"/>
                        <a:pt x="642" y="39"/>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1"/>
                <p:cNvSpPr/>
                <p:nvPr/>
              </p:nvSpPr>
              <p:spPr>
                <a:xfrm>
                  <a:off x="815375" y="2154425"/>
                  <a:ext cx="5850" cy="85150"/>
                </a:xfrm>
                <a:custGeom>
                  <a:avLst/>
                  <a:gdLst/>
                  <a:ahLst/>
                  <a:cxnLst/>
                  <a:rect l="l" t="t" r="r" b="b"/>
                  <a:pathLst>
                    <a:path w="234" h="3406" extrusionOk="0">
                      <a:moveTo>
                        <a:pt x="117" y="1"/>
                      </a:moveTo>
                      <a:cubicBezTo>
                        <a:pt x="98" y="1"/>
                        <a:pt x="39" y="20"/>
                        <a:pt x="20" y="40"/>
                      </a:cubicBezTo>
                      <a:cubicBezTo>
                        <a:pt x="0" y="79"/>
                        <a:pt x="0" y="98"/>
                        <a:pt x="0" y="118"/>
                      </a:cubicBezTo>
                      <a:lnTo>
                        <a:pt x="0" y="1207"/>
                      </a:lnTo>
                      <a:lnTo>
                        <a:pt x="117" y="1285"/>
                      </a:lnTo>
                      <a:cubicBezTo>
                        <a:pt x="136" y="1343"/>
                        <a:pt x="156" y="1421"/>
                        <a:pt x="136" y="1460"/>
                      </a:cubicBezTo>
                      <a:cubicBezTo>
                        <a:pt x="117" y="1499"/>
                        <a:pt x="59" y="1499"/>
                        <a:pt x="39" y="1499"/>
                      </a:cubicBezTo>
                      <a:cubicBezTo>
                        <a:pt x="20" y="1499"/>
                        <a:pt x="0" y="1499"/>
                        <a:pt x="0" y="1479"/>
                      </a:cubicBezTo>
                      <a:lnTo>
                        <a:pt x="0" y="3289"/>
                      </a:lnTo>
                      <a:lnTo>
                        <a:pt x="0" y="3328"/>
                      </a:lnTo>
                      <a:cubicBezTo>
                        <a:pt x="20" y="3386"/>
                        <a:pt x="59" y="3405"/>
                        <a:pt x="117" y="3405"/>
                      </a:cubicBezTo>
                      <a:cubicBezTo>
                        <a:pt x="156" y="3405"/>
                        <a:pt x="214" y="3386"/>
                        <a:pt x="234" y="3328"/>
                      </a:cubicBezTo>
                      <a:lnTo>
                        <a:pt x="234" y="3289"/>
                      </a:lnTo>
                      <a:lnTo>
                        <a:pt x="234" y="118"/>
                      </a:lnTo>
                      <a:cubicBezTo>
                        <a:pt x="234" y="98"/>
                        <a:pt x="214" y="40"/>
                        <a:pt x="214" y="40"/>
                      </a:cubicBezTo>
                      <a:cubicBezTo>
                        <a:pt x="195" y="20"/>
                        <a:pt x="156"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1"/>
                <p:cNvSpPr/>
                <p:nvPr/>
              </p:nvSpPr>
              <p:spPr>
                <a:xfrm>
                  <a:off x="697175" y="2117475"/>
                  <a:ext cx="121625" cy="75900"/>
                </a:xfrm>
                <a:custGeom>
                  <a:avLst/>
                  <a:gdLst/>
                  <a:ahLst/>
                  <a:cxnLst/>
                  <a:rect l="l" t="t" r="r" b="b"/>
                  <a:pathLst>
                    <a:path w="4865" h="3036" extrusionOk="0">
                      <a:moveTo>
                        <a:pt x="1" y="0"/>
                      </a:moveTo>
                      <a:lnTo>
                        <a:pt x="1" y="292"/>
                      </a:lnTo>
                      <a:lnTo>
                        <a:pt x="2724" y="1868"/>
                      </a:lnTo>
                      <a:lnTo>
                        <a:pt x="2880" y="1771"/>
                      </a:lnTo>
                      <a:cubicBezTo>
                        <a:pt x="2894" y="1763"/>
                        <a:pt x="2914" y="1759"/>
                        <a:pt x="2935" y="1759"/>
                      </a:cubicBezTo>
                      <a:cubicBezTo>
                        <a:pt x="2971" y="1759"/>
                        <a:pt x="3011" y="1773"/>
                        <a:pt x="3036" y="1810"/>
                      </a:cubicBezTo>
                      <a:cubicBezTo>
                        <a:pt x="3075" y="1868"/>
                        <a:pt x="3075" y="1946"/>
                        <a:pt x="2997" y="1985"/>
                      </a:cubicBezTo>
                      <a:lnTo>
                        <a:pt x="2977" y="2004"/>
                      </a:lnTo>
                      <a:lnTo>
                        <a:pt x="4689" y="3016"/>
                      </a:lnTo>
                      <a:cubicBezTo>
                        <a:pt x="4728" y="3016"/>
                        <a:pt x="4748" y="3035"/>
                        <a:pt x="4748" y="3035"/>
                      </a:cubicBezTo>
                      <a:cubicBezTo>
                        <a:pt x="4787" y="3035"/>
                        <a:pt x="4826" y="3016"/>
                        <a:pt x="4845" y="2996"/>
                      </a:cubicBezTo>
                      <a:cubicBezTo>
                        <a:pt x="4864" y="2938"/>
                        <a:pt x="4864" y="2860"/>
                        <a:pt x="4787" y="2821"/>
                      </a:cubicBezTo>
                      <a:lnTo>
                        <a:pt x="4670" y="2743"/>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1"/>
                <p:cNvSpPr/>
                <p:nvPr/>
              </p:nvSpPr>
              <p:spPr>
                <a:xfrm>
                  <a:off x="697175" y="2161050"/>
                  <a:ext cx="76400" cy="49350"/>
                </a:xfrm>
                <a:custGeom>
                  <a:avLst/>
                  <a:gdLst/>
                  <a:ahLst/>
                  <a:cxnLst/>
                  <a:rect l="l" t="t" r="r" b="b"/>
                  <a:pathLst>
                    <a:path w="3056" h="1974" extrusionOk="0">
                      <a:moveTo>
                        <a:pt x="2930" y="1"/>
                      </a:moveTo>
                      <a:cubicBezTo>
                        <a:pt x="2913" y="1"/>
                        <a:pt x="2896" y="3"/>
                        <a:pt x="2880" y="8"/>
                      </a:cubicBezTo>
                      <a:lnTo>
                        <a:pt x="2724" y="105"/>
                      </a:lnTo>
                      <a:lnTo>
                        <a:pt x="1" y="1681"/>
                      </a:lnTo>
                      <a:lnTo>
                        <a:pt x="1" y="1973"/>
                      </a:lnTo>
                      <a:lnTo>
                        <a:pt x="2977" y="261"/>
                      </a:lnTo>
                      <a:lnTo>
                        <a:pt x="2997" y="222"/>
                      </a:lnTo>
                      <a:cubicBezTo>
                        <a:pt x="3036" y="203"/>
                        <a:pt x="3055" y="125"/>
                        <a:pt x="3036" y="47"/>
                      </a:cubicBezTo>
                      <a:cubicBezTo>
                        <a:pt x="3021" y="19"/>
                        <a:pt x="2976" y="1"/>
                        <a:pt x="29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1"/>
                <p:cNvSpPr/>
                <p:nvPr/>
              </p:nvSpPr>
              <p:spPr>
                <a:xfrm>
                  <a:off x="776450" y="462325"/>
                  <a:ext cx="351675" cy="200425"/>
                </a:xfrm>
                <a:custGeom>
                  <a:avLst/>
                  <a:gdLst/>
                  <a:ahLst/>
                  <a:cxnLst/>
                  <a:rect l="l" t="t" r="r" b="b"/>
                  <a:pathLst>
                    <a:path w="14067" h="8017" extrusionOk="0">
                      <a:moveTo>
                        <a:pt x="1" y="1"/>
                      </a:moveTo>
                      <a:lnTo>
                        <a:pt x="13833" y="8016"/>
                      </a:lnTo>
                      <a:lnTo>
                        <a:pt x="14067" y="7861"/>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1"/>
                <p:cNvSpPr/>
                <p:nvPr/>
              </p:nvSpPr>
              <p:spPr>
                <a:xfrm>
                  <a:off x="1203500" y="2158325"/>
                  <a:ext cx="144475" cy="83200"/>
                </a:xfrm>
                <a:custGeom>
                  <a:avLst/>
                  <a:gdLst/>
                  <a:ahLst/>
                  <a:cxnLst/>
                  <a:rect l="l" t="t" r="r" b="b"/>
                  <a:pathLst>
                    <a:path w="5779" h="3328" extrusionOk="0">
                      <a:moveTo>
                        <a:pt x="2588" y="0"/>
                      </a:moveTo>
                      <a:lnTo>
                        <a:pt x="0" y="1479"/>
                      </a:lnTo>
                      <a:lnTo>
                        <a:pt x="3191" y="3327"/>
                      </a:lnTo>
                      <a:lnTo>
                        <a:pt x="3969" y="2880"/>
                      </a:lnTo>
                      <a:lnTo>
                        <a:pt x="2024" y="1771"/>
                      </a:lnTo>
                      <a:cubicBezTo>
                        <a:pt x="1985" y="1732"/>
                        <a:pt x="1946" y="1674"/>
                        <a:pt x="1985" y="1596"/>
                      </a:cubicBezTo>
                      <a:cubicBezTo>
                        <a:pt x="1999" y="1568"/>
                        <a:pt x="2041" y="1541"/>
                        <a:pt x="2086" y="1541"/>
                      </a:cubicBezTo>
                      <a:cubicBezTo>
                        <a:pt x="2105" y="1541"/>
                        <a:pt x="2123" y="1545"/>
                        <a:pt x="2140" y="1557"/>
                      </a:cubicBezTo>
                      <a:lnTo>
                        <a:pt x="4222" y="2744"/>
                      </a:lnTo>
                      <a:lnTo>
                        <a:pt x="4942" y="2316"/>
                      </a:lnTo>
                      <a:lnTo>
                        <a:pt x="4747" y="2238"/>
                      </a:lnTo>
                      <a:cubicBezTo>
                        <a:pt x="4708" y="2199"/>
                        <a:pt x="4670" y="2140"/>
                        <a:pt x="4708" y="2063"/>
                      </a:cubicBezTo>
                      <a:cubicBezTo>
                        <a:pt x="4723" y="2019"/>
                        <a:pt x="4770" y="1997"/>
                        <a:pt x="4818" y="1997"/>
                      </a:cubicBezTo>
                      <a:cubicBezTo>
                        <a:pt x="4834" y="1997"/>
                        <a:pt x="4850" y="1999"/>
                        <a:pt x="4864" y="2004"/>
                      </a:cubicBezTo>
                      <a:lnTo>
                        <a:pt x="5195" y="2179"/>
                      </a:lnTo>
                      <a:lnTo>
                        <a:pt x="5778" y="1849"/>
                      </a:lnTo>
                      <a:lnTo>
                        <a:pt x="25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1"/>
                <p:cNvSpPr/>
                <p:nvPr/>
              </p:nvSpPr>
              <p:spPr>
                <a:xfrm>
                  <a:off x="1184050" y="2199675"/>
                  <a:ext cx="92425" cy="53525"/>
                </a:xfrm>
                <a:custGeom>
                  <a:avLst/>
                  <a:gdLst/>
                  <a:ahLst/>
                  <a:cxnLst/>
                  <a:rect l="l" t="t" r="r" b="b"/>
                  <a:pathLst>
                    <a:path w="3697" h="2141" extrusionOk="0">
                      <a:moveTo>
                        <a:pt x="506" y="0"/>
                      </a:moveTo>
                      <a:lnTo>
                        <a:pt x="0" y="292"/>
                      </a:lnTo>
                      <a:lnTo>
                        <a:pt x="3191" y="2140"/>
                      </a:lnTo>
                      <a:lnTo>
                        <a:pt x="3697" y="1848"/>
                      </a:lnTo>
                      <a:cubicBezTo>
                        <a:pt x="2588" y="1187"/>
                        <a:pt x="1479" y="584"/>
                        <a:pt x="5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1"/>
                <p:cNvSpPr/>
                <p:nvPr/>
              </p:nvSpPr>
              <p:spPr>
                <a:xfrm>
                  <a:off x="1071700" y="2123025"/>
                  <a:ext cx="759250" cy="437075"/>
                </a:xfrm>
                <a:custGeom>
                  <a:avLst/>
                  <a:gdLst/>
                  <a:ahLst/>
                  <a:cxnLst/>
                  <a:rect l="l" t="t" r="r" b="b"/>
                  <a:pathLst>
                    <a:path w="30370" h="17483" extrusionOk="0">
                      <a:moveTo>
                        <a:pt x="13210" y="7523"/>
                      </a:moveTo>
                      <a:lnTo>
                        <a:pt x="13268" y="7557"/>
                      </a:lnTo>
                      <a:lnTo>
                        <a:pt x="13268" y="7557"/>
                      </a:lnTo>
                      <a:cubicBezTo>
                        <a:pt x="13251" y="7540"/>
                        <a:pt x="13231" y="7528"/>
                        <a:pt x="13210" y="7523"/>
                      </a:cubicBezTo>
                      <a:close/>
                      <a:moveTo>
                        <a:pt x="145" y="1"/>
                      </a:moveTo>
                      <a:cubicBezTo>
                        <a:pt x="106" y="1"/>
                        <a:pt x="58" y="18"/>
                        <a:pt x="20" y="70"/>
                      </a:cubicBezTo>
                      <a:cubicBezTo>
                        <a:pt x="0" y="109"/>
                        <a:pt x="0" y="187"/>
                        <a:pt x="78" y="226"/>
                      </a:cubicBezTo>
                      <a:cubicBezTo>
                        <a:pt x="78" y="226"/>
                        <a:pt x="175" y="303"/>
                        <a:pt x="370" y="401"/>
                      </a:cubicBezTo>
                      <a:cubicBezTo>
                        <a:pt x="1031" y="790"/>
                        <a:pt x="2782" y="1782"/>
                        <a:pt x="5019" y="3086"/>
                      </a:cubicBezTo>
                      <a:cubicBezTo>
                        <a:pt x="5992" y="3630"/>
                        <a:pt x="7062" y="4272"/>
                        <a:pt x="8191" y="4934"/>
                      </a:cubicBezTo>
                      <a:cubicBezTo>
                        <a:pt x="8930" y="5342"/>
                        <a:pt x="9650" y="5770"/>
                        <a:pt x="10408" y="6198"/>
                      </a:cubicBezTo>
                      <a:lnTo>
                        <a:pt x="10408" y="6140"/>
                      </a:lnTo>
                      <a:cubicBezTo>
                        <a:pt x="10408" y="6062"/>
                        <a:pt x="10467" y="6023"/>
                        <a:pt x="10525" y="6023"/>
                      </a:cubicBezTo>
                      <a:cubicBezTo>
                        <a:pt x="10603" y="6023"/>
                        <a:pt x="10661" y="6062"/>
                        <a:pt x="10661" y="6140"/>
                      </a:cubicBezTo>
                      <a:lnTo>
                        <a:pt x="10661" y="6315"/>
                      </a:lnTo>
                      <a:lnTo>
                        <a:pt x="13054" y="7696"/>
                      </a:lnTo>
                      <a:lnTo>
                        <a:pt x="13054" y="7657"/>
                      </a:lnTo>
                      <a:cubicBezTo>
                        <a:pt x="13054" y="7580"/>
                        <a:pt x="13113" y="7521"/>
                        <a:pt x="13191" y="7521"/>
                      </a:cubicBezTo>
                      <a:cubicBezTo>
                        <a:pt x="13197" y="7521"/>
                        <a:pt x="13203" y="7522"/>
                        <a:pt x="13210" y="7523"/>
                      </a:cubicBezTo>
                      <a:lnTo>
                        <a:pt x="13210" y="7523"/>
                      </a:lnTo>
                      <a:lnTo>
                        <a:pt x="8463" y="4778"/>
                      </a:lnTo>
                      <a:lnTo>
                        <a:pt x="5272" y="2930"/>
                      </a:lnTo>
                      <a:lnTo>
                        <a:pt x="642" y="265"/>
                      </a:lnTo>
                      <a:lnTo>
                        <a:pt x="195" y="12"/>
                      </a:lnTo>
                      <a:cubicBezTo>
                        <a:pt x="182" y="5"/>
                        <a:pt x="164" y="1"/>
                        <a:pt x="145" y="1"/>
                      </a:cubicBezTo>
                      <a:close/>
                      <a:moveTo>
                        <a:pt x="13268" y="7557"/>
                      </a:moveTo>
                      <a:cubicBezTo>
                        <a:pt x="13291" y="7581"/>
                        <a:pt x="13307" y="7617"/>
                        <a:pt x="13307" y="7657"/>
                      </a:cubicBezTo>
                      <a:lnTo>
                        <a:pt x="13307" y="7813"/>
                      </a:lnTo>
                      <a:cubicBezTo>
                        <a:pt x="15856" y="9311"/>
                        <a:pt x="18366" y="10731"/>
                        <a:pt x="20389" y="11899"/>
                      </a:cubicBezTo>
                      <a:lnTo>
                        <a:pt x="20544" y="11821"/>
                      </a:lnTo>
                      <a:cubicBezTo>
                        <a:pt x="20562" y="11809"/>
                        <a:pt x="20581" y="11801"/>
                        <a:pt x="20600" y="11798"/>
                      </a:cubicBezTo>
                      <a:lnTo>
                        <a:pt x="20600" y="11798"/>
                      </a:lnTo>
                      <a:lnTo>
                        <a:pt x="20724" y="11869"/>
                      </a:lnTo>
                      <a:lnTo>
                        <a:pt x="20724" y="11869"/>
                      </a:lnTo>
                      <a:cubicBezTo>
                        <a:pt x="20722" y="11866"/>
                        <a:pt x="20721" y="11863"/>
                        <a:pt x="20720" y="11860"/>
                      </a:cubicBezTo>
                      <a:cubicBezTo>
                        <a:pt x="20697" y="11814"/>
                        <a:pt x="20661" y="11795"/>
                        <a:pt x="20623" y="11795"/>
                      </a:cubicBezTo>
                      <a:cubicBezTo>
                        <a:pt x="20615" y="11795"/>
                        <a:pt x="20608" y="11796"/>
                        <a:pt x="20600" y="11798"/>
                      </a:cubicBezTo>
                      <a:lnTo>
                        <a:pt x="20600" y="11798"/>
                      </a:lnTo>
                      <a:lnTo>
                        <a:pt x="13268" y="7557"/>
                      </a:lnTo>
                      <a:close/>
                      <a:moveTo>
                        <a:pt x="26039" y="14970"/>
                      </a:moveTo>
                      <a:lnTo>
                        <a:pt x="26066" y="14987"/>
                      </a:lnTo>
                      <a:lnTo>
                        <a:pt x="26066" y="14987"/>
                      </a:lnTo>
                      <a:cubicBezTo>
                        <a:pt x="26058" y="14980"/>
                        <a:pt x="26048" y="14974"/>
                        <a:pt x="26039" y="14970"/>
                      </a:cubicBezTo>
                      <a:close/>
                      <a:moveTo>
                        <a:pt x="20724" y="11869"/>
                      </a:moveTo>
                      <a:cubicBezTo>
                        <a:pt x="20739" y="11910"/>
                        <a:pt x="20735" y="11981"/>
                        <a:pt x="20681" y="12035"/>
                      </a:cubicBezTo>
                      <a:lnTo>
                        <a:pt x="20603" y="12054"/>
                      </a:lnTo>
                      <a:cubicBezTo>
                        <a:pt x="21556" y="12619"/>
                        <a:pt x="22393" y="13105"/>
                        <a:pt x="23054" y="13494"/>
                      </a:cubicBezTo>
                      <a:lnTo>
                        <a:pt x="23229" y="13397"/>
                      </a:lnTo>
                      <a:cubicBezTo>
                        <a:pt x="23245" y="13381"/>
                        <a:pt x="23268" y="13371"/>
                        <a:pt x="23292" y="13371"/>
                      </a:cubicBezTo>
                      <a:cubicBezTo>
                        <a:pt x="23326" y="13371"/>
                        <a:pt x="23362" y="13390"/>
                        <a:pt x="23385" y="13436"/>
                      </a:cubicBezTo>
                      <a:cubicBezTo>
                        <a:pt x="23424" y="13494"/>
                        <a:pt x="23424" y="13552"/>
                        <a:pt x="23346" y="13611"/>
                      </a:cubicBezTo>
                      <a:lnTo>
                        <a:pt x="23268" y="13630"/>
                      </a:lnTo>
                      <a:cubicBezTo>
                        <a:pt x="24163" y="14155"/>
                        <a:pt x="24688" y="14467"/>
                        <a:pt x="24688" y="14467"/>
                      </a:cubicBezTo>
                      <a:lnTo>
                        <a:pt x="25720" y="15070"/>
                      </a:lnTo>
                      <a:lnTo>
                        <a:pt x="25934" y="14973"/>
                      </a:lnTo>
                      <a:cubicBezTo>
                        <a:pt x="25948" y="14965"/>
                        <a:pt x="25967" y="14961"/>
                        <a:pt x="25988" y="14961"/>
                      </a:cubicBezTo>
                      <a:cubicBezTo>
                        <a:pt x="26005" y="14961"/>
                        <a:pt x="26022" y="14964"/>
                        <a:pt x="26039" y="14970"/>
                      </a:cubicBezTo>
                      <a:lnTo>
                        <a:pt x="26039" y="14970"/>
                      </a:lnTo>
                      <a:lnTo>
                        <a:pt x="25506" y="14661"/>
                      </a:lnTo>
                      <a:lnTo>
                        <a:pt x="25486" y="14681"/>
                      </a:lnTo>
                      <a:cubicBezTo>
                        <a:pt x="25467" y="14681"/>
                        <a:pt x="25447" y="14700"/>
                        <a:pt x="25447" y="14700"/>
                      </a:cubicBezTo>
                      <a:cubicBezTo>
                        <a:pt x="25389" y="14700"/>
                        <a:pt x="25369" y="14681"/>
                        <a:pt x="25350" y="14661"/>
                      </a:cubicBezTo>
                      <a:cubicBezTo>
                        <a:pt x="25311" y="14603"/>
                        <a:pt x="25311" y="14564"/>
                        <a:pt x="25350" y="14545"/>
                      </a:cubicBezTo>
                      <a:lnTo>
                        <a:pt x="20724" y="11869"/>
                      </a:lnTo>
                      <a:close/>
                      <a:moveTo>
                        <a:pt x="26066" y="14987"/>
                      </a:moveTo>
                      <a:lnTo>
                        <a:pt x="26066" y="14987"/>
                      </a:lnTo>
                      <a:cubicBezTo>
                        <a:pt x="26075" y="14993"/>
                        <a:pt x="26083" y="15002"/>
                        <a:pt x="26089" y="15011"/>
                      </a:cubicBezTo>
                      <a:cubicBezTo>
                        <a:pt x="26109" y="15070"/>
                        <a:pt x="26109" y="15148"/>
                        <a:pt x="26050" y="15187"/>
                      </a:cubicBezTo>
                      <a:lnTo>
                        <a:pt x="25972" y="15225"/>
                      </a:lnTo>
                      <a:lnTo>
                        <a:pt x="28969" y="16938"/>
                      </a:lnTo>
                      <a:lnTo>
                        <a:pt x="29105" y="16879"/>
                      </a:lnTo>
                      <a:cubicBezTo>
                        <a:pt x="29129" y="16863"/>
                        <a:pt x="29156" y="16854"/>
                        <a:pt x="29183" y="16854"/>
                      </a:cubicBezTo>
                      <a:cubicBezTo>
                        <a:pt x="29221" y="16854"/>
                        <a:pt x="29257" y="16872"/>
                        <a:pt x="29280" y="16918"/>
                      </a:cubicBezTo>
                      <a:cubicBezTo>
                        <a:pt x="29299" y="16957"/>
                        <a:pt x="29299" y="17035"/>
                        <a:pt x="29241" y="17093"/>
                      </a:cubicBezTo>
                      <a:lnTo>
                        <a:pt x="29202" y="17093"/>
                      </a:lnTo>
                      <a:lnTo>
                        <a:pt x="29883" y="17482"/>
                      </a:lnTo>
                      <a:lnTo>
                        <a:pt x="30369" y="17482"/>
                      </a:lnTo>
                      <a:lnTo>
                        <a:pt x="26066" y="14987"/>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1"/>
                <p:cNvSpPr/>
                <p:nvPr/>
              </p:nvSpPr>
              <p:spPr>
                <a:xfrm>
                  <a:off x="1682100" y="2496650"/>
                  <a:ext cx="43775" cy="25500"/>
                </a:xfrm>
                <a:custGeom>
                  <a:avLst/>
                  <a:gdLst/>
                  <a:ahLst/>
                  <a:cxnLst/>
                  <a:rect l="l" t="t" r="r" b="b"/>
                  <a:pathLst>
                    <a:path w="1751" h="1020" extrusionOk="0">
                      <a:moveTo>
                        <a:pt x="1618" y="0"/>
                      </a:moveTo>
                      <a:cubicBezTo>
                        <a:pt x="1598" y="0"/>
                        <a:pt x="1577" y="3"/>
                        <a:pt x="1556" y="8"/>
                      </a:cubicBezTo>
                      <a:lnTo>
                        <a:pt x="1362" y="105"/>
                      </a:lnTo>
                      <a:lnTo>
                        <a:pt x="0" y="884"/>
                      </a:lnTo>
                      <a:lnTo>
                        <a:pt x="253" y="1020"/>
                      </a:lnTo>
                      <a:lnTo>
                        <a:pt x="1615" y="242"/>
                      </a:lnTo>
                      <a:lnTo>
                        <a:pt x="1673" y="222"/>
                      </a:lnTo>
                      <a:cubicBezTo>
                        <a:pt x="1732" y="203"/>
                        <a:pt x="1751" y="125"/>
                        <a:pt x="1732" y="47"/>
                      </a:cubicBezTo>
                      <a:cubicBezTo>
                        <a:pt x="1717" y="19"/>
                        <a:pt x="1672"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1"/>
                <p:cNvSpPr/>
                <p:nvPr/>
              </p:nvSpPr>
              <p:spPr>
                <a:xfrm>
                  <a:off x="1614475" y="2457050"/>
                  <a:ext cx="43800" cy="25700"/>
                </a:xfrm>
                <a:custGeom>
                  <a:avLst/>
                  <a:gdLst/>
                  <a:ahLst/>
                  <a:cxnLst/>
                  <a:rect l="l" t="t" r="r" b="b"/>
                  <a:pathLst>
                    <a:path w="1752" h="1028" extrusionOk="0">
                      <a:moveTo>
                        <a:pt x="1605" y="0"/>
                      </a:moveTo>
                      <a:cubicBezTo>
                        <a:pt x="1583" y="0"/>
                        <a:pt x="1561" y="5"/>
                        <a:pt x="1538" y="16"/>
                      </a:cubicBezTo>
                      <a:lnTo>
                        <a:pt x="1363" y="114"/>
                      </a:lnTo>
                      <a:lnTo>
                        <a:pt x="1" y="892"/>
                      </a:lnTo>
                      <a:lnTo>
                        <a:pt x="254" y="1028"/>
                      </a:lnTo>
                      <a:lnTo>
                        <a:pt x="1616" y="250"/>
                      </a:lnTo>
                      <a:lnTo>
                        <a:pt x="1693" y="230"/>
                      </a:lnTo>
                      <a:cubicBezTo>
                        <a:pt x="1732" y="211"/>
                        <a:pt x="1752" y="114"/>
                        <a:pt x="1713" y="55"/>
                      </a:cubicBezTo>
                      <a:cubicBezTo>
                        <a:pt x="1699" y="28"/>
                        <a:pt x="1656" y="0"/>
                        <a:pt x="16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1"/>
                <p:cNvSpPr/>
                <p:nvPr/>
              </p:nvSpPr>
              <p:spPr>
                <a:xfrm>
                  <a:off x="1547375" y="2418125"/>
                  <a:ext cx="42825" cy="25725"/>
                </a:xfrm>
                <a:custGeom>
                  <a:avLst/>
                  <a:gdLst/>
                  <a:ahLst/>
                  <a:cxnLst/>
                  <a:rect l="l" t="t" r="r" b="b"/>
                  <a:pathLst>
                    <a:path w="1713" h="1029" extrusionOk="0">
                      <a:moveTo>
                        <a:pt x="1584" y="1"/>
                      </a:moveTo>
                      <a:cubicBezTo>
                        <a:pt x="1563" y="1"/>
                        <a:pt x="1540" y="5"/>
                        <a:pt x="1517" y="17"/>
                      </a:cubicBezTo>
                      <a:lnTo>
                        <a:pt x="1362" y="114"/>
                      </a:lnTo>
                      <a:lnTo>
                        <a:pt x="0" y="892"/>
                      </a:lnTo>
                      <a:lnTo>
                        <a:pt x="233" y="1029"/>
                      </a:lnTo>
                      <a:lnTo>
                        <a:pt x="1595" y="250"/>
                      </a:lnTo>
                      <a:lnTo>
                        <a:pt x="1673" y="231"/>
                      </a:lnTo>
                      <a:cubicBezTo>
                        <a:pt x="1712" y="172"/>
                        <a:pt x="1712" y="114"/>
                        <a:pt x="1693" y="56"/>
                      </a:cubicBezTo>
                      <a:cubicBezTo>
                        <a:pt x="1679" y="28"/>
                        <a:pt x="1636" y="1"/>
                        <a:pt x="1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1"/>
                <p:cNvSpPr/>
                <p:nvPr/>
              </p:nvSpPr>
              <p:spPr>
                <a:xfrm>
                  <a:off x="1596000" y="2513875"/>
                  <a:ext cx="101200" cy="45725"/>
                </a:xfrm>
                <a:custGeom>
                  <a:avLst/>
                  <a:gdLst/>
                  <a:ahLst/>
                  <a:cxnLst/>
                  <a:rect l="l" t="t" r="r" b="b"/>
                  <a:pathLst>
                    <a:path w="4048" h="1829" extrusionOk="0">
                      <a:moveTo>
                        <a:pt x="3133" y="0"/>
                      </a:moveTo>
                      <a:lnTo>
                        <a:pt x="1" y="1829"/>
                      </a:lnTo>
                      <a:lnTo>
                        <a:pt x="1849" y="1829"/>
                      </a:lnTo>
                      <a:lnTo>
                        <a:pt x="4047" y="525"/>
                      </a:lnTo>
                      <a:lnTo>
                        <a:pt x="3716" y="331"/>
                      </a:lnTo>
                      <a:lnTo>
                        <a:pt x="3463" y="195"/>
                      </a:lnTo>
                      <a:lnTo>
                        <a:pt x="31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1"/>
                <p:cNvSpPr/>
                <p:nvPr/>
              </p:nvSpPr>
              <p:spPr>
                <a:xfrm>
                  <a:off x="1525950" y="2474950"/>
                  <a:ext cx="104125" cy="59375"/>
                </a:xfrm>
                <a:custGeom>
                  <a:avLst/>
                  <a:gdLst/>
                  <a:ahLst/>
                  <a:cxnLst/>
                  <a:rect l="l" t="t" r="r" b="b"/>
                  <a:pathLst>
                    <a:path w="4165" h="2375" extrusionOk="0">
                      <a:moveTo>
                        <a:pt x="3231" y="1"/>
                      </a:moveTo>
                      <a:lnTo>
                        <a:pt x="1" y="1849"/>
                      </a:lnTo>
                      <a:lnTo>
                        <a:pt x="915" y="2374"/>
                      </a:lnTo>
                      <a:lnTo>
                        <a:pt x="4164" y="526"/>
                      </a:lnTo>
                      <a:lnTo>
                        <a:pt x="3795" y="312"/>
                      </a:lnTo>
                      <a:lnTo>
                        <a:pt x="3542" y="195"/>
                      </a:lnTo>
                      <a:lnTo>
                        <a:pt x="323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1"/>
                <p:cNvSpPr/>
                <p:nvPr/>
              </p:nvSpPr>
              <p:spPr>
                <a:xfrm>
                  <a:off x="1458350" y="2436050"/>
                  <a:ext cx="104125" cy="59350"/>
                </a:xfrm>
                <a:custGeom>
                  <a:avLst/>
                  <a:gdLst/>
                  <a:ahLst/>
                  <a:cxnLst/>
                  <a:rect l="l" t="t" r="r" b="b"/>
                  <a:pathLst>
                    <a:path w="4165" h="2374" extrusionOk="0">
                      <a:moveTo>
                        <a:pt x="3211" y="0"/>
                      </a:moveTo>
                      <a:lnTo>
                        <a:pt x="1" y="1848"/>
                      </a:lnTo>
                      <a:lnTo>
                        <a:pt x="935" y="2374"/>
                      </a:lnTo>
                      <a:lnTo>
                        <a:pt x="4164" y="526"/>
                      </a:lnTo>
                      <a:lnTo>
                        <a:pt x="3794" y="312"/>
                      </a:lnTo>
                      <a:lnTo>
                        <a:pt x="3561" y="175"/>
                      </a:lnTo>
                      <a:lnTo>
                        <a:pt x="32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1"/>
                <p:cNvSpPr/>
                <p:nvPr/>
              </p:nvSpPr>
              <p:spPr>
                <a:xfrm>
                  <a:off x="1917975" y="2498850"/>
                  <a:ext cx="41375" cy="26700"/>
                </a:xfrm>
                <a:custGeom>
                  <a:avLst/>
                  <a:gdLst/>
                  <a:ahLst/>
                  <a:cxnLst/>
                  <a:rect l="l" t="t" r="r" b="b"/>
                  <a:pathLst>
                    <a:path w="1655" h="1068" extrusionOk="0">
                      <a:moveTo>
                        <a:pt x="837" y="251"/>
                      </a:moveTo>
                      <a:cubicBezTo>
                        <a:pt x="993" y="251"/>
                        <a:pt x="1149" y="290"/>
                        <a:pt x="1265" y="348"/>
                      </a:cubicBezTo>
                      <a:cubicBezTo>
                        <a:pt x="1363" y="406"/>
                        <a:pt x="1421" y="465"/>
                        <a:pt x="1421" y="543"/>
                      </a:cubicBezTo>
                      <a:cubicBezTo>
                        <a:pt x="1421" y="620"/>
                        <a:pt x="1363" y="679"/>
                        <a:pt x="1265" y="737"/>
                      </a:cubicBezTo>
                      <a:cubicBezTo>
                        <a:pt x="1149" y="815"/>
                        <a:pt x="983" y="854"/>
                        <a:pt x="820" y="854"/>
                      </a:cubicBezTo>
                      <a:cubicBezTo>
                        <a:pt x="657" y="854"/>
                        <a:pt x="497" y="815"/>
                        <a:pt x="390" y="737"/>
                      </a:cubicBezTo>
                      <a:cubicBezTo>
                        <a:pt x="293" y="698"/>
                        <a:pt x="254" y="620"/>
                        <a:pt x="254" y="543"/>
                      </a:cubicBezTo>
                      <a:cubicBezTo>
                        <a:pt x="254" y="465"/>
                        <a:pt x="293" y="426"/>
                        <a:pt x="390" y="348"/>
                      </a:cubicBezTo>
                      <a:cubicBezTo>
                        <a:pt x="487" y="290"/>
                        <a:pt x="662" y="251"/>
                        <a:pt x="837" y="251"/>
                      </a:cubicBezTo>
                      <a:close/>
                      <a:moveTo>
                        <a:pt x="845" y="0"/>
                      </a:moveTo>
                      <a:cubicBezTo>
                        <a:pt x="660" y="0"/>
                        <a:pt x="472" y="39"/>
                        <a:pt x="312" y="115"/>
                      </a:cubicBezTo>
                      <a:cubicBezTo>
                        <a:pt x="351" y="154"/>
                        <a:pt x="351" y="212"/>
                        <a:pt x="312" y="251"/>
                      </a:cubicBezTo>
                      <a:cubicBezTo>
                        <a:pt x="293" y="309"/>
                        <a:pt x="254" y="309"/>
                        <a:pt x="215" y="309"/>
                      </a:cubicBezTo>
                      <a:cubicBezTo>
                        <a:pt x="195" y="309"/>
                        <a:pt x="176" y="309"/>
                        <a:pt x="176" y="270"/>
                      </a:cubicBezTo>
                      <a:lnTo>
                        <a:pt x="117" y="251"/>
                      </a:lnTo>
                      <a:cubicBezTo>
                        <a:pt x="59" y="329"/>
                        <a:pt x="1" y="426"/>
                        <a:pt x="1" y="523"/>
                      </a:cubicBezTo>
                      <a:cubicBezTo>
                        <a:pt x="1" y="679"/>
                        <a:pt x="98" y="815"/>
                        <a:pt x="273" y="912"/>
                      </a:cubicBezTo>
                      <a:cubicBezTo>
                        <a:pt x="448" y="1010"/>
                        <a:pt x="643" y="1068"/>
                        <a:pt x="837" y="1068"/>
                      </a:cubicBezTo>
                      <a:cubicBezTo>
                        <a:pt x="1032" y="1068"/>
                        <a:pt x="1246" y="1010"/>
                        <a:pt x="1382" y="912"/>
                      </a:cubicBezTo>
                      <a:cubicBezTo>
                        <a:pt x="1557" y="815"/>
                        <a:pt x="1654" y="679"/>
                        <a:pt x="1654" y="523"/>
                      </a:cubicBezTo>
                      <a:cubicBezTo>
                        <a:pt x="1654" y="368"/>
                        <a:pt x="1557" y="231"/>
                        <a:pt x="1382" y="134"/>
                      </a:cubicBezTo>
                      <a:cubicBezTo>
                        <a:pt x="1232" y="44"/>
                        <a:pt x="1040"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1"/>
                <p:cNvSpPr/>
                <p:nvPr/>
              </p:nvSpPr>
              <p:spPr>
                <a:xfrm>
                  <a:off x="1780825" y="2419750"/>
                  <a:ext cx="41375" cy="26525"/>
                </a:xfrm>
                <a:custGeom>
                  <a:avLst/>
                  <a:gdLst/>
                  <a:ahLst/>
                  <a:cxnLst/>
                  <a:rect l="l" t="t" r="r" b="b"/>
                  <a:pathLst>
                    <a:path w="1655" h="1061" extrusionOk="0">
                      <a:moveTo>
                        <a:pt x="309" y="693"/>
                      </a:moveTo>
                      <a:cubicBezTo>
                        <a:pt x="332" y="712"/>
                        <a:pt x="359" y="731"/>
                        <a:pt x="389" y="750"/>
                      </a:cubicBezTo>
                      <a:cubicBezTo>
                        <a:pt x="402" y="758"/>
                        <a:pt x="416" y="765"/>
                        <a:pt x="429" y="772"/>
                      </a:cubicBezTo>
                      <a:lnTo>
                        <a:pt x="429" y="772"/>
                      </a:lnTo>
                      <a:cubicBezTo>
                        <a:pt x="429" y="771"/>
                        <a:pt x="429" y="770"/>
                        <a:pt x="428" y="769"/>
                      </a:cubicBezTo>
                      <a:cubicBezTo>
                        <a:pt x="401" y="714"/>
                        <a:pt x="355" y="698"/>
                        <a:pt x="309" y="693"/>
                      </a:cubicBezTo>
                      <a:close/>
                      <a:moveTo>
                        <a:pt x="1308" y="714"/>
                      </a:moveTo>
                      <a:cubicBezTo>
                        <a:pt x="1260" y="716"/>
                        <a:pt x="1220" y="743"/>
                        <a:pt x="1207" y="769"/>
                      </a:cubicBezTo>
                      <a:cubicBezTo>
                        <a:pt x="1206" y="772"/>
                        <a:pt x="1205" y="775"/>
                        <a:pt x="1204" y="778"/>
                      </a:cubicBezTo>
                      <a:lnTo>
                        <a:pt x="1204" y="778"/>
                      </a:lnTo>
                      <a:cubicBezTo>
                        <a:pt x="1225" y="770"/>
                        <a:pt x="1246" y="760"/>
                        <a:pt x="1265" y="750"/>
                      </a:cubicBezTo>
                      <a:cubicBezTo>
                        <a:pt x="1281" y="737"/>
                        <a:pt x="1295" y="725"/>
                        <a:pt x="1308" y="714"/>
                      </a:cubicBezTo>
                      <a:close/>
                      <a:moveTo>
                        <a:pt x="825" y="0"/>
                      </a:moveTo>
                      <a:cubicBezTo>
                        <a:pt x="623" y="0"/>
                        <a:pt x="419" y="49"/>
                        <a:pt x="253" y="146"/>
                      </a:cubicBezTo>
                      <a:cubicBezTo>
                        <a:pt x="98" y="224"/>
                        <a:pt x="0" y="380"/>
                        <a:pt x="0" y="536"/>
                      </a:cubicBezTo>
                      <a:cubicBezTo>
                        <a:pt x="0" y="633"/>
                        <a:pt x="39" y="730"/>
                        <a:pt x="117" y="788"/>
                      </a:cubicBezTo>
                      <a:lnTo>
                        <a:pt x="253" y="691"/>
                      </a:lnTo>
                      <a:cubicBezTo>
                        <a:pt x="271" y="691"/>
                        <a:pt x="290" y="691"/>
                        <a:pt x="309" y="693"/>
                      </a:cubicBezTo>
                      <a:lnTo>
                        <a:pt x="309" y="693"/>
                      </a:lnTo>
                      <a:cubicBezTo>
                        <a:pt x="261" y="652"/>
                        <a:pt x="234" y="608"/>
                        <a:pt x="234" y="555"/>
                      </a:cubicBezTo>
                      <a:cubicBezTo>
                        <a:pt x="234" y="477"/>
                        <a:pt x="292" y="399"/>
                        <a:pt x="389" y="360"/>
                      </a:cubicBezTo>
                      <a:cubicBezTo>
                        <a:pt x="506" y="283"/>
                        <a:pt x="681" y="263"/>
                        <a:pt x="818" y="263"/>
                      </a:cubicBezTo>
                      <a:cubicBezTo>
                        <a:pt x="993" y="263"/>
                        <a:pt x="1129" y="283"/>
                        <a:pt x="1265" y="360"/>
                      </a:cubicBezTo>
                      <a:cubicBezTo>
                        <a:pt x="1362" y="399"/>
                        <a:pt x="1401" y="477"/>
                        <a:pt x="1401" y="555"/>
                      </a:cubicBezTo>
                      <a:cubicBezTo>
                        <a:pt x="1401" y="620"/>
                        <a:pt x="1374" y="658"/>
                        <a:pt x="1308" y="714"/>
                      </a:cubicBezTo>
                      <a:lnTo>
                        <a:pt x="1308" y="714"/>
                      </a:lnTo>
                      <a:cubicBezTo>
                        <a:pt x="1310" y="714"/>
                        <a:pt x="1313" y="714"/>
                        <a:pt x="1315" y="714"/>
                      </a:cubicBezTo>
                      <a:cubicBezTo>
                        <a:pt x="1336" y="714"/>
                        <a:pt x="1359" y="719"/>
                        <a:pt x="1382" y="730"/>
                      </a:cubicBezTo>
                      <a:lnTo>
                        <a:pt x="1518" y="788"/>
                      </a:lnTo>
                      <a:cubicBezTo>
                        <a:pt x="1596" y="730"/>
                        <a:pt x="1654" y="633"/>
                        <a:pt x="1654" y="536"/>
                      </a:cubicBezTo>
                      <a:cubicBezTo>
                        <a:pt x="1654" y="380"/>
                        <a:pt x="1557" y="244"/>
                        <a:pt x="1382" y="146"/>
                      </a:cubicBezTo>
                      <a:cubicBezTo>
                        <a:pt x="1226" y="49"/>
                        <a:pt x="1027" y="0"/>
                        <a:pt x="825" y="0"/>
                      </a:cubicBezTo>
                      <a:close/>
                      <a:moveTo>
                        <a:pt x="429" y="772"/>
                      </a:moveTo>
                      <a:lnTo>
                        <a:pt x="429" y="772"/>
                      </a:lnTo>
                      <a:cubicBezTo>
                        <a:pt x="448" y="830"/>
                        <a:pt x="447" y="887"/>
                        <a:pt x="389" y="944"/>
                      </a:cubicBezTo>
                      <a:lnTo>
                        <a:pt x="331" y="964"/>
                      </a:lnTo>
                      <a:cubicBezTo>
                        <a:pt x="487" y="1041"/>
                        <a:pt x="642" y="1061"/>
                        <a:pt x="818" y="1061"/>
                      </a:cubicBezTo>
                      <a:cubicBezTo>
                        <a:pt x="993" y="1061"/>
                        <a:pt x="1168" y="1041"/>
                        <a:pt x="1304" y="964"/>
                      </a:cubicBezTo>
                      <a:lnTo>
                        <a:pt x="1265" y="944"/>
                      </a:lnTo>
                      <a:cubicBezTo>
                        <a:pt x="1209" y="925"/>
                        <a:pt x="1189" y="853"/>
                        <a:pt x="1204" y="778"/>
                      </a:cubicBezTo>
                      <a:lnTo>
                        <a:pt x="1204" y="778"/>
                      </a:lnTo>
                      <a:cubicBezTo>
                        <a:pt x="1088" y="827"/>
                        <a:pt x="949" y="852"/>
                        <a:pt x="813" y="852"/>
                      </a:cubicBezTo>
                      <a:cubicBezTo>
                        <a:pt x="671" y="852"/>
                        <a:pt x="533" y="825"/>
                        <a:pt x="429" y="7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1"/>
                <p:cNvSpPr/>
                <p:nvPr/>
              </p:nvSpPr>
              <p:spPr>
                <a:xfrm>
                  <a:off x="1810975" y="2437850"/>
                  <a:ext cx="115300" cy="69225"/>
                </a:xfrm>
                <a:custGeom>
                  <a:avLst/>
                  <a:gdLst/>
                  <a:ahLst/>
                  <a:cxnLst/>
                  <a:rect l="l" t="t" r="r" b="b"/>
                  <a:pathLst>
                    <a:path w="4612" h="2769" extrusionOk="0">
                      <a:moveTo>
                        <a:pt x="103" y="0"/>
                      </a:moveTo>
                      <a:cubicBezTo>
                        <a:pt x="71" y="0"/>
                        <a:pt x="43" y="22"/>
                        <a:pt x="20" y="45"/>
                      </a:cubicBezTo>
                      <a:cubicBezTo>
                        <a:pt x="1" y="103"/>
                        <a:pt x="1" y="162"/>
                        <a:pt x="78" y="220"/>
                      </a:cubicBezTo>
                      <a:lnTo>
                        <a:pt x="117" y="240"/>
                      </a:lnTo>
                      <a:lnTo>
                        <a:pt x="4397" y="2730"/>
                      </a:lnTo>
                      <a:lnTo>
                        <a:pt x="4456" y="2749"/>
                      </a:lnTo>
                      <a:cubicBezTo>
                        <a:pt x="4475" y="2749"/>
                        <a:pt x="4495" y="2769"/>
                        <a:pt x="4495" y="2769"/>
                      </a:cubicBezTo>
                      <a:cubicBezTo>
                        <a:pt x="4553" y="2769"/>
                        <a:pt x="4573" y="2749"/>
                        <a:pt x="4592" y="2730"/>
                      </a:cubicBezTo>
                      <a:cubicBezTo>
                        <a:pt x="4611" y="2671"/>
                        <a:pt x="4611" y="2632"/>
                        <a:pt x="4573" y="2574"/>
                      </a:cubicBezTo>
                      <a:lnTo>
                        <a:pt x="4553" y="2555"/>
                      </a:lnTo>
                      <a:lnTo>
                        <a:pt x="312" y="123"/>
                      </a:lnTo>
                      <a:lnTo>
                        <a:pt x="176" y="45"/>
                      </a:lnTo>
                      <a:cubicBezTo>
                        <a:pt x="151" y="12"/>
                        <a:pt x="126" y="0"/>
                        <a:pt x="1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1"/>
                <p:cNvSpPr/>
                <p:nvPr/>
              </p:nvSpPr>
              <p:spPr>
                <a:xfrm>
                  <a:off x="1703500" y="2436825"/>
                  <a:ext cx="87550" cy="53225"/>
                </a:xfrm>
                <a:custGeom>
                  <a:avLst/>
                  <a:gdLst/>
                  <a:ahLst/>
                  <a:cxnLst/>
                  <a:rect l="l" t="t" r="r" b="b"/>
                  <a:pathLst>
                    <a:path w="3502" h="2129" extrusionOk="0">
                      <a:moveTo>
                        <a:pt x="3354" y="1"/>
                      </a:moveTo>
                      <a:cubicBezTo>
                        <a:pt x="3338" y="1"/>
                        <a:pt x="3322" y="3"/>
                        <a:pt x="3307" y="8"/>
                      </a:cubicBezTo>
                      <a:lnTo>
                        <a:pt x="3152" y="105"/>
                      </a:lnTo>
                      <a:lnTo>
                        <a:pt x="39" y="1915"/>
                      </a:lnTo>
                      <a:cubicBezTo>
                        <a:pt x="20" y="1915"/>
                        <a:pt x="20" y="1934"/>
                        <a:pt x="0" y="1934"/>
                      </a:cubicBezTo>
                      <a:cubicBezTo>
                        <a:pt x="20" y="1993"/>
                        <a:pt x="20" y="2031"/>
                        <a:pt x="39" y="2090"/>
                      </a:cubicBezTo>
                      <a:cubicBezTo>
                        <a:pt x="78" y="2129"/>
                        <a:pt x="117" y="2129"/>
                        <a:pt x="136" y="2129"/>
                      </a:cubicBezTo>
                      <a:cubicBezTo>
                        <a:pt x="175" y="2129"/>
                        <a:pt x="195" y="2129"/>
                        <a:pt x="195" y="2109"/>
                      </a:cubicBezTo>
                      <a:lnTo>
                        <a:pt x="272" y="2051"/>
                      </a:lnTo>
                      <a:lnTo>
                        <a:pt x="3385" y="261"/>
                      </a:lnTo>
                      <a:lnTo>
                        <a:pt x="3424" y="242"/>
                      </a:lnTo>
                      <a:cubicBezTo>
                        <a:pt x="3482" y="203"/>
                        <a:pt x="3502" y="144"/>
                        <a:pt x="3482" y="67"/>
                      </a:cubicBezTo>
                      <a:cubicBezTo>
                        <a:pt x="3453" y="23"/>
                        <a:pt x="3402" y="1"/>
                        <a:pt x="33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1"/>
                <p:cNvSpPr/>
                <p:nvPr/>
              </p:nvSpPr>
              <p:spPr>
                <a:xfrm>
                  <a:off x="1251650" y="2196375"/>
                  <a:ext cx="426075" cy="247950"/>
                </a:xfrm>
                <a:custGeom>
                  <a:avLst/>
                  <a:gdLst/>
                  <a:ahLst/>
                  <a:cxnLst/>
                  <a:rect l="l" t="t" r="r" b="b"/>
                  <a:pathLst>
                    <a:path w="17043" h="9918" extrusionOk="0">
                      <a:moveTo>
                        <a:pt x="134" y="1"/>
                      </a:moveTo>
                      <a:cubicBezTo>
                        <a:pt x="98" y="1"/>
                        <a:pt x="55" y="27"/>
                        <a:pt x="20" y="74"/>
                      </a:cubicBezTo>
                      <a:cubicBezTo>
                        <a:pt x="0" y="113"/>
                        <a:pt x="0" y="190"/>
                        <a:pt x="78" y="249"/>
                      </a:cubicBezTo>
                      <a:lnTo>
                        <a:pt x="2024" y="1358"/>
                      </a:lnTo>
                      <a:lnTo>
                        <a:pt x="16829" y="9918"/>
                      </a:lnTo>
                      <a:cubicBezTo>
                        <a:pt x="16887" y="9879"/>
                        <a:pt x="16926" y="9860"/>
                        <a:pt x="16985" y="9801"/>
                      </a:cubicBezTo>
                      <a:cubicBezTo>
                        <a:pt x="17004" y="9782"/>
                        <a:pt x="17023" y="9782"/>
                        <a:pt x="17043" y="9762"/>
                      </a:cubicBezTo>
                      <a:lnTo>
                        <a:pt x="2257" y="1222"/>
                      </a:lnTo>
                      <a:lnTo>
                        <a:pt x="195" y="35"/>
                      </a:lnTo>
                      <a:cubicBezTo>
                        <a:pt x="180" y="12"/>
                        <a:pt x="158" y="1"/>
                        <a:pt x="1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1"/>
                <p:cNvSpPr/>
                <p:nvPr/>
              </p:nvSpPr>
              <p:spPr>
                <a:xfrm>
                  <a:off x="1669925" y="2438475"/>
                  <a:ext cx="41375" cy="26775"/>
                </a:xfrm>
                <a:custGeom>
                  <a:avLst/>
                  <a:gdLst/>
                  <a:ahLst/>
                  <a:cxnLst/>
                  <a:rect l="l" t="t" r="r" b="b"/>
                  <a:pathLst>
                    <a:path w="1655" h="1071" extrusionOk="0">
                      <a:moveTo>
                        <a:pt x="837" y="215"/>
                      </a:moveTo>
                      <a:cubicBezTo>
                        <a:pt x="993" y="215"/>
                        <a:pt x="1149" y="273"/>
                        <a:pt x="1265" y="312"/>
                      </a:cubicBezTo>
                      <a:cubicBezTo>
                        <a:pt x="1363" y="370"/>
                        <a:pt x="1421" y="429"/>
                        <a:pt x="1421" y="506"/>
                      </a:cubicBezTo>
                      <a:cubicBezTo>
                        <a:pt x="1421" y="584"/>
                        <a:pt x="1363" y="623"/>
                        <a:pt x="1265" y="701"/>
                      </a:cubicBezTo>
                      <a:cubicBezTo>
                        <a:pt x="1149" y="779"/>
                        <a:pt x="983" y="818"/>
                        <a:pt x="820" y="818"/>
                      </a:cubicBezTo>
                      <a:cubicBezTo>
                        <a:pt x="657" y="818"/>
                        <a:pt x="497" y="779"/>
                        <a:pt x="390" y="701"/>
                      </a:cubicBezTo>
                      <a:cubicBezTo>
                        <a:pt x="292" y="662"/>
                        <a:pt x="254" y="584"/>
                        <a:pt x="254" y="506"/>
                      </a:cubicBezTo>
                      <a:cubicBezTo>
                        <a:pt x="254" y="429"/>
                        <a:pt x="292" y="390"/>
                        <a:pt x="390" y="312"/>
                      </a:cubicBezTo>
                      <a:cubicBezTo>
                        <a:pt x="506" y="234"/>
                        <a:pt x="682" y="215"/>
                        <a:pt x="837" y="215"/>
                      </a:cubicBezTo>
                      <a:close/>
                      <a:moveTo>
                        <a:pt x="839" y="0"/>
                      </a:moveTo>
                      <a:cubicBezTo>
                        <a:pt x="668" y="0"/>
                        <a:pt x="497" y="34"/>
                        <a:pt x="351" y="98"/>
                      </a:cubicBezTo>
                      <a:cubicBezTo>
                        <a:pt x="312" y="98"/>
                        <a:pt x="292" y="117"/>
                        <a:pt x="273" y="137"/>
                      </a:cubicBezTo>
                      <a:cubicBezTo>
                        <a:pt x="195" y="137"/>
                        <a:pt x="156" y="195"/>
                        <a:pt x="117" y="234"/>
                      </a:cubicBezTo>
                      <a:cubicBezTo>
                        <a:pt x="59" y="312"/>
                        <a:pt x="1" y="409"/>
                        <a:pt x="1" y="526"/>
                      </a:cubicBezTo>
                      <a:cubicBezTo>
                        <a:pt x="1" y="681"/>
                        <a:pt x="98" y="818"/>
                        <a:pt x="273" y="915"/>
                      </a:cubicBezTo>
                      <a:cubicBezTo>
                        <a:pt x="448" y="1012"/>
                        <a:pt x="643" y="1071"/>
                        <a:pt x="837" y="1071"/>
                      </a:cubicBezTo>
                      <a:cubicBezTo>
                        <a:pt x="1032" y="1071"/>
                        <a:pt x="1246" y="1012"/>
                        <a:pt x="1382" y="915"/>
                      </a:cubicBezTo>
                      <a:cubicBezTo>
                        <a:pt x="1557" y="818"/>
                        <a:pt x="1654" y="681"/>
                        <a:pt x="1654" y="526"/>
                      </a:cubicBezTo>
                      <a:cubicBezTo>
                        <a:pt x="1654" y="390"/>
                        <a:pt x="1557" y="234"/>
                        <a:pt x="1382" y="137"/>
                      </a:cubicBezTo>
                      <a:cubicBezTo>
                        <a:pt x="1227" y="44"/>
                        <a:pt x="1033" y="0"/>
                        <a:pt x="8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1"/>
                <p:cNvSpPr/>
                <p:nvPr/>
              </p:nvSpPr>
              <p:spPr>
                <a:xfrm>
                  <a:off x="1149025" y="2248550"/>
                  <a:ext cx="41375" cy="27025"/>
                </a:xfrm>
                <a:custGeom>
                  <a:avLst/>
                  <a:gdLst/>
                  <a:ahLst/>
                  <a:cxnLst/>
                  <a:rect l="l" t="t" r="r" b="b"/>
                  <a:pathLst>
                    <a:path w="1655" h="1081" extrusionOk="0">
                      <a:moveTo>
                        <a:pt x="1187" y="730"/>
                      </a:moveTo>
                      <a:cubicBezTo>
                        <a:pt x="1187" y="730"/>
                        <a:pt x="1182" y="730"/>
                        <a:pt x="1177" y="735"/>
                      </a:cubicBezTo>
                      <a:lnTo>
                        <a:pt x="1177" y="735"/>
                      </a:lnTo>
                      <a:cubicBezTo>
                        <a:pt x="1180" y="734"/>
                        <a:pt x="1184" y="732"/>
                        <a:pt x="1187" y="730"/>
                      </a:cubicBezTo>
                      <a:close/>
                      <a:moveTo>
                        <a:pt x="827" y="0"/>
                      </a:moveTo>
                      <a:cubicBezTo>
                        <a:pt x="628" y="0"/>
                        <a:pt x="428" y="49"/>
                        <a:pt x="273" y="146"/>
                      </a:cubicBezTo>
                      <a:cubicBezTo>
                        <a:pt x="98" y="244"/>
                        <a:pt x="0" y="399"/>
                        <a:pt x="0" y="535"/>
                      </a:cubicBezTo>
                      <a:cubicBezTo>
                        <a:pt x="0" y="691"/>
                        <a:pt x="98" y="827"/>
                        <a:pt x="273" y="924"/>
                      </a:cubicBezTo>
                      <a:cubicBezTo>
                        <a:pt x="428" y="1022"/>
                        <a:pt x="623" y="1080"/>
                        <a:pt x="818" y="1080"/>
                      </a:cubicBezTo>
                      <a:cubicBezTo>
                        <a:pt x="993" y="1080"/>
                        <a:pt x="1129" y="1061"/>
                        <a:pt x="1284" y="983"/>
                      </a:cubicBezTo>
                      <a:lnTo>
                        <a:pt x="1246" y="963"/>
                      </a:lnTo>
                      <a:cubicBezTo>
                        <a:pt x="1168" y="886"/>
                        <a:pt x="1148" y="808"/>
                        <a:pt x="1168" y="769"/>
                      </a:cubicBezTo>
                      <a:cubicBezTo>
                        <a:pt x="1168" y="750"/>
                        <a:pt x="1172" y="740"/>
                        <a:pt x="1177" y="735"/>
                      </a:cubicBezTo>
                      <a:lnTo>
                        <a:pt x="1177" y="735"/>
                      </a:lnTo>
                      <a:cubicBezTo>
                        <a:pt x="1067" y="792"/>
                        <a:pt x="940" y="816"/>
                        <a:pt x="812" y="816"/>
                      </a:cubicBezTo>
                      <a:cubicBezTo>
                        <a:pt x="647" y="816"/>
                        <a:pt x="480" y="775"/>
                        <a:pt x="351" y="710"/>
                      </a:cubicBezTo>
                      <a:cubicBezTo>
                        <a:pt x="253" y="672"/>
                        <a:pt x="214" y="594"/>
                        <a:pt x="214" y="516"/>
                      </a:cubicBezTo>
                      <a:cubicBezTo>
                        <a:pt x="214" y="438"/>
                        <a:pt x="273" y="399"/>
                        <a:pt x="351" y="321"/>
                      </a:cubicBezTo>
                      <a:cubicBezTo>
                        <a:pt x="487" y="244"/>
                        <a:pt x="642" y="224"/>
                        <a:pt x="798" y="224"/>
                      </a:cubicBezTo>
                      <a:cubicBezTo>
                        <a:pt x="973" y="224"/>
                        <a:pt x="1109" y="244"/>
                        <a:pt x="1226" y="321"/>
                      </a:cubicBezTo>
                      <a:cubicBezTo>
                        <a:pt x="1323" y="360"/>
                        <a:pt x="1382" y="438"/>
                        <a:pt x="1382" y="516"/>
                      </a:cubicBezTo>
                      <a:cubicBezTo>
                        <a:pt x="1382" y="594"/>
                        <a:pt x="1323" y="633"/>
                        <a:pt x="1226" y="710"/>
                      </a:cubicBezTo>
                      <a:cubicBezTo>
                        <a:pt x="1265" y="710"/>
                        <a:pt x="1304" y="710"/>
                        <a:pt x="1323" y="730"/>
                      </a:cubicBezTo>
                      <a:lnTo>
                        <a:pt x="1498" y="827"/>
                      </a:lnTo>
                      <a:cubicBezTo>
                        <a:pt x="1596" y="730"/>
                        <a:pt x="1654" y="633"/>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1"/>
                <p:cNvSpPr/>
                <p:nvPr/>
              </p:nvSpPr>
              <p:spPr>
                <a:xfrm>
                  <a:off x="1430625" y="2410200"/>
                  <a:ext cx="41375" cy="26350"/>
                </a:xfrm>
                <a:custGeom>
                  <a:avLst/>
                  <a:gdLst/>
                  <a:ahLst/>
                  <a:cxnLst/>
                  <a:rect l="l" t="t" r="r" b="b"/>
                  <a:pathLst>
                    <a:path w="1655" h="1054" extrusionOk="0">
                      <a:moveTo>
                        <a:pt x="818" y="256"/>
                      </a:moveTo>
                      <a:cubicBezTo>
                        <a:pt x="993" y="256"/>
                        <a:pt x="1129" y="275"/>
                        <a:pt x="1265" y="353"/>
                      </a:cubicBezTo>
                      <a:cubicBezTo>
                        <a:pt x="1363" y="392"/>
                        <a:pt x="1402" y="470"/>
                        <a:pt x="1402" y="548"/>
                      </a:cubicBezTo>
                      <a:cubicBezTo>
                        <a:pt x="1402" y="626"/>
                        <a:pt x="1363" y="665"/>
                        <a:pt x="1265" y="742"/>
                      </a:cubicBezTo>
                      <a:cubicBezTo>
                        <a:pt x="1139" y="810"/>
                        <a:pt x="974" y="845"/>
                        <a:pt x="813" y="845"/>
                      </a:cubicBezTo>
                      <a:cubicBezTo>
                        <a:pt x="653" y="845"/>
                        <a:pt x="497" y="810"/>
                        <a:pt x="390" y="742"/>
                      </a:cubicBezTo>
                      <a:cubicBezTo>
                        <a:pt x="293" y="684"/>
                        <a:pt x="234" y="626"/>
                        <a:pt x="234" y="548"/>
                      </a:cubicBezTo>
                      <a:cubicBezTo>
                        <a:pt x="234" y="470"/>
                        <a:pt x="293" y="431"/>
                        <a:pt x="390" y="353"/>
                      </a:cubicBezTo>
                      <a:cubicBezTo>
                        <a:pt x="487" y="295"/>
                        <a:pt x="643" y="256"/>
                        <a:pt x="818" y="256"/>
                      </a:cubicBezTo>
                      <a:close/>
                      <a:moveTo>
                        <a:pt x="818" y="1"/>
                      </a:moveTo>
                      <a:cubicBezTo>
                        <a:pt x="630" y="1"/>
                        <a:pt x="443" y="35"/>
                        <a:pt x="293" y="100"/>
                      </a:cubicBezTo>
                      <a:lnTo>
                        <a:pt x="332" y="120"/>
                      </a:lnTo>
                      <a:cubicBezTo>
                        <a:pt x="370" y="178"/>
                        <a:pt x="409" y="275"/>
                        <a:pt x="351" y="334"/>
                      </a:cubicBezTo>
                      <a:cubicBezTo>
                        <a:pt x="332" y="373"/>
                        <a:pt x="273" y="373"/>
                        <a:pt x="254" y="373"/>
                      </a:cubicBezTo>
                      <a:cubicBezTo>
                        <a:pt x="234" y="373"/>
                        <a:pt x="215" y="373"/>
                        <a:pt x="215" y="353"/>
                      </a:cubicBezTo>
                      <a:lnTo>
                        <a:pt x="98" y="275"/>
                      </a:lnTo>
                      <a:cubicBezTo>
                        <a:pt x="40" y="353"/>
                        <a:pt x="1" y="431"/>
                        <a:pt x="1" y="528"/>
                      </a:cubicBezTo>
                      <a:cubicBezTo>
                        <a:pt x="1" y="665"/>
                        <a:pt x="98" y="820"/>
                        <a:pt x="254" y="918"/>
                      </a:cubicBezTo>
                      <a:cubicBezTo>
                        <a:pt x="429" y="1015"/>
                        <a:pt x="623" y="1054"/>
                        <a:pt x="818" y="1054"/>
                      </a:cubicBezTo>
                      <a:cubicBezTo>
                        <a:pt x="1012" y="1054"/>
                        <a:pt x="1226" y="1015"/>
                        <a:pt x="1382" y="918"/>
                      </a:cubicBezTo>
                      <a:cubicBezTo>
                        <a:pt x="1557" y="820"/>
                        <a:pt x="1654" y="665"/>
                        <a:pt x="1654" y="528"/>
                      </a:cubicBezTo>
                      <a:cubicBezTo>
                        <a:pt x="1654" y="373"/>
                        <a:pt x="1557" y="237"/>
                        <a:pt x="1382" y="120"/>
                      </a:cubicBezTo>
                      <a:cubicBezTo>
                        <a:pt x="1221" y="39"/>
                        <a:pt x="1019"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1"/>
                <p:cNvSpPr/>
                <p:nvPr/>
              </p:nvSpPr>
              <p:spPr>
                <a:xfrm>
                  <a:off x="1353775" y="2411300"/>
                  <a:ext cx="41375" cy="26725"/>
                </a:xfrm>
                <a:custGeom>
                  <a:avLst/>
                  <a:gdLst/>
                  <a:ahLst/>
                  <a:cxnLst/>
                  <a:rect l="l" t="t" r="r" b="b"/>
                  <a:pathLst>
                    <a:path w="1655" h="1069" extrusionOk="0">
                      <a:moveTo>
                        <a:pt x="799" y="251"/>
                      </a:moveTo>
                      <a:cubicBezTo>
                        <a:pt x="974" y="251"/>
                        <a:pt x="1129" y="290"/>
                        <a:pt x="1246" y="348"/>
                      </a:cubicBezTo>
                      <a:cubicBezTo>
                        <a:pt x="1343" y="407"/>
                        <a:pt x="1382" y="484"/>
                        <a:pt x="1382" y="543"/>
                      </a:cubicBezTo>
                      <a:cubicBezTo>
                        <a:pt x="1382" y="621"/>
                        <a:pt x="1343" y="679"/>
                        <a:pt x="1246" y="737"/>
                      </a:cubicBezTo>
                      <a:cubicBezTo>
                        <a:pt x="1120" y="815"/>
                        <a:pt x="954" y="854"/>
                        <a:pt x="794" y="854"/>
                      </a:cubicBezTo>
                      <a:cubicBezTo>
                        <a:pt x="633" y="854"/>
                        <a:pt x="478" y="815"/>
                        <a:pt x="371" y="737"/>
                      </a:cubicBezTo>
                      <a:cubicBezTo>
                        <a:pt x="273" y="698"/>
                        <a:pt x="215" y="621"/>
                        <a:pt x="215" y="543"/>
                      </a:cubicBezTo>
                      <a:cubicBezTo>
                        <a:pt x="215" y="484"/>
                        <a:pt x="273" y="426"/>
                        <a:pt x="371" y="348"/>
                      </a:cubicBezTo>
                      <a:cubicBezTo>
                        <a:pt x="487" y="309"/>
                        <a:pt x="643" y="251"/>
                        <a:pt x="799" y="251"/>
                      </a:cubicBezTo>
                      <a:close/>
                      <a:moveTo>
                        <a:pt x="845" y="0"/>
                      </a:moveTo>
                      <a:cubicBezTo>
                        <a:pt x="661" y="0"/>
                        <a:pt x="473" y="39"/>
                        <a:pt x="312" y="115"/>
                      </a:cubicBezTo>
                      <a:cubicBezTo>
                        <a:pt x="371" y="154"/>
                        <a:pt x="390" y="231"/>
                        <a:pt x="371" y="290"/>
                      </a:cubicBezTo>
                      <a:cubicBezTo>
                        <a:pt x="351" y="329"/>
                        <a:pt x="293" y="329"/>
                        <a:pt x="273" y="329"/>
                      </a:cubicBezTo>
                      <a:cubicBezTo>
                        <a:pt x="254" y="329"/>
                        <a:pt x="215" y="329"/>
                        <a:pt x="215" y="309"/>
                      </a:cubicBezTo>
                      <a:lnTo>
                        <a:pt x="118" y="251"/>
                      </a:lnTo>
                      <a:cubicBezTo>
                        <a:pt x="40" y="329"/>
                        <a:pt x="1" y="426"/>
                        <a:pt x="1" y="523"/>
                      </a:cubicBezTo>
                      <a:cubicBezTo>
                        <a:pt x="1" y="679"/>
                        <a:pt x="98" y="815"/>
                        <a:pt x="273" y="912"/>
                      </a:cubicBezTo>
                      <a:cubicBezTo>
                        <a:pt x="429" y="1010"/>
                        <a:pt x="643" y="1068"/>
                        <a:pt x="837" y="1068"/>
                      </a:cubicBezTo>
                      <a:cubicBezTo>
                        <a:pt x="1032" y="1068"/>
                        <a:pt x="1246" y="1010"/>
                        <a:pt x="1382" y="912"/>
                      </a:cubicBezTo>
                      <a:cubicBezTo>
                        <a:pt x="1557" y="815"/>
                        <a:pt x="1655" y="679"/>
                        <a:pt x="1655" y="523"/>
                      </a:cubicBezTo>
                      <a:cubicBezTo>
                        <a:pt x="1655" y="387"/>
                        <a:pt x="1557" y="231"/>
                        <a:pt x="1382" y="134"/>
                      </a:cubicBezTo>
                      <a:cubicBezTo>
                        <a:pt x="1232" y="44"/>
                        <a:pt x="1041" y="0"/>
                        <a:pt x="8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1"/>
                <p:cNvSpPr/>
                <p:nvPr/>
              </p:nvSpPr>
              <p:spPr>
                <a:xfrm>
                  <a:off x="1357675" y="2488550"/>
                  <a:ext cx="41375" cy="26300"/>
                </a:xfrm>
                <a:custGeom>
                  <a:avLst/>
                  <a:gdLst/>
                  <a:ahLst/>
                  <a:cxnLst/>
                  <a:rect l="l" t="t" r="r" b="b"/>
                  <a:pathLst>
                    <a:path w="1655" h="1052" extrusionOk="0">
                      <a:moveTo>
                        <a:pt x="798" y="254"/>
                      </a:moveTo>
                      <a:cubicBezTo>
                        <a:pt x="973" y="254"/>
                        <a:pt x="1110" y="274"/>
                        <a:pt x="1226" y="352"/>
                      </a:cubicBezTo>
                      <a:cubicBezTo>
                        <a:pt x="1324" y="390"/>
                        <a:pt x="1382" y="468"/>
                        <a:pt x="1382" y="546"/>
                      </a:cubicBezTo>
                      <a:cubicBezTo>
                        <a:pt x="1382" y="624"/>
                        <a:pt x="1324" y="663"/>
                        <a:pt x="1226" y="741"/>
                      </a:cubicBezTo>
                      <a:cubicBezTo>
                        <a:pt x="1110" y="818"/>
                        <a:pt x="949" y="857"/>
                        <a:pt x="789" y="857"/>
                      </a:cubicBezTo>
                      <a:cubicBezTo>
                        <a:pt x="628" y="857"/>
                        <a:pt x="467" y="818"/>
                        <a:pt x="351" y="741"/>
                      </a:cubicBezTo>
                      <a:cubicBezTo>
                        <a:pt x="253" y="702"/>
                        <a:pt x="215" y="624"/>
                        <a:pt x="215" y="546"/>
                      </a:cubicBezTo>
                      <a:cubicBezTo>
                        <a:pt x="215" y="468"/>
                        <a:pt x="253" y="429"/>
                        <a:pt x="351" y="352"/>
                      </a:cubicBezTo>
                      <a:cubicBezTo>
                        <a:pt x="487" y="313"/>
                        <a:pt x="623" y="254"/>
                        <a:pt x="798" y="254"/>
                      </a:cubicBezTo>
                      <a:close/>
                      <a:moveTo>
                        <a:pt x="818" y="1"/>
                      </a:moveTo>
                      <a:cubicBezTo>
                        <a:pt x="638" y="1"/>
                        <a:pt x="458" y="35"/>
                        <a:pt x="312" y="99"/>
                      </a:cubicBezTo>
                      <a:lnTo>
                        <a:pt x="331" y="138"/>
                      </a:lnTo>
                      <a:cubicBezTo>
                        <a:pt x="370" y="176"/>
                        <a:pt x="409" y="254"/>
                        <a:pt x="370" y="313"/>
                      </a:cubicBezTo>
                      <a:cubicBezTo>
                        <a:pt x="351" y="352"/>
                        <a:pt x="312" y="352"/>
                        <a:pt x="273" y="352"/>
                      </a:cubicBezTo>
                      <a:cubicBezTo>
                        <a:pt x="253" y="352"/>
                        <a:pt x="234" y="352"/>
                        <a:pt x="234" y="332"/>
                      </a:cubicBezTo>
                      <a:lnTo>
                        <a:pt x="117" y="254"/>
                      </a:lnTo>
                      <a:cubicBezTo>
                        <a:pt x="39" y="332"/>
                        <a:pt x="1" y="429"/>
                        <a:pt x="1" y="527"/>
                      </a:cubicBezTo>
                      <a:cubicBezTo>
                        <a:pt x="1" y="663"/>
                        <a:pt x="98" y="818"/>
                        <a:pt x="253" y="916"/>
                      </a:cubicBezTo>
                      <a:cubicBezTo>
                        <a:pt x="429" y="1013"/>
                        <a:pt x="623" y="1052"/>
                        <a:pt x="818" y="1052"/>
                      </a:cubicBezTo>
                      <a:cubicBezTo>
                        <a:pt x="1012" y="1052"/>
                        <a:pt x="1226" y="1013"/>
                        <a:pt x="1382" y="916"/>
                      </a:cubicBezTo>
                      <a:cubicBezTo>
                        <a:pt x="1557" y="818"/>
                        <a:pt x="1654" y="663"/>
                        <a:pt x="1654" y="527"/>
                      </a:cubicBezTo>
                      <a:cubicBezTo>
                        <a:pt x="1654" y="371"/>
                        <a:pt x="1557" y="235"/>
                        <a:pt x="1382" y="138"/>
                      </a:cubicBezTo>
                      <a:cubicBezTo>
                        <a:pt x="1227" y="45"/>
                        <a:pt x="1022" y="1"/>
                        <a:pt x="8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1"/>
                <p:cNvSpPr/>
                <p:nvPr/>
              </p:nvSpPr>
              <p:spPr>
                <a:xfrm>
                  <a:off x="1177725" y="2309350"/>
                  <a:ext cx="41350" cy="27000"/>
                </a:xfrm>
                <a:custGeom>
                  <a:avLst/>
                  <a:gdLst/>
                  <a:ahLst/>
                  <a:cxnLst/>
                  <a:rect l="l" t="t" r="r" b="b"/>
                  <a:pathLst>
                    <a:path w="1654" h="1080" extrusionOk="0">
                      <a:moveTo>
                        <a:pt x="798" y="243"/>
                      </a:moveTo>
                      <a:cubicBezTo>
                        <a:pt x="973" y="243"/>
                        <a:pt x="1109" y="282"/>
                        <a:pt x="1226" y="341"/>
                      </a:cubicBezTo>
                      <a:cubicBezTo>
                        <a:pt x="1323" y="399"/>
                        <a:pt x="1382" y="477"/>
                        <a:pt x="1382" y="535"/>
                      </a:cubicBezTo>
                      <a:cubicBezTo>
                        <a:pt x="1382" y="613"/>
                        <a:pt x="1323" y="671"/>
                        <a:pt x="1226" y="730"/>
                      </a:cubicBezTo>
                      <a:cubicBezTo>
                        <a:pt x="1119" y="808"/>
                        <a:pt x="963" y="846"/>
                        <a:pt x="803" y="846"/>
                      </a:cubicBezTo>
                      <a:cubicBezTo>
                        <a:pt x="642" y="846"/>
                        <a:pt x="477" y="808"/>
                        <a:pt x="350" y="730"/>
                      </a:cubicBezTo>
                      <a:cubicBezTo>
                        <a:pt x="253" y="691"/>
                        <a:pt x="214" y="613"/>
                        <a:pt x="214" y="535"/>
                      </a:cubicBezTo>
                      <a:cubicBezTo>
                        <a:pt x="214" y="477"/>
                        <a:pt x="253" y="418"/>
                        <a:pt x="350" y="341"/>
                      </a:cubicBezTo>
                      <a:cubicBezTo>
                        <a:pt x="487" y="263"/>
                        <a:pt x="642" y="243"/>
                        <a:pt x="798" y="243"/>
                      </a:cubicBezTo>
                      <a:close/>
                      <a:moveTo>
                        <a:pt x="825" y="0"/>
                      </a:moveTo>
                      <a:cubicBezTo>
                        <a:pt x="623" y="0"/>
                        <a:pt x="419" y="49"/>
                        <a:pt x="253" y="146"/>
                      </a:cubicBezTo>
                      <a:cubicBezTo>
                        <a:pt x="98" y="243"/>
                        <a:pt x="0" y="399"/>
                        <a:pt x="0" y="535"/>
                      </a:cubicBezTo>
                      <a:cubicBezTo>
                        <a:pt x="0" y="691"/>
                        <a:pt x="98" y="827"/>
                        <a:pt x="253" y="924"/>
                      </a:cubicBezTo>
                      <a:cubicBezTo>
                        <a:pt x="428" y="1022"/>
                        <a:pt x="623" y="1080"/>
                        <a:pt x="817" y="1080"/>
                      </a:cubicBezTo>
                      <a:cubicBezTo>
                        <a:pt x="992" y="1080"/>
                        <a:pt x="1187" y="1022"/>
                        <a:pt x="1323" y="983"/>
                      </a:cubicBezTo>
                      <a:lnTo>
                        <a:pt x="1284" y="963"/>
                      </a:lnTo>
                      <a:cubicBezTo>
                        <a:pt x="1187" y="924"/>
                        <a:pt x="1187" y="866"/>
                        <a:pt x="1206" y="788"/>
                      </a:cubicBezTo>
                      <a:cubicBezTo>
                        <a:pt x="1221" y="744"/>
                        <a:pt x="1268" y="722"/>
                        <a:pt x="1324" y="722"/>
                      </a:cubicBezTo>
                      <a:cubicBezTo>
                        <a:pt x="1343" y="722"/>
                        <a:pt x="1362" y="725"/>
                        <a:pt x="1382" y="730"/>
                      </a:cubicBezTo>
                      <a:lnTo>
                        <a:pt x="1518" y="808"/>
                      </a:lnTo>
                      <a:cubicBezTo>
                        <a:pt x="1596" y="730"/>
                        <a:pt x="1654" y="632"/>
                        <a:pt x="1654" y="535"/>
                      </a:cubicBezTo>
                      <a:cubicBezTo>
                        <a:pt x="1654" y="399"/>
                        <a:pt x="1557" y="243"/>
                        <a:pt x="1382" y="146"/>
                      </a:cubicBezTo>
                      <a:cubicBezTo>
                        <a:pt x="1226" y="49"/>
                        <a:pt x="1026"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1"/>
                <p:cNvSpPr/>
                <p:nvPr/>
              </p:nvSpPr>
              <p:spPr>
                <a:xfrm>
                  <a:off x="1320225" y="2208150"/>
                  <a:ext cx="525300" cy="130650"/>
                </a:xfrm>
                <a:custGeom>
                  <a:avLst/>
                  <a:gdLst/>
                  <a:ahLst/>
                  <a:cxnLst/>
                  <a:rect l="l" t="t" r="r" b="b"/>
                  <a:pathLst>
                    <a:path w="21012" h="5226" extrusionOk="0">
                      <a:moveTo>
                        <a:pt x="127" y="0"/>
                      </a:moveTo>
                      <a:cubicBezTo>
                        <a:pt x="91" y="0"/>
                        <a:pt x="52" y="18"/>
                        <a:pt x="39" y="70"/>
                      </a:cubicBezTo>
                      <a:cubicBezTo>
                        <a:pt x="1" y="109"/>
                        <a:pt x="1" y="186"/>
                        <a:pt x="78" y="245"/>
                      </a:cubicBezTo>
                      <a:lnTo>
                        <a:pt x="273" y="323"/>
                      </a:lnTo>
                      <a:lnTo>
                        <a:pt x="8716" y="5206"/>
                      </a:lnTo>
                      <a:cubicBezTo>
                        <a:pt x="8736" y="5206"/>
                        <a:pt x="8755" y="5225"/>
                        <a:pt x="8755" y="5225"/>
                      </a:cubicBezTo>
                      <a:lnTo>
                        <a:pt x="20895" y="5225"/>
                      </a:lnTo>
                      <a:cubicBezTo>
                        <a:pt x="20973" y="5225"/>
                        <a:pt x="21012" y="5167"/>
                        <a:pt x="21012" y="5108"/>
                      </a:cubicBezTo>
                      <a:cubicBezTo>
                        <a:pt x="21012" y="5031"/>
                        <a:pt x="20973" y="4972"/>
                        <a:pt x="20895" y="4972"/>
                      </a:cubicBezTo>
                      <a:lnTo>
                        <a:pt x="8794" y="4972"/>
                      </a:lnTo>
                      <a:lnTo>
                        <a:pt x="487" y="186"/>
                      </a:lnTo>
                      <a:lnTo>
                        <a:pt x="176" y="11"/>
                      </a:lnTo>
                      <a:cubicBezTo>
                        <a:pt x="163" y="5"/>
                        <a:pt x="145" y="0"/>
                        <a:pt x="1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1"/>
                <p:cNvSpPr/>
                <p:nvPr/>
              </p:nvSpPr>
              <p:spPr>
                <a:xfrm>
                  <a:off x="1177725" y="2265800"/>
                  <a:ext cx="261700" cy="153725"/>
                </a:xfrm>
                <a:custGeom>
                  <a:avLst/>
                  <a:gdLst/>
                  <a:ahLst/>
                  <a:cxnLst/>
                  <a:rect l="l" t="t" r="r" b="b"/>
                  <a:pathLst>
                    <a:path w="10468" h="6149" extrusionOk="0">
                      <a:moveTo>
                        <a:pt x="98" y="1"/>
                      </a:moveTo>
                      <a:cubicBezTo>
                        <a:pt x="59" y="1"/>
                        <a:pt x="59" y="1"/>
                        <a:pt x="39" y="20"/>
                      </a:cubicBezTo>
                      <a:cubicBezTo>
                        <a:pt x="20" y="20"/>
                        <a:pt x="20" y="40"/>
                        <a:pt x="20" y="40"/>
                      </a:cubicBezTo>
                      <a:cubicBezTo>
                        <a:pt x="0" y="98"/>
                        <a:pt x="0" y="176"/>
                        <a:pt x="59" y="215"/>
                      </a:cubicBezTo>
                      <a:lnTo>
                        <a:pt x="117" y="234"/>
                      </a:lnTo>
                      <a:lnTo>
                        <a:pt x="3171" y="2024"/>
                      </a:lnTo>
                      <a:cubicBezTo>
                        <a:pt x="3171" y="1946"/>
                        <a:pt x="3230" y="1888"/>
                        <a:pt x="3308" y="1888"/>
                      </a:cubicBezTo>
                      <a:cubicBezTo>
                        <a:pt x="3366" y="1888"/>
                        <a:pt x="3424" y="1946"/>
                        <a:pt x="3424" y="2024"/>
                      </a:cubicBezTo>
                      <a:lnTo>
                        <a:pt x="3424" y="2160"/>
                      </a:lnTo>
                      <a:lnTo>
                        <a:pt x="10175" y="6051"/>
                      </a:lnTo>
                      <a:lnTo>
                        <a:pt x="10311" y="6129"/>
                      </a:lnTo>
                      <a:cubicBezTo>
                        <a:pt x="10331" y="6129"/>
                        <a:pt x="10350" y="6149"/>
                        <a:pt x="10350" y="6149"/>
                      </a:cubicBezTo>
                      <a:cubicBezTo>
                        <a:pt x="10389" y="6149"/>
                        <a:pt x="10428" y="6129"/>
                        <a:pt x="10448" y="6110"/>
                      </a:cubicBezTo>
                      <a:cubicBezTo>
                        <a:pt x="10467" y="6051"/>
                        <a:pt x="10467" y="5974"/>
                        <a:pt x="10409" y="5935"/>
                      </a:cubicBezTo>
                      <a:lnTo>
                        <a:pt x="10350" y="5915"/>
                      </a:lnTo>
                      <a:lnTo>
                        <a:pt x="9008" y="5137"/>
                      </a:lnTo>
                      <a:lnTo>
                        <a:pt x="9008" y="5157"/>
                      </a:lnTo>
                      <a:cubicBezTo>
                        <a:pt x="9066" y="5234"/>
                        <a:pt x="8988" y="5273"/>
                        <a:pt x="8950" y="5273"/>
                      </a:cubicBezTo>
                      <a:cubicBezTo>
                        <a:pt x="8872" y="5273"/>
                        <a:pt x="8813" y="5234"/>
                        <a:pt x="8813" y="5157"/>
                      </a:cubicBezTo>
                      <a:lnTo>
                        <a:pt x="8813" y="4981"/>
                      </a:lnTo>
                      <a:lnTo>
                        <a:pt x="6420" y="3600"/>
                      </a:lnTo>
                      <a:lnTo>
                        <a:pt x="6420" y="3620"/>
                      </a:lnTo>
                      <a:cubicBezTo>
                        <a:pt x="6420" y="3697"/>
                        <a:pt x="6362" y="3736"/>
                        <a:pt x="6284" y="3736"/>
                      </a:cubicBezTo>
                      <a:cubicBezTo>
                        <a:pt x="6226" y="3736"/>
                        <a:pt x="6167" y="3697"/>
                        <a:pt x="6167" y="3620"/>
                      </a:cubicBezTo>
                      <a:lnTo>
                        <a:pt x="6167" y="3445"/>
                      </a:lnTo>
                      <a:lnTo>
                        <a:pt x="350" y="118"/>
                      </a:lnTo>
                      <a:lnTo>
                        <a:pt x="195" y="20"/>
                      </a:lnTo>
                      <a:cubicBezTo>
                        <a:pt x="156" y="1"/>
                        <a:pt x="136"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1"/>
                <p:cNvSpPr/>
                <p:nvPr/>
              </p:nvSpPr>
              <p:spPr>
                <a:xfrm>
                  <a:off x="1262825" y="2358225"/>
                  <a:ext cx="99750" cy="61800"/>
                </a:xfrm>
                <a:custGeom>
                  <a:avLst/>
                  <a:gdLst/>
                  <a:ahLst/>
                  <a:cxnLst/>
                  <a:rect l="l" t="t" r="r" b="b"/>
                  <a:pathLst>
                    <a:path w="3990" h="2472" extrusionOk="0">
                      <a:moveTo>
                        <a:pt x="1" y="0"/>
                      </a:moveTo>
                      <a:lnTo>
                        <a:pt x="1" y="292"/>
                      </a:lnTo>
                      <a:lnTo>
                        <a:pt x="3717" y="2413"/>
                      </a:lnTo>
                      <a:lnTo>
                        <a:pt x="3814" y="2452"/>
                      </a:lnTo>
                      <a:cubicBezTo>
                        <a:pt x="3833" y="2452"/>
                        <a:pt x="3853" y="2471"/>
                        <a:pt x="3853" y="2471"/>
                      </a:cubicBezTo>
                      <a:cubicBezTo>
                        <a:pt x="3911" y="2471"/>
                        <a:pt x="3931" y="2452"/>
                        <a:pt x="3950" y="2432"/>
                      </a:cubicBezTo>
                      <a:cubicBezTo>
                        <a:pt x="3989" y="2374"/>
                        <a:pt x="3989" y="2316"/>
                        <a:pt x="3911" y="2257"/>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1"/>
                <p:cNvSpPr/>
                <p:nvPr/>
              </p:nvSpPr>
              <p:spPr>
                <a:xfrm>
                  <a:off x="1207375" y="2327925"/>
                  <a:ext cx="50625" cy="33725"/>
                </a:xfrm>
                <a:custGeom>
                  <a:avLst/>
                  <a:gdLst/>
                  <a:ahLst/>
                  <a:cxnLst/>
                  <a:rect l="l" t="t" r="r" b="b"/>
                  <a:pathLst>
                    <a:path w="2025" h="1349" extrusionOk="0">
                      <a:moveTo>
                        <a:pt x="123" y="0"/>
                      </a:moveTo>
                      <a:cubicBezTo>
                        <a:pt x="89" y="0"/>
                        <a:pt x="55" y="19"/>
                        <a:pt x="20" y="65"/>
                      </a:cubicBezTo>
                      <a:cubicBezTo>
                        <a:pt x="1" y="123"/>
                        <a:pt x="1" y="181"/>
                        <a:pt x="79" y="240"/>
                      </a:cubicBezTo>
                      <a:lnTo>
                        <a:pt x="118" y="259"/>
                      </a:lnTo>
                      <a:lnTo>
                        <a:pt x="2024" y="1349"/>
                      </a:lnTo>
                      <a:lnTo>
                        <a:pt x="2024" y="1057"/>
                      </a:lnTo>
                      <a:lnTo>
                        <a:pt x="332" y="84"/>
                      </a:lnTo>
                      <a:lnTo>
                        <a:pt x="196" y="26"/>
                      </a:lnTo>
                      <a:cubicBezTo>
                        <a:pt x="171" y="10"/>
                        <a:pt x="147" y="0"/>
                        <a:pt x="1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1"/>
                <p:cNvSpPr/>
                <p:nvPr/>
              </p:nvSpPr>
              <p:spPr>
                <a:xfrm>
                  <a:off x="1331900" y="2273100"/>
                  <a:ext cx="6350" cy="86125"/>
                </a:xfrm>
                <a:custGeom>
                  <a:avLst/>
                  <a:gdLst/>
                  <a:ahLst/>
                  <a:cxnLst/>
                  <a:rect l="l" t="t" r="r" b="b"/>
                  <a:pathLst>
                    <a:path w="254" h="3445" extrusionOk="0">
                      <a:moveTo>
                        <a:pt x="117" y="1"/>
                      </a:moveTo>
                      <a:cubicBezTo>
                        <a:pt x="59" y="1"/>
                        <a:pt x="0" y="40"/>
                        <a:pt x="0" y="118"/>
                      </a:cubicBezTo>
                      <a:lnTo>
                        <a:pt x="0" y="176"/>
                      </a:lnTo>
                      <a:lnTo>
                        <a:pt x="0" y="3172"/>
                      </a:lnTo>
                      <a:lnTo>
                        <a:pt x="0" y="3347"/>
                      </a:lnTo>
                      <a:cubicBezTo>
                        <a:pt x="0" y="3405"/>
                        <a:pt x="59" y="3444"/>
                        <a:pt x="117" y="3444"/>
                      </a:cubicBezTo>
                      <a:cubicBezTo>
                        <a:pt x="195" y="3444"/>
                        <a:pt x="253" y="3405"/>
                        <a:pt x="253" y="3328"/>
                      </a:cubicBezTo>
                      <a:lnTo>
                        <a:pt x="253" y="3308"/>
                      </a:lnTo>
                      <a:lnTo>
                        <a:pt x="253" y="293"/>
                      </a:lnTo>
                      <a:lnTo>
                        <a:pt x="253" y="118"/>
                      </a:lnTo>
                      <a:cubicBezTo>
                        <a:pt x="253"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1"/>
                <p:cNvSpPr/>
                <p:nvPr/>
              </p:nvSpPr>
              <p:spPr>
                <a:xfrm>
                  <a:off x="1398050" y="2311525"/>
                  <a:ext cx="6350" cy="86600"/>
                </a:xfrm>
                <a:custGeom>
                  <a:avLst/>
                  <a:gdLst/>
                  <a:ahLst/>
                  <a:cxnLst/>
                  <a:rect l="l" t="t" r="r" b="b"/>
                  <a:pathLst>
                    <a:path w="254" h="3464" extrusionOk="0">
                      <a:moveTo>
                        <a:pt x="137" y="1"/>
                      </a:moveTo>
                      <a:cubicBezTo>
                        <a:pt x="59" y="1"/>
                        <a:pt x="0" y="40"/>
                        <a:pt x="0" y="117"/>
                      </a:cubicBezTo>
                      <a:lnTo>
                        <a:pt x="0" y="156"/>
                      </a:lnTo>
                      <a:lnTo>
                        <a:pt x="0" y="3172"/>
                      </a:lnTo>
                      <a:lnTo>
                        <a:pt x="0" y="3347"/>
                      </a:lnTo>
                      <a:cubicBezTo>
                        <a:pt x="0" y="3425"/>
                        <a:pt x="59" y="3464"/>
                        <a:pt x="137" y="3464"/>
                      </a:cubicBezTo>
                      <a:cubicBezTo>
                        <a:pt x="195" y="3464"/>
                        <a:pt x="253" y="3425"/>
                        <a:pt x="253" y="3347"/>
                      </a:cubicBezTo>
                      <a:lnTo>
                        <a:pt x="253" y="3328"/>
                      </a:lnTo>
                      <a:lnTo>
                        <a:pt x="253" y="312"/>
                      </a:lnTo>
                      <a:lnTo>
                        <a:pt x="253" y="137"/>
                      </a:lnTo>
                      <a:cubicBezTo>
                        <a:pt x="253" y="40"/>
                        <a:pt x="17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1"/>
                <p:cNvSpPr/>
                <p:nvPr/>
              </p:nvSpPr>
              <p:spPr>
                <a:xfrm>
                  <a:off x="1257000" y="2313975"/>
                  <a:ext cx="109450" cy="184825"/>
                </a:xfrm>
                <a:custGeom>
                  <a:avLst/>
                  <a:gdLst/>
                  <a:ahLst/>
                  <a:cxnLst/>
                  <a:rect l="l" t="t" r="r" b="b"/>
                  <a:pathLst>
                    <a:path w="4378" h="7393" extrusionOk="0">
                      <a:moveTo>
                        <a:pt x="137" y="0"/>
                      </a:moveTo>
                      <a:cubicBezTo>
                        <a:pt x="59" y="0"/>
                        <a:pt x="0" y="39"/>
                        <a:pt x="0" y="117"/>
                      </a:cubicBezTo>
                      <a:lnTo>
                        <a:pt x="0" y="1615"/>
                      </a:lnTo>
                      <a:lnTo>
                        <a:pt x="0" y="1907"/>
                      </a:lnTo>
                      <a:lnTo>
                        <a:pt x="0" y="4864"/>
                      </a:lnTo>
                      <a:cubicBezTo>
                        <a:pt x="0" y="4903"/>
                        <a:pt x="20" y="4922"/>
                        <a:pt x="59" y="4942"/>
                      </a:cubicBezTo>
                      <a:lnTo>
                        <a:pt x="4086" y="7296"/>
                      </a:lnTo>
                      <a:lnTo>
                        <a:pt x="4203" y="7354"/>
                      </a:lnTo>
                      <a:cubicBezTo>
                        <a:pt x="4242" y="7354"/>
                        <a:pt x="4261" y="7393"/>
                        <a:pt x="4261" y="7393"/>
                      </a:cubicBezTo>
                      <a:cubicBezTo>
                        <a:pt x="4300" y="7393"/>
                        <a:pt x="4339" y="7354"/>
                        <a:pt x="4358" y="7335"/>
                      </a:cubicBezTo>
                      <a:cubicBezTo>
                        <a:pt x="4378" y="7296"/>
                        <a:pt x="4378" y="7218"/>
                        <a:pt x="4300" y="7159"/>
                      </a:cubicBezTo>
                      <a:lnTo>
                        <a:pt x="4280" y="7140"/>
                      </a:lnTo>
                      <a:lnTo>
                        <a:pt x="234" y="4786"/>
                      </a:lnTo>
                      <a:lnTo>
                        <a:pt x="234" y="2062"/>
                      </a:lnTo>
                      <a:lnTo>
                        <a:pt x="234" y="1770"/>
                      </a:lnTo>
                      <a:lnTo>
                        <a:pt x="234" y="253"/>
                      </a:lnTo>
                      <a:lnTo>
                        <a:pt x="234" y="117"/>
                      </a:lnTo>
                      <a:cubicBezTo>
                        <a:pt x="253" y="39"/>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1"/>
                <p:cNvSpPr/>
                <p:nvPr/>
              </p:nvSpPr>
              <p:spPr>
                <a:xfrm>
                  <a:off x="1774025" y="2543350"/>
                  <a:ext cx="31625" cy="15275"/>
                </a:xfrm>
                <a:custGeom>
                  <a:avLst/>
                  <a:gdLst/>
                  <a:ahLst/>
                  <a:cxnLst/>
                  <a:rect l="l" t="t" r="r" b="b"/>
                  <a:pathLst>
                    <a:path w="1265" h="611" extrusionOk="0">
                      <a:moveTo>
                        <a:pt x="1125" y="0"/>
                      </a:moveTo>
                      <a:cubicBezTo>
                        <a:pt x="1108" y="0"/>
                        <a:pt x="1090" y="3"/>
                        <a:pt x="1070" y="8"/>
                      </a:cubicBezTo>
                      <a:lnTo>
                        <a:pt x="914" y="86"/>
                      </a:lnTo>
                      <a:lnTo>
                        <a:pt x="0" y="611"/>
                      </a:lnTo>
                      <a:lnTo>
                        <a:pt x="486" y="611"/>
                      </a:lnTo>
                      <a:lnTo>
                        <a:pt x="1187" y="222"/>
                      </a:lnTo>
                      <a:cubicBezTo>
                        <a:pt x="1245" y="202"/>
                        <a:pt x="1265" y="125"/>
                        <a:pt x="1245" y="66"/>
                      </a:cubicBezTo>
                      <a:cubicBezTo>
                        <a:pt x="1216" y="22"/>
                        <a:pt x="1176" y="0"/>
                        <a:pt x="1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1"/>
                <p:cNvSpPr/>
                <p:nvPr/>
              </p:nvSpPr>
              <p:spPr>
                <a:xfrm>
                  <a:off x="1108175" y="627225"/>
                  <a:ext cx="163450" cy="93400"/>
                </a:xfrm>
                <a:custGeom>
                  <a:avLst/>
                  <a:gdLst/>
                  <a:ahLst/>
                  <a:cxnLst/>
                  <a:rect l="l" t="t" r="r" b="b"/>
                  <a:pathLst>
                    <a:path w="6538" h="3736" extrusionOk="0">
                      <a:moveTo>
                        <a:pt x="3152" y="0"/>
                      </a:moveTo>
                      <a:lnTo>
                        <a:pt x="2607" y="311"/>
                      </a:lnTo>
                      <a:lnTo>
                        <a:pt x="3988" y="1109"/>
                      </a:lnTo>
                      <a:cubicBezTo>
                        <a:pt x="4027" y="1148"/>
                        <a:pt x="4066" y="1206"/>
                        <a:pt x="4027" y="1284"/>
                      </a:cubicBezTo>
                      <a:cubicBezTo>
                        <a:pt x="4008" y="1342"/>
                        <a:pt x="3969" y="1342"/>
                        <a:pt x="3930" y="1342"/>
                      </a:cubicBezTo>
                      <a:cubicBezTo>
                        <a:pt x="3911" y="1342"/>
                        <a:pt x="3891" y="1342"/>
                        <a:pt x="3891" y="1304"/>
                      </a:cubicBezTo>
                      <a:lnTo>
                        <a:pt x="2374" y="428"/>
                      </a:lnTo>
                      <a:lnTo>
                        <a:pt x="895" y="1284"/>
                      </a:lnTo>
                      <a:lnTo>
                        <a:pt x="662" y="1440"/>
                      </a:lnTo>
                      <a:lnTo>
                        <a:pt x="0" y="1829"/>
                      </a:lnTo>
                      <a:lnTo>
                        <a:pt x="2335" y="3152"/>
                      </a:lnTo>
                      <a:lnTo>
                        <a:pt x="2568" y="3307"/>
                      </a:lnTo>
                      <a:lnTo>
                        <a:pt x="3346" y="3735"/>
                      </a:lnTo>
                      <a:lnTo>
                        <a:pt x="4222" y="3230"/>
                      </a:lnTo>
                      <a:lnTo>
                        <a:pt x="4475" y="3093"/>
                      </a:lnTo>
                      <a:lnTo>
                        <a:pt x="6537" y="1887"/>
                      </a:lnTo>
                      <a:lnTo>
                        <a:pt x="6031" y="1595"/>
                      </a:lnTo>
                      <a:lnTo>
                        <a:pt x="4942" y="2237"/>
                      </a:lnTo>
                      <a:lnTo>
                        <a:pt x="4767" y="2237"/>
                      </a:lnTo>
                      <a:cubicBezTo>
                        <a:pt x="4728" y="2237"/>
                        <a:pt x="4689" y="2218"/>
                        <a:pt x="4669" y="2198"/>
                      </a:cubicBezTo>
                      <a:cubicBezTo>
                        <a:pt x="4650" y="2140"/>
                        <a:pt x="4650" y="2062"/>
                        <a:pt x="4728" y="2023"/>
                      </a:cubicBezTo>
                      <a:lnTo>
                        <a:pt x="5700" y="1459"/>
                      </a:lnTo>
                      <a:lnTo>
                        <a:pt x="4922" y="992"/>
                      </a:lnTo>
                      <a:lnTo>
                        <a:pt x="4280" y="1362"/>
                      </a:lnTo>
                      <a:cubicBezTo>
                        <a:pt x="4261" y="1362"/>
                        <a:pt x="4241" y="1381"/>
                        <a:pt x="4241" y="1381"/>
                      </a:cubicBezTo>
                      <a:cubicBezTo>
                        <a:pt x="4183" y="1381"/>
                        <a:pt x="4164" y="1362"/>
                        <a:pt x="4144" y="1342"/>
                      </a:cubicBezTo>
                      <a:cubicBezTo>
                        <a:pt x="4105" y="1284"/>
                        <a:pt x="4105" y="1206"/>
                        <a:pt x="4183" y="1167"/>
                      </a:cubicBezTo>
                      <a:lnTo>
                        <a:pt x="4689" y="875"/>
                      </a:lnTo>
                      <a:lnTo>
                        <a:pt x="3969" y="467"/>
                      </a:lnTo>
                      <a:lnTo>
                        <a:pt x="3658" y="623"/>
                      </a:lnTo>
                      <a:cubicBezTo>
                        <a:pt x="3619" y="623"/>
                        <a:pt x="3599" y="661"/>
                        <a:pt x="3599" y="661"/>
                      </a:cubicBezTo>
                      <a:cubicBezTo>
                        <a:pt x="3541" y="661"/>
                        <a:pt x="3522" y="623"/>
                        <a:pt x="3502" y="603"/>
                      </a:cubicBezTo>
                      <a:cubicBezTo>
                        <a:pt x="3483" y="564"/>
                        <a:pt x="3483" y="486"/>
                        <a:pt x="3541" y="428"/>
                      </a:cubicBezTo>
                      <a:lnTo>
                        <a:pt x="3736" y="331"/>
                      </a:lnTo>
                      <a:lnTo>
                        <a:pt x="31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1"/>
                <p:cNvSpPr/>
                <p:nvPr/>
              </p:nvSpPr>
              <p:spPr>
                <a:xfrm>
                  <a:off x="1224400" y="462325"/>
                  <a:ext cx="382800" cy="220850"/>
                </a:xfrm>
                <a:custGeom>
                  <a:avLst/>
                  <a:gdLst/>
                  <a:ahLst/>
                  <a:cxnLst/>
                  <a:rect l="l" t="t" r="r" b="b"/>
                  <a:pathLst>
                    <a:path w="15312" h="8834" extrusionOk="0">
                      <a:moveTo>
                        <a:pt x="14981" y="1"/>
                      </a:moveTo>
                      <a:lnTo>
                        <a:pt x="1051" y="8036"/>
                      </a:lnTo>
                      <a:lnTo>
                        <a:pt x="79" y="8619"/>
                      </a:lnTo>
                      <a:cubicBezTo>
                        <a:pt x="20" y="8639"/>
                        <a:pt x="1" y="8717"/>
                        <a:pt x="20" y="8794"/>
                      </a:cubicBezTo>
                      <a:cubicBezTo>
                        <a:pt x="40" y="8833"/>
                        <a:pt x="98" y="8833"/>
                        <a:pt x="118" y="8833"/>
                      </a:cubicBezTo>
                      <a:cubicBezTo>
                        <a:pt x="137" y="8833"/>
                        <a:pt x="176" y="8833"/>
                        <a:pt x="176" y="8814"/>
                      </a:cubicBezTo>
                      <a:lnTo>
                        <a:pt x="1265" y="8172"/>
                      </a:lnTo>
                      <a:lnTo>
                        <a:pt x="5234" y="5896"/>
                      </a:lnTo>
                      <a:cubicBezTo>
                        <a:pt x="5176" y="5896"/>
                        <a:pt x="5137" y="5837"/>
                        <a:pt x="5137" y="5779"/>
                      </a:cubicBezTo>
                      <a:cubicBezTo>
                        <a:pt x="5137" y="5701"/>
                        <a:pt x="5176" y="5643"/>
                        <a:pt x="5254" y="5643"/>
                      </a:cubicBezTo>
                      <a:lnTo>
                        <a:pt x="5662" y="5643"/>
                      </a:lnTo>
                      <a:lnTo>
                        <a:pt x="7900" y="4359"/>
                      </a:lnTo>
                      <a:cubicBezTo>
                        <a:pt x="7861" y="4359"/>
                        <a:pt x="7802" y="4320"/>
                        <a:pt x="7802" y="4242"/>
                      </a:cubicBezTo>
                      <a:cubicBezTo>
                        <a:pt x="7802" y="4164"/>
                        <a:pt x="7841" y="4125"/>
                        <a:pt x="7919" y="4125"/>
                      </a:cubicBezTo>
                      <a:lnTo>
                        <a:pt x="8328" y="4125"/>
                      </a:lnTo>
                      <a:lnTo>
                        <a:pt x="15312" y="79"/>
                      </a:lnTo>
                      <a:lnTo>
                        <a:pt x="15234" y="59"/>
                      </a:lnTo>
                      <a:lnTo>
                        <a:pt x="15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1"/>
                <p:cNvSpPr/>
                <p:nvPr/>
              </p:nvSpPr>
              <p:spPr>
                <a:xfrm>
                  <a:off x="1604275" y="461850"/>
                  <a:ext cx="42825" cy="21900"/>
                </a:xfrm>
                <a:custGeom>
                  <a:avLst/>
                  <a:gdLst/>
                  <a:ahLst/>
                  <a:cxnLst/>
                  <a:rect l="l" t="t" r="r" b="b"/>
                  <a:pathLst>
                    <a:path w="1713" h="876" extrusionOk="0">
                      <a:moveTo>
                        <a:pt x="0" y="0"/>
                      </a:moveTo>
                      <a:cubicBezTo>
                        <a:pt x="0" y="59"/>
                        <a:pt x="20" y="59"/>
                        <a:pt x="20" y="78"/>
                      </a:cubicBezTo>
                      <a:lnTo>
                        <a:pt x="98" y="98"/>
                      </a:lnTo>
                      <a:lnTo>
                        <a:pt x="1459" y="876"/>
                      </a:lnTo>
                      <a:lnTo>
                        <a:pt x="1712" y="740"/>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1"/>
                <p:cNvSpPr/>
                <p:nvPr/>
              </p:nvSpPr>
              <p:spPr>
                <a:xfrm>
                  <a:off x="1721475" y="462325"/>
                  <a:ext cx="92450" cy="39925"/>
                </a:xfrm>
                <a:custGeom>
                  <a:avLst/>
                  <a:gdLst/>
                  <a:ahLst/>
                  <a:cxnLst/>
                  <a:rect l="l" t="t" r="r" b="b"/>
                  <a:pathLst>
                    <a:path w="3698" h="1597" extrusionOk="0">
                      <a:moveTo>
                        <a:pt x="1" y="1"/>
                      </a:moveTo>
                      <a:lnTo>
                        <a:pt x="2763" y="1596"/>
                      </a:lnTo>
                      <a:lnTo>
                        <a:pt x="3697" y="1051"/>
                      </a:lnTo>
                      <a:lnTo>
                        <a:pt x="1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1"/>
                <p:cNvSpPr/>
                <p:nvPr/>
              </p:nvSpPr>
              <p:spPr>
                <a:xfrm>
                  <a:off x="1632475" y="475475"/>
                  <a:ext cx="113350" cy="65675"/>
                </a:xfrm>
                <a:custGeom>
                  <a:avLst/>
                  <a:gdLst/>
                  <a:ahLst/>
                  <a:cxnLst/>
                  <a:rect l="l" t="t" r="r" b="b"/>
                  <a:pathLst>
                    <a:path w="4534" h="2627" extrusionOk="0">
                      <a:moveTo>
                        <a:pt x="915" y="0"/>
                      </a:moveTo>
                      <a:lnTo>
                        <a:pt x="545" y="214"/>
                      </a:lnTo>
                      <a:lnTo>
                        <a:pt x="312" y="350"/>
                      </a:lnTo>
                      <a:lnTo>
                        <a:pt x="1" y="525"/>
                      </a:lnTo>
                      <a:lnTo>
                        <a:pt x="3619" y="2626"/>
                      </a:lnTo>
                      <a:lnTo>
                        <a:pt x="4534"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1"/>
                <p:cNvSpPr/>
                <p:nvPr/>
              </p:nvSpPr>
              <p:spPr>
                <a:xfrm>
                  <a:off x="1209825" y="461850"/>
                  <a:ext cx="348275" cy="199425"/>
                </a:xfrm>
                <a:custGeom>
                  <a:avLst/>
                  <a:gdLst/>
                  <a:ahLst/>
                  <a:cxnLst/>
                  <a:rect l="l" t="t" r="r" b="b"/>
                  <a:pathLst>
                    <a:path w="13931" h="7977" extrusionOk="0">
                      <a:moveTo>
                        <a:pt x="13444" y="0"/>
                      </a:moveTo>
                      <a:lnTo>
                        <a:pt x="564" y="7452"/>
                      </a:lnTo>
                      <a:lnTo>
                        <a:pt x="78" y="7763"/>
                      </a:lnTo>
                      <a:cubicBezTo>
                        <a:pt x="20" y="7782"/>
                        <a:pt x="0" y="7860"/>
                        <a:pt x="20" y="7938"/>
                      </a:cubicBezTo>
                      <a:cubicBezTo>
                        <a:pt x="39" y="7977"/>
                        <a:pt x="98" y="7977"/>
                        <a:pt x="117" y="7977"/>
                      </a:cubicBezTo>
                      <a:cubicBezTo>
                        <a:pt x="136" y="7977"/>
                        <a:pt x="175" y="7977"/>
                        <a:pt x="175" y="7957"/>
                      </a:cubicBezTo>
                      <a:lnTo>
                        <a:pt x="798" y="7588"/>
                      </a:lnTo>
                      <a:lnTo>
                        <a:pt x="1393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1"/>
                <p:cNvSpPr/>
                <p:nvPr/>
              </p:nvSpPr>
              <p:spPr>
                <a:xfrm>
                  <a:off x="1277425" y="707575"/>
                  <a:ext cx="41375" cy="26675"/>
                </a:xfrm>
                <a:custGeom>
                  <a:avLst/>
                  <a:gdLst/>
                  <a:ahLst/>
                  <a:cxnLst/>
                  <a:rect l="l" t="t" r="r" b="b"/>
                  <a:pathLst>
                    <a:path w="1655" h="1067" extrusionOk="0">
                      <a:moveTo>
                        <a:pt x="1285" y="385"/>
                      </a:moveTo>
                      <a:cubicBezTo>
                        <a:pt x="1297" y="398"/>
                        <a:pt x="1301" y="402"/>
                        <a:pt x="1308" y="404"/>
                      </a:cubicBezTo>
                      <a:lnTo>
                        <a:pt x="1308" y="404"/>
                      </a:lnTo>
                      <a:cubicBezTo>
                        <a:pt x="1301" y="398"/>
                        <a:pt x="1293" y="392"/>
                        <a:pt x="1285" y="385"/>
                      </a:cubicBezTo>
                      <a:close/>
                      <a:moveTo>
                        <a:pt x="827" y="1"/>
                      </a:moveTo>
                      <a:cubicBezTo>
                        <a:pt x="616" y="1"/>
                        <a:pt x="407" y="49"/>
                        <a:pt x="253" y="152"/>
                      </a:cubicBezTo>
                      <a:cubicBezTo>
                        <a:pt x="98" y="249"/>
                        <a:pt x="1" y="385"/>
                        <a:pt x="1" y="541"/>
                      </a:cubicBezTo>
                      <a:cubicBezTo>
                        <a:pt x="1" y="677"/>
                        <a:pt x="98" y="833"/>
                        <a:pt x="253" y="930"/>
                      </a:cubicBezTo>
                      <a:cubicBezTo>
                        <a:pt x="429" y="1027"/>
                        <a:pt x="623" y="1066"/>
                        <a:pt x="818" y="1066"/>
                      </a:cubicBezTo>
                      <a:cubicBezTo>
                        <a:pt x="1012" y="1066"/>
                        <a:pt x="1226" y="1008"/>
                        <a:pt x="1382" y="930"/>
                      </a:cubicBezTo>
                      <a:cubicBezTo>
                        <a:pt x="1557" y="813"/>
                        <a:pt x="1654" y="677"/>
                        <a:pt x="1654" y="541"/>
                      </a:cubicBezTo>
                      <a:cubicBezTo>
                        <a:pt x="1654" y="444"/>
                        <a:pt x="1615" y="366"/>
                        <a:pt x="1557" y="288"/>
                      </a:cubicBezTo>
                      <a:lnTo>
                        <a:pt x="1401" y="366"/>
                      </a:lnTo>
                      <a:cubicBezTo>
                        <a:pt x="1362" y="385"/>
                        <a:pt x="1323" y="405"/>
                        <a:pt x="1323" y="405"/>
                      </a:cubicBezTo>
                      <a:cubicBezTo>
                        <a:pt x="1316" y="405"/>
                        <a:pt x="1312" y="405"/>
                        <a:pt x="1308" y="404"/>
                      </a:cubicBezTo>
                      <a:lnTo>
                        <a:pt x="1308" y="404"/>
                      </a:lnTo>
                      <a:cubicBezTo>
                        <a:pt x="1366" y="453"/>
                        <a:pt x="1382" y="491"/>
                        <a:pt x="1382" y="560"/>
                      </a:cubicBezTo>
                      <a:cubicBezTo>
                        <a:pt x="1382" y="638"/>
                        <a:pt x="1323" y="677"/>
                        <a:pt x="1226" y="755"/>
                      </a:cubicBezTo>
                      <a:cubicBezTo>
                        <a:pt x="1109" y="823"/>
                        <a:pt x="949" y="857"/>
                        <a:pt x="788" y="857"/>
                      </a:cubicBezTo>
                      <a:cubicBezTo>
                        <a:pt x="628" y="857"/>
                        <a:pt x="467" y="823"/>
                        <a:pt x="351" y="755"/>
                      </a:cubicBezTo>
                      <a:cubicBezTo>
                        <a:pt x="253" y="696"/>
                        <a:pt x="215" y="638"/>
                        <a:pt x="215" y="560"/>
                      </a:cubicBezTo>
                      <a:cubicBezTo>
                        <a:pt x="215" y="482"/>
                        <a:pt x="253" y="444"/>
                        <a:pt x="351" y="366"/>
                      </a:cubicBezTo>
                      <a:cubicBezTo>
                        <a:pt x="487" y="288"/>
                        <a:pt x="643" y="268"/>
                        <a:pt x="798" y="268"/>
                      </a:cubicBezTo>
                      <a:cubicBezTo>
                        <a:pt x="973" y="268"/>
                        <a:pt x="1109" y="288"/>
                        <a:pt x="1226" y="366"/>
                      </a:cubicBezTo>
                      <a:lnTo>
                        <a:pt x="1265" y="366"/>
                      </a:lnTo>
                      <a:lnTo>
                        <a:pt x="1226" y="346"/>
                      </a:lnTo>
                      <a:cubicBezTo>
                        <a:pt x="1207" y="288"/>
                        <a:pt x="1207" y="210"/>
                        <a:pt x="1285" y="171"/>
                      </a:cubicBezTo>
                      <a:lnTo>
                        <a:pt x="1362" y="113"/>
                      </a:lnTo>
                      <a:cubicBezTo>
                        <a:pt x="1206" y="39"/>
                        <a:pt x="1015"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1"/>
                <p:cNvSpPr/>
                <p:nvPr/>
              </p:nvSpPr>
              <p:spPr>
                <a:xfrm>
                  <a:off x="1591125" y="526775"/>
                  <a:ext cx="41375" cy="27025"/>
                </a:xfrm>
                <a:custGeom>
                  <a:avLst/>
                  <a:gdLst/>
                  <a:ahLst/>
                  <a:cxnLst/>
                  <a:rect l="l" t="t" r="r" b="b"/>
                  <a:pathLst>
                    <a:path w="1655" h="1081" extrusionOk="0">
                      <a:moveTo>
                        <a:pt x="818" y="224"/>
                      </a:moveTo>
                      <a:cubicBezTo>
                        <a:pt x="993" y="224"/>
                        <a:pt x="1129" y="244"/>
                        <a:pt x="1266" y="322"/>
                      </a:cubicBezTo>
                      <a:cubicBezTo>
                        <a:pt x="1363" y="380"/>
                        <a:pt x="1402" y="438"/>
                        <a:pt x="1402" y="516"/>
                      </a:cubicBezTo>
                      <a:cubicBezTo>
                        <a:pt x="1402" y="594"/>
                        <a:pt x="1363" y="633"/>
                        <a:pt x="1266" y="711"/>
                      </a:cubicBezTo>
                      <a:cubicBezTo>
                        <a:pt x="1139" y="779"/>
                        <a:pt x="974" y="813"/>
                        <a:pt x="813" y="813"/>
                      </a:cubicBezTo>
                      <a:cubicBezTo>
                        <a:pt x="653" y="813"/>
                        <a:pt x="497" y="779"/>
                        <a:pt x="390" y="711"/>
                      </a:cubicBezTo>
                      <a:cubicBezTo>
                        <a:pt x="293" y="652"/>
                        <a:pt x="234" y="594"/>
                        <a:pt x="234" y="516"/>
                      </a:cubicBezTo>
                      <a:cubicBezTo>
                        <a:pt x="234" y="438"/>
                        <a:pt x="293" y="380"/>
                        <a:pt x="390" y="322"/>
                      </a:cubicBezTo>
                      <a:cubicBezTo>
                        <a:pt x="507" y="244"/>
                        <a:pt x="682" y="224"/>
                        <a:pt x="818" y="224"/>
                      </a:cubicBezTo>
                      <a:close/>
                      <a:moveTo>
                        <a:pt x="825" y="1"/>
                      </a:moveTo>
                      <a:cubicBezTo>
                        <a:pt x="624" y="1"/>
                        <a:pt x="419" y="49"/>
                        <a:pt x="254" y="146"/>
                      </a:cubicBezTo>
                      <a:cubicBezTo>
                        <a:pt x="98" y="244"/>
                        <a:pt x="1" y="399"/>
                        <a:pt x="1" y="536"/>
                      </a:cubicBezTo>
                      <a:cubicBezTo>
                        <a:pt x="1" y="672"/>
                        <a:pt x="40" y="750"/>
                        <a:pt x="137" y="827"/>
                      </a:cubicBezTo>
                      <a:lnTo>
                        <a:pt x="234" y="788"/>
                      </a:lnTo>
                      <a:cubicBezTo>
                        <a:pt x="260" y="754"/>
                        <a:pt x="286" y="739"/>
                        <a:pt x="311" y="739"/>
                      </a:cubicBezTo>
                      <a:cubicBezTo>
                        <a:pt x="344" y="739"/>
                        <a:pt x="377" y="764"/>
                        <a:pt x="410" y="808"/>
                      </a:cubicBezTo>
                      <a:cubicBezTo>
                        <a:pt x="429" y="866"/>
                        <a:pt x="429" y="925"/>
                        <a:pt x="351" y="983"/>
                      </a:cubicBezTo>
                      <a:cubicBezTo>
                        <a:pt x="507" y="1022"/>
                        <a:pt x="643" y="1080"/>
                        <a:pt x="818" y="1080"/>
                      </a:cubicBezTo>
                      <a:cubicBezTo>
                        <a:pt x="1013" y="1080"/>
                        <a:pt x="1227" y="1022"/>
                        <a:pt x="1382" y="925"/>
                      </a:cubicBezTo>
                      <a:cubicBezTo>
                        <a:pt x="1557" y="827"/>
                        <a:pt x="1655" y="691"/>
                        <a:pt x="1655" y="536"/>
                      </a:cubicBezTo>
                      <a:cubicBezTo>
                        <a:pt x="1655" y="399"/>
                        <a:pt x="1557" y="244"/>
                        <a:pt x="1382" y="146"/>
                      </a:cubicBezTo>
                      <a:cubicBezTo>
                        <a:pt x="1227"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1"/>
                <p:cNvSpPr/>
                <p:nvPr/>
              </p:nvSpPr>
              <p:spPr>
                <a:xfrm>
                  <a:off x="1593575" y="570550"/>
                  <a:ext cx="41350" cy="27025"/>
                </a:xfrm>
                <a:custGeom>
                  <a:avLst/>
                  <a:gdLst/>
                  <a:ahLst/>
                  <a:cxnLst/>
                  <a:rect l="l" t="t" r="r" b="b"/>
                  <a:pathLst>
                    <a:path w="1654" h="1081" extrusionOk="0">
                      <a:moveTo>
                        <a:pt x="297" y="730"/>
                      </a:moveTo>
                      <a:cubicBezTo>
                        <a:pt x="312" y="744"/>
                        <a:pt x="330" y="757"/>
                        <a:pt x="350" y="769"/>
                      </a:cubicBezTo>
                      <a:cubicBezTo>
                        <a:pt x="363" y="776"/>
                        <a:pt x="376" y="783"/>
                        <a:pt x="390" y="790"/>
                      </a:cubicBezTo>
                      <a:lnTo>
                        <a:pt x="390" y="790"/>
                      </a:lnTo>
                      <a:cubicBezTo>
                        <a:pt x="390" y="789"/>
                        <a:pt x="390" y="789"/>
                        <a:pt x="389" y="788"/>
                      </a:cubicBezTo>
                      <a:cubicBezTo>
                        <a:pt x="360" y="759"/>
                        <a:pt x="326" y="740"/>
                        <a:pt x="297" y="730"/>
                      </a:cubicBezTo>
                      <a:close/>
                      <a:moveTo>
                        <a:pt x="825" y="1"/>
                      </a:moveTo>
                      <a:cubicBezTo>
                        <a:pt x="623" y="1"/>
                        <a:pt x="419" y="49"/>
                        <a:pt x="253" y="146"/>
                      </a:cubicBezTo>
                      <a:cubicBezTo>
                        <a:pt x="98" y="244"/>
                        <a:pt x="0" y="399"/>
                        <a:pt x="0" y="536"/>
                      </a:cubicBezTo>
                      <a:cubicBezTo>
                        <a:pt x="0" y="633"/>
                        <a:pt x="39" y="730"/>
                        <a:pt x="117" y="808"/>
                      </a:cubicBezTo>
                      <a:lnTo>
                        <a:pt x="234" y="730"/>
                      </a:lnTo>
                      <a:cubicBezTo>
                        <a:pt x="239" y="725"/>
                        <a:pt x="247" y="723"/>
                        <a:pt x="258" y="723"/>
                      </a:cubicBezTo>
                      <a:cubicBezTo>
                        <a:pt x="269" y="723"/>
                        <a:pt x="282" y="725"/>
                        <a:pt x="297" y="730"/>
                      </a:cubicBezTo>
                      <a:lnTo>
                        <a:pt x="297" y="730"/>
                      </a:lnTo>
                      <a:cubicBezTo>
                        <a:pt x="239" y="679"/>
                        <a:pt x="214" y="621"/>
                        <a:pt x="214" y="574"/>
                      </a:cubicBezTo>
                      <a:cubicBezTo>
                        <a:pt x="214" y="497"/>
                        <a:pt x="253" y="419"/>
                        <a:pt x="350" y="380"/>
                      </a:cubicBezTo>
                      <a:cubicBezTo>
                        <a:pt x="487" y="302"/>
                        <a:pt x="642" y="283"/>
                        <a:pt x="798" y="283"/>
                      </a:cubicBezTo>
                      <a:cubicBezTo>
                        <a:pt x="973" y="283"/>
                        <a:pt x="1109" y="302"/>
                        <a:pt x="1226" y="380"/>
                      </a:cubicBezTo>
                      <a:cubicBezTo>
                        <a:pt x="1323" y="419"/>
                        <a:pt x="1382" y="497"/>
                        <a:pt x="1382" y="574"/>
                      </a:cubicBezTo>
                      <a:cubicBezTo>
                        <a:pt x="1382" y="633"/>
                        <a:pt x="1323" y="691"/>
                        <a:pt x="1226" y="769"/>
                      </a:cubicBezTo>
                      <a:cubicBezTo>
                        <a:pt x="1109" y="837"/>
                        <a:pt x="949" y="871"/>
                        <a:pt x="788" y="871"/>
                      </a:cubicBezTo>
                      <a:cubicBezTo>
                        <a:pt x="645" y="871"/>
                        <a:pt x="502" y="844"/>
                        <a:pt x="390" y="790"/>
                      </a:cubicBezTo>
                      <a:lnTo>
                        <a:pt x="390" y="790"/>
                      </a:lnTo>
                      <a:cubicBezTo>
                        <a:pt x="409" y="829"/>
                        <a:pt x="408" y="906"/>
                        <a:pt x="331" y="964"/>
                      </a:cubicBezTo>
                      <a:lnTo>
                        <a:pt x="312" y="983"/>
                      </a:lnTo>
                      <a:cubicBezTo>
                        <a:pt x="448" y="1061"/>
                        <a:pt x="623" y="1080"/>
                        <a:pt x="817" y="1080"/>
                      </a:cubicBezTo>
                      <a:cubicBezTo>
                        <a:pt x="1012" y="1080"/>
                        <a:pt x="1226" y="1022"/>
                        <a:pt x="1382" y="925"/>
                      </a:cubicBezTo>
                      <a:cubicBezTo>
                        <a:pt x="1557" y="827"/>
                        <a:pt x="1654" y="691"/>
                        <a:pt x="1654" y="536"/>
                      </a:cubicBezTo>
                      <a:cubicBezTo>
                        <a:pt x="1654" y="399"/>
                        <a:pt x="1557" y="244"/>
                        <a:pt x="1382" y="146"/>
                      </a:cubicBezTo>
                      <a:cubicBezTo>
                        <a:pt x="1226" y="49"/>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1"/>
                <p:cNvSpPr/>
                <p:nvPr/>
              </p:nvSpPr>
              <p:spPr>
                <a:xfrm>
                  <a:off x="1609625" y="843175"/>
                  <a:ext cx="41350" cy="25800"/>
                </a:xfrm>
                <a:custGeom>
                  <a:avLst/>
                  <a:gdLst/>
                  <a:ahLst/>
                  <a:cxnLst/>
                  <a:rect l="l" t="t" r="r" b="b"/>
                  <a:pathLst>
                    <a:path w="1654" h="1032" extrusionOk="0">
                      <a:moveTo>
                        <a:pt x="856" y="214"/>
                      </a:moveTo>
                      <a:cubicBezTo>
                        <a:pt x="1031" y="214"/>
                        <a:pt x="1168" y="234"/>
                        <a:pt x="1304" y="311"/>
                      </a:cubicBezTo>
                      <a:cubicBezTo>
                        <a:pt x="1362" y="389"/>
                        <a:pt x="1440" y="467"/>
                        <a:pt x="1440" y="506"/>
                      </a:cubicBezTo>
                      <a:cubicBezTo>
                        <a:pt x="1440" y="584"/>
                        <a:pt x="1401" y="623"/>
                        <a:pt x="1304" y="700"/>
                      </a:cubicBezTo>
                      <a:cubicBezTo>
                        <a:pt x="1177" y="769"/>
                        <a:pt x="1012" y="803"/>
                        <a:pt x="851" y="803"/>
                      </a:cubicBezTo>
                      <a:cubicBezTo>
                        <a:pt x="691" y="803"/>
                        <a:pt x="535" y="769"/>
                        <a:pt x="428" y="700"/>
                      </a:cubicBezTo>
                      <a:cubicBezTo>
                        <a:pt x="331" y="642"/>
                        <a:pt x="273" y="584"/>
                        <a:pt x="273" y="506"/>
                      </a:cubicBezTo>
                      <a:cubicBezTo>
                        <a:pt x="273" y="428"/>
                        <a:pt x="331" y="389"/>
                        <a:pt x="428" y="311"/>
                      </a:cubicBezTo>
                      <a:cubicBezTo>
                        <a:pt x="545" y="234"/>
                        <a:pt x="720" y="214"/>
                        <a:pt x="856" y="214"/>
                      </a:cubicBezTo>
                      <a:close/>
                      <a:moveTo>
                        <a:pt x="720" y="0"/>
                      </a:moveTo>
                      <a:cubicBezTo>
                        <a:pt x="545" y="19"/>
                        <a:pt x="389" y="39"/>
                        <a:pt x="273" y="117"/>
                      </a:cubicBezTo>
                      <a:cubicBezTo>
                        <a:pt x="98" y="214"/>
                        <a:pt x="0" y="370"/>
                        <a:pt x="0" y="506"/>
                      </a:cubicBezTo>
                      <a:cubicBezTo>
                        <a:pt x="0" y="642"/>
                        <a:pt x="98" y="798"/>
                        <a:pt x="273" y="895"/>
                      </a:cubicBezTo>
                      <a:cubicBezTo>
                        <a:pt x="448" y="992"/>
                        <a:pt x="642" y="1031"/>
                        <a:pt x="837" y="1031"/>
                      </a:cubicBezTo>
                      <a:cubicBezTo>
                        <a:pt x="1031" y="1031"/>
                        <a:pt x="1245" y="992"/>
                        <a:pt x="1401" y="895"/>
                      </a:cubicBezTo>
                      <a:cubicBezTo>
                        <a:pt x="1557" y="798"/>
                        <a:pt x="1654" y="642"/>
                        <a:pt x="1654" y="506"/>
                      </a:cubicBezTo>
                      <a:cubicBezTo>
                        <a:pt x="1654" y="370"/>
                        <a:pt x="1557" y="214"/>
                        <a:pt x="1401" y="117"/>
                      </a:cubicBezTo>
                      <a:cubicBezTo>
                        <a:pt x="1265" y="39"/>
                        <a:pt x="1109" y="0"/>
                        <a:pt x="954" y="0"/>
                      </a:cubicBezTo>
                      <a:lnTo>
                        <a:pt x="954" y="39"/>
                      </a:lnTo>
                      <a:cubicBezTo>
                        <a:pt x="954" y="117"/>
                        <a:pt x="915" y="175"/>
                        <a:pt x="837" y="175"/>
                      </a:cubicBezTo>
                      <a:cubicBezTo>
                        <a:pt x="759" y="175"/>
                        <a:pt x="720" y="117"/>
                        <a:pt x="720" y="39"/>
                      </a:cubicBezTo>
                      <a:lnTo>
                        <a:pt x="72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1"/>
                <p:cNvSpPr/>
                <p:nvPr/>
              </p:nvSpPr>
              <p:spPr>
                <a:xfrm>
                  <a:off x="1417025" y="672500"/>
                  <a:ext cx="41350" cy="26225"/>
                </a:xfrm>
                <a:custGeom>
                  <a:avLst/>
                  <a:gdLst/>
                  <a:ahLst/>
                  <a:cxnLst/>
                  <a:rect l="l" t="t" r="r" b="b"/>
                  <a:pathLst>
                    <a:path w="1654" h="1049" extrusionOk="0">
                      <a:moveTo>
                        <a:pt x="837" y="232"/>
                      </a:moveTo>
                      <a:cubicBezTo>
                        <a:pt x="992" y="232"/>
                        <a:pt x="1148" y="251"/>
                        <a:pt x="1265" y="329"/>
                      </a:cubicBezTo>
                      <a:cubicBezTo>
                        <a:pt x="1362" y="387"/>
                        <a:pt x="1420" y="446"/>
                        <a:pt x="1420" y="524"/>
                      </a:cubicBezTo>
                      <a:cubicBezTo>
                        <a:pt x="1401" y="601"/>
                        <a:pt x="1362" y="679"/>
                        <a:pt x="1265" y="718"/>
                      </a:cubicBezTo>
                      <a:cubicBezTo>
                        <a:pt x="1148" y="796"/>
                        <a:pt x="983" y="835"/>
                        <a:pt x="820" y="835"/>
                      </a:cubicBezTo>
                      <a:cubicBezTo>
                        <a:pt x="657" y="835"/>
                        <a:pt x="496" y="796"/>
                        <a:pt x="389" y="718"/>
                      </a:cubicBezTo>
                      <a:cubicBezTo>
                        <a:pt x="292" y="679"/>
                        <a:pt x="253" y="601"/>
                        <a:pt x="253" y="524"/>
                      </a:cubicBezTo>
                      <a:cubicBezTo>
                        <a:pt x="253" y="446"/>
                        <a:pt x="292" y="407"/>
                        <a:pt x="389" y="329"/>
                      </a:cubicBezTo>
                      <a:cubicBezTo>
                        <a:pt x="506" y="251"/>
                        <a:pt x="681" y="232"/>
                        <a:pt x="837" y="232"/>
                      </a:cubicBezTo>
                      <a:close/>
                      <a:moveTo>
                        <a:pt x="817" y="1"/>
                      </a:moveTo>
                      <a:cubicBezTo>
                        <a:pt x="624" y="1"/>
                        <a:pt x="433" y="44"/>
                        <a:pt x="272" y="135"/>
                      </a:cubicBezTo>
                      <a:cubicBezTo>
                        <a:pt x="97" y="232"/>
                        <a:pt x="0" y="387"/>
                        <a:pt x="0" y="524"/>
                      </a:cubicBezTo>
                      <a:cubicBezTo>
                        <a:pt x="0" y="660"/>
                        <a:pt x="97" y="815"/>
                        <a:pt x="272" y="913"/>
                      </a:cubicBezTo>
                      <a:cubicBezTo>
                        <a:pt x="428" y="1010"/>
                        <a:pt x="623" y="1049"/>
                        <a:pt x="817" y="1049"/>
                      </a:cubicBezTo>
                      <a:cubicBezTo>
                        <a:pt x="1031" y="1049"/>
                        <a:pt x="1245" y="1010"/>
                        <a:pt x="1381" y="913"/>
                      </a:cubicBezTo>
                      <a:cubicBezTo>
                        <a:pt x="1556" y="815"/>
                        <a:pt x="1654" y="660"/>
                        <a:pt x="1654" y="524"/>
                      </a:cubicBezTo>
                      <a:cubicBezTo>
                        <a:pt x="1654" y="426"/>
                        <a:pt x="1615" y="329"/>
                        <a:pt x="1537" y="251"/>
                      </a:cubicBezTo>
                      <a:lnTo>
                        <a:pt x="1401" y="329"/>
                      </a:lnTo>
                      <a:cubicBezTo>
                        <a:pt x="1381" y="329"/>
                        <a:pt x="1362" y="349"/>
                        <a:pt x="1362" y="349"/>
                      </a:cubicBezTo>
                      <a:cubicBezTo>
                        <a:pt x="1323" y="349"/>
                        <a:pt x="1284" y="329"/>
                        <a:pt x="1265" y="310"/>
                      </a:cubicBezTo>
                      <a:cubicBezTo>
                        <a:pt x="1245" y="251"/>
                        <a:pt x="1245" y="193"/>
                        <a:pt x="1304" y="135"/>
                      </a:cubicBezTo>
                      <a:lnTo>
                        <a:pt x="1342" y="115"/>
                      </a:lnTo>
                      <a:cubicBezTo>
                        <a:pt x="1182" y="40"/>
                        <a:pt x="999"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1"/>
                <p:cNvSpPr/>
                <p:nvPr/>
              </p:nvSpPr>
              <p:spPr>
                <a:xfrm>
                  <a:off x="1193775" y="497825"/>
                  <a:ext cx="75400" cy="144500"/>
                </a:xfrm>
                <a:custGeom>
                  <a:avLst/>
                  <a:gdLst/>
                  <a:ahLst/>
                  <a:cxnLst/>
                  <a:rect l="l" t="t" r="r" b="b"/>
                  <a:pathLst>
                    <a:path w="3016" h="5780" extrusionOk="0">
                      <a:moveTo>
                        <a:pt x="2899" y="1"/>
                      </a:moveTo>
                      <a:cubicBezTo>
                        <a:pt x="2821" y="1"/>
                        <a:pt x="2782" y="40"/>
                        <a:pt x="2782" y="118"/>
                      </a:cubicBezTo>
                      <a:lnTo>
                        <a:pt x="2782" y="4009"/>
                      </a:lnTo>
                      <a:lnTo>
                        <a:pt x="234" y="5487"/>
                      </a:lnTo>
                      <a:lnTo>
                        <a:pt x="39" y="5585"/>
                      </a:lnTo>
                      <a:cubicBezTo>
                        <a:pt x="39" y="5623"/>
                        <a:pt x="0" y="5682"/>
                        <a:pt x="39" y="5740"/>
                      </a:cubicBezTo>
                      <a:cubicBezTo>
                        <a:pt x="59" y="5779"/>
                        <a:pt x="98" y="5779"/>
                        <a:pt x="136" y="5779"/>
                      </a:cubicBezTo>
                      <a:cubicBezTo>
                        <a:pt x="156" y="5779"/>
                        <a:pt x="175" y="5779"/>
                        <a:pt x="175" y="5760"/>
                      </a:cubicBezTo>
                      <a:lnTo>
                        <a:pt x="487" y="5585"/>
                      </a:lnTo>
                      <a:lnTo>
                        <a:pt x="2977" y="4164"/>
                      </a:lnTo>
                      <a:cubicBezTo>
                        <a:pt x="3016" y="4125"/>
                        <a:pt x="3016" y="4087"/>
                        <a:pt x="3016" y="4067"/>
                      </a:cubicBezTo>
                      <a:lnTo>
                        <a:pt x="3016" y="118"/>
                      </a:lnTo>
                      <a:cubicBezTo>
                        <a:pt x="3016" y="40"/>
                        <a:pt x="2977" y="1"/>
                        <a:pt x="28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1"/>
                <p:cNvSpPr/>
                <p:nvPr/>
              </p:nvSpPr>
              <p:spPr>
                <a:xfrm>
                  <a:off x="1307575" y="545325"/>
                  <a:ext cx="294275" cy="172875"/>
                </a:xfrm>
                <a:custGeom>
                  <a:avLst/>
                  <a:gdLst/>
                  <a:ahLst/>
                  <a:cxnLst/>
                  <a:rect l="l" t="t" r="r" b="b"/>
                  <a:pathLst>
                    <a:path w="11771" h="6915" extrusionOk="0">
                      <a:moveTo>
                        <a:pt x="11634" y="0"/>
                      </a:moveTo>
                      <a:cubicBezTo>
                        <a:pt x="11615" y="0"/>
                        <a:pt x="11596" y="3"/>
                        <a:pt x="11576" y="8"/>
                      </a:cubicBezTo>
                      <a:lnTo>
                        <a:pt x="11479" y="66"/>
                      </a:lnTo>
                      <a:lnTo>
                        <a:pt x="10215" y="805"/>
                      </a:lnTo>
                      <a:cubicBezTo>
                        <a:pt x="10273" y="805"/>
                        <a:pt x="10312" y="844"/>
                        <a:pt x="10312" y="922"/>
                      </a:cubicBezTo>
                      <a:cubicBezTo>
                        <a:pt x="10312" y="980"/>
                        <a:pt x="10273" y="1039"/>
                        <a:pt x="10195" y="1039"/>
                      </a:cubicBezTo>
                      <a:lnTo>
                        <a:pt x="9806" y="1039"/>
                      </a:lnTo>
                      <a:lnTo>
                        <a:pt x="7569" y="2323"/>
                      </a:lnTo>
                      <a:cubicBezTo>
                        <a:pt x="7608" y="2323"/>
                        <a:pt x="7666" y="2381"/>
                        <a:pt x="7666" y="2439"/>
                      </a:cubicBezTo>
                      <a:cubicBezTo>
                        <a:pt x="7666" y="2517"/>
                        <a:pt x="7608" y="2576"/>
                        <a:pt x="7549" y="2576"/>
                      </a:cubicBezTo>
                      <a:lnTo>
                        <a:pt x="7160" y="2576"/>
                      </a:lnTo>
                      <a:lnTo>
                        <a:pt x="156" y="6642"/>
                      </a:lnTo>
                      <a:lnTo>
                        <a:pt x="79" y="6681"/>
                      </a:lnTo>
                      <a:cubicBezTo>
                        <a:pt x="20" y="6700"/>
                        <a:pt x="1" y="6778"/>
                        <a:pt x="20" y="6856"/>
                      </a:cubicBezTo>
                      <a:cubicBezTo>
                        <a:pt x="20" y="6875"/>
                        <a:pt x="59" y="6875"/>
                        <a:pt x="59" y="6875"/>
                      </a:cubicBezTo>
                      <a:cubicBezTo>
                        <a:pt x="59" y="6875"/>
                        <a:pt x="79" y="6875"/>
                        <a:pt x="79" y="6895"/>
                      </a:cubicBezTo>
                      <a:cubicBezTo>
                        <a:pt x="98" y="6895"/>
                        <a:pt x="98" y="6914"/>
                        <a:pt x="117" y="6914"/>
                      </a:cubicBezTo>
                      <a:cubicBezTo>
                        <a:pt x="156" y="6914"/>
                        <a:pt x="176" y="6914"/>
                        <a:pt x="176" y="6895"/>
                      </a:cubicBezTo>
                      <a:lnTo>
                        <a:pt x="312" y="6817"/>
                      </a:lnTo>
                      <a:lnTo>
                        <a:pt x="4670" y="4327"/>
                      </a:lnTo>
                      <a:cubicBezTo>
                        <a:pt x="4650" y="4249"/>
                        <a:pt x="4631" y="4229"/>
                        <a:pt x="4631" y="4171"/>
                      </a:cubicBezTo>
                      <a:cubicBezTo>
                        <a:pt x="4631" y="4113"/>
                        <a:pt x="4670" y="4054"/>
                        <a:pt x="4748" y="4054"/>
                      </a:cubicBezTo>
                      <a:lnTo>
                        <a:pt x="5078" y="4054"/>
                      </a:lnTo>
                      <a:lnTo>
                        <a:pt x="11693" y="241"/>
                      </a:lnTo>
                      <a:cubicBezTo>
                        <a:pt x="11752" y="222"/>
                        <a:pt x="11771" y="144"/>
                        <a:pt x="11752" y="66"/>
                      </a:cubicBezTo>
                      <a:cubicBezTo>
                        <a:pt x="11737" y="22"/>
                        <a:pt x="11689" y="0"/>
                        <a:pt x="11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1"/>
                <p:cNvSpPr/>
                <p:nvPr/>
              </p:nvSpPr>
              <p:spPr>
                <a:xfrm>
                  <a:off x="1499700" y="588600"/>
                  <a:ext cx="104100" cy="58100"/>
                </a:xfrm>
                <a:custGeom>
                  <a:avLst/>
                  <a:gdLst/>
                  <a:ahLst/>
                  <a:cxnLst/>
                  <a:rect l="l" t="t" r="r" b="b"/>
                  <a:pathLst>
                    <a:path w="4164" h="2324" extrusionOk="0">
                      <a:moveTo>
                        <a:pt x="4015" y="1"/>
                      </a:moveTo>
                      <a:cubicBezTo>
                        <a:pt x="4000" y="1"/>
                        <a:pt x="3984" y="3"/>
                        <a:pt x="3969" y="8"/>
                      </a:cubicBezTo>
                      <a:lnTo>
                        <a:pt x="3853" y="86"/>
                      </a:lnTo>
                      <a:lnTo>
                        <a:pt x="0" y="2323"/>
                      </a:lnTo>
                      <a:lnTo>
                        <a:pt x="487" y="2323"/>
                      </a:lnTo>
                      <a:lnTo>
                        <a:pt x="4067" y="261"/>
                      </a:lnTo>
                      <a:lnTo>
                        <a:pt x="4086" y="242"/>
                      </a:lnTo>
                      <a:cubicBezTo>
                        <a:pt x="4125" y="203"/>
                        <a:pt x="4164" y="144"/>
                        <a:pt x="4125" y="66"/>
                      </a:cubicBezTo>
                      <a:cubicBezTo>
                        <a:pt x="4110" y="23"/>
                        <a:pt x="4063" y="1"/>
                        <a:pt x="40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1"/>
                <p:cNvSpPr/>
                <p:nvPr/>
              </p:nvSpPr>
              <p:spPr>
                <a:xfrm>
                  <a:off x="1447650" y="653000"/>
                  <a:ext cx="52550" cy="28225"/>
                </a:xfrm>
                <a:custGeom>
                  <a:avLst/>
                  <a:gdLst/>
                  <a:ahLst/>
                  <a:cxnLst/>
                  <a:rect l="l" t="t" r="r" b="b"/>
                  <a:pathLst>
                    <a:path w="2102" h="1129" extrusionOk="0">
                      <a:moveTo>
                        <a:pt x="1616" y="0"/>
                      </a:moveTo>
                      <a:lnTo>
                        <a:pt x="98" y="895"/>
                      </a:lnTo>
                      <a:lnTo>
                        <a:pt x="59" y="915"/>
                      </a:lnTo>
                      <a:cubicBezTo>
                        <a:pt x="20" y="934"/>
                        <a:pt x="1" y="1012"/>
                        <a:pt x="20" y="1090"/>
                      </a:cubicBezTo>
                      <a:cubicBezTo>
                        <a:pt x="40" y="1129"/>
                        <a:pt x="98" y="1129"/>
                        <a:pt x="117" y="1129"/>
                      </a:cubicBezTo>
                      <a:cubicBezTo>
                        <a:pt x="137" y="1129"/>
                        <a:pt x="156" y="1129"/>
                        <a:pt x="156" y="1109"/>
                      </a:cubicBezTo>
                      <a:lnTo>
                        <a:pt x="293" y="1031"/>
                      </a:lnTo>
                      <a:lnTo>
                        <a:pt x="210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1"/>
                <p:cNvSpPr/>
                <p:nvPr/>
              </p:nvSpPr>
              <p:spPr>
                <a:xfrm>
                  <a:off x="1352825" y="603375"/>
                  <a:ext cx="146400" cy="6350"/>
                </a:xfrm>
                <a:custGeom>
                  <a:avLst/>
                  <a:gdLst/>
                  <a:ahLst/>
                  <a:cxnLst/>
                  <a:rect l="l" t="t" r="r" b="b"/>
                  <a:pathLst>
                    <a:path w="5856" h="254" extrusionOk="0">
                      <a:moveTo>
                        <a:pt x="117" y="1"/>
                      </a:moveTo>
                      <a:cubicBezTo>
                        <a:pt x="39" y="1"/>
                        <a:pt x="0" y="59"/>
                        <a:pt x="0" y="137"/>
                      </a:cubicBezTo>
                      <a:cubicBezTo>
                        <a:pt x="0" y="195"/>
                        <a:pt x="39" y="254"/>
                        <a:pt x="97" y="254"/>
                      </a:cubicBezTo>
                      <a:lnTo>
                        <a:pt x="5700" y="254"/>
                      </a:lnTo>
                      <a:cubicBezTo>
                        <a:pt x="5778" y="254"/>
                        <a:pt x="5856" y="195"/>
                        <a:pt x="5856" y="137"/>
                      </a:cubicBezTo>
                      <a:cubicBezTo>
                        <a:pt x="5856" y="59"/>
                        <a:pt x="5798" y="40"/>
                        <a:pt x="57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1"/>
                <p:cNvSpPr/>
                <p:nvPr/>
              </p:nvSpPr>
              <p:spPr>
                <a:xfrm>
                  <a:off x="1418475" y="565450"/>
                  <a:ext cx="146425" cy="5850"/>
                </a:xfrm>
                <a:custGeom>
                  <a:avLst/>
                  <a:gdLst/>
                  <a:ahLst/>
                  <a:cxnLst/>
                  <a:rect l="l" t="t" r="r" b="b"/>
                  <a:pathLst>
                    <a:path w="5857" h="234" extrusionOk="0">
                      <a:moveTo>
                        <a:pt x="117" y="0"/>
                      </a:moveTo>
                      <a:cubicBezTo>
                        <a:pt x="39" y="0"/>
                        <a:pt x="0" y="39"/>
                        <a:pt x="0" y="117"/>
                      </a:cubicBezTo>
                      <a:cubicBezTo>
                        <a:pt x="0" y="175"/>
                        <a:pt x="39" y="234"/>
                        <a:pt x="98" y="234"/>
                      </a:cubicBezTo>
                      <a:lnTo>
                        <a:pt x="5740" y="234"/>
                      </a:lnTo>
                      <a:cubicBezTo>
                        <a:pt x="5798" y="234"/>
                        <a:pt x="5856" y="175"/>
                        <a:pt x="5856" y="117"/>
                      </a:cubicBezTo>
                      <a:cubicBezTo>
                        <a:pt x="5856" y="39"/>
                        <a:pt x="5798" y="20"/>
                        <a:pt x="57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1"/>
                <p:cNvSpPr/>
                <p:nvPr/>
              </p:nvSpPr>
              <p:spPr>
                <a:xfrm>
                  <a:off x="1423325" y="462325"/>
                  <a:ext cx="537475" cy="190700"/>
                </a:xfrm>
                <a:custGeom>
                  <a:avLst/>
                  <a:gdLst/>
                  <a:ahLst/>
                  <a:cxnLst/>
                  <a:rect l="l" t="t" r="r" b="b"/>
                  <a:pathLst>
                    <a:path w="21499" h="7628" extrusionOk="0">
                      <a:moveTo>
                        <a:pt x="13756" y="4184"/>
                      </a:moveTo>
                      <a:cubicBezTo>
                        <a:pt x="13706" y="4184"/>
                        <a:pt x="13672" y="4208"/>
                        <a:pt x="13654" y="4246"/>
                      </a:cubicBezTo>
                      <a:lnTo>
                        <a:pt x="13654" y="4246"/>
                      </a:lnTo>
                      <a:lnTo>
                        <a:pt x="13761" y="4184"/>
                      </a:lnTo>
                      <a:lnTo>
                        <a:pt x="13761" y="4184"/>
                      </a:lnTo>
                      <a:cubicBezTo>
                        <a:pt x="13759" y="4184"/>
                        <a:pt x="13758" y="4184"/>
                        <a:pt x="13756" y="4184"/>
                      </a:cubicBezTo>
                      <a:close/>
                      <a:moveTo>
                        <a:pt x="21012" y="1"/>
                      </a:moveTo>
                      <a:lnTo>
                        <a:pt x="13761" y="4184"/>
                      </a:lnTo>
                      <a:lnTo>
                        <a:pt x="13761" y="4184"/>
                      </a:lnTo>
                      <a:cubicBezTo>
                        <a:pt x="13835" y="4186"/>
                        <a:pt x="13872" y="4244"/>
                        <a:pt x="13872" y="4320"/>
                      </a:cubicBezTo>
                      <a:lnTo>
                        <a:pt x="13872" y="4378"/>
                      </a:lnTo>
                      <a:lnTo>
                        <a:pt x="21499" y="1"/>
                      </a:lnTo>
                      <a:close/>
                      <a:moveTo>
                        <a:pt x="11899" y="5258"/>
                      </a:moveTo>
                      <a:cubicBezTo>
                        <a:pt x="11884" y="5263"/>
                        <a:pt x="11870" y="5271"/>
                        <a:pt x="11857" y="5282"/>
                      </a:cubicBezTo>
                      <a:lnTo>
                        <a:pt x="11857" y="5282"/>
                      </a:lnTo>
                      <a:lnTo>
                        <a:pt x="11899" y="5258"/>
                      </a:lnTo>
                      <a:close/>
                      <a:moveTo>
                        <a:pt x="13654" y="4246"/>
                      </a:moveTo>
                      <a:lnTo>
                        <a:pt x="11899" y="5258"/>
                      </a:lnTo>
                      <a:lnTo>
                        <a:pt x="11899" y="5258"/>
                      </a:lnTo>
                      <a:cubicBezTo>
                        <a:pt x="11908" y="5255"/>
                        <a:pt x="11917" y="5254"/>
                        <a:pt x="11927" y="5254"/>
                      </a:cubicBezTo>
                      <a:cubicBezTo>
                        <a:pt x="12005" y="5254"/>
                        <a:pt x="12063" y="5312"/>
                        <a:pt x="12063" y="5390"/>
                      </a:cubicBezTo>
                      <a:lnTo>
                        <a:pt x="12063" y="5448"/>
                      </a:lnTo>
                      <a:lnTo>
                        <a:pt x="13639" y="4534"/>
                      </a:lnTo>
                      <a:lnTo>
                        <a:pt x="13639" y="4320"/>
                      </a:lnTo>
                      <a:cubicBezTo>
                        <a:pt x="13639" y="4292"/>
                        <a:pt x="13644" y="4267"/>
                        <a:pt x="13654" y="4246"/>
                      </a:cubicBezTo>
                      <a:close/>
                      <a:moveTo>
                        <a:pt x="10075" y="6310"/>
                      </a:moveTo>
                      <a:cubicBezTo>
                        <a:pt x="10052" y="6317"/>
                        <a:pt x="10033" y="6329"/>
                        <a:pt x="10017" y="6343"/>
                      </a:cubicBezTo>
                      <a:lnTo>
                        <a:pt x="10017" y="6343"/>
                      </a:lnTo>
                      <a:lnTo>
                        <a:pt x="10075" y="6310"/>
                      </a:lnTo>
                      <a:close/>
                      <a:moveTo>
                        <a:pt x="11857" y="5282"/>
                      </a:moveTo>
                      <a:lnTo>
                        <a:pt x="10075" y="6310"/>
                      </a:lnTo>
                      <a:lnTo>
                        <a:pt x="10075" y="6310"/>
                      </a:lnTo>
                      <a:cubicBezTo>
                        <a:pt x="10088" y="6306"/>
                        <a:pt x="10102" y="6304"/>
                        <a:pt x="10118" y="6304"/>
                      </a:cubicBezTo>
                      <a:cubicBezTo>
                        <a:pt x="10176" y="6304"/>
                        <a:pt x="10234" y="6363"/>
                        <a:pt x="10234" y="6421"/>
                      </a:cubicBezTo>
                      <a:lnTo>
                        <a:pt x="10234" y="6499"/>
                      </a:lnTo>
                      <a:lnTo>
                        <a:pt x="11810" y="5584"/>
                      </a:lnTo>
                      <a:lnTo>
                        <a:pt x="11810" y="5390"/>
                      </a:lnTo>
                      <a:cubicBezTo>
                        <a:pt x="11810" y="5345"/>
                        <a:pt x="11830" y="5307"/>
                        <a:pt x="11857" y="5282"/>
                      </a:cubicBezTo>
                      <a:close/>
                      <a:moveTo>
                        <a:pt x="10017" y="6343"/>
                      </a:moveTo>
                      <a:lnTo>
                        <a:pt x="8230" y="7374"/>
                      </a:lnTo>
                      <a:lnTo>
                        <a:pt x="118" y="7374"/>
                      </a:lnTo>
                      <a:cubicBezTo>
                        <a:pt x="40" y="7374"/>
                        <a:pt x="1" y="7433"/>
                        <a:pt x="1" y="7491"/>
                      </a:cubicBezTo>
                      <a:cubicBezTo>
                        <a:pt x="1" y="7549"/>
                        <a:pt x="20" y="7569"/>
                        <a:pt x="59" y="7588"/>
                      </a:cubicBezTo>
                      <a:cubicBezTo>
                        <a:pt x="98" y="7588"/>
                        <a:pt x="118" y="7627"/>
                        <a:pt x="118" y="7627"/>
                      </a:cubicBezTo>
                      <a:lnTo>
                        <a:pt x="8172" y="7627"/>
                      </a:lnTo>
                      <a:lnTo>
                        <a:pt x="8172" y="7491"/>
                      </a:lnTo>
                      <a:cubicBezTo>
                        <a:pt x="8172" y="7433"/>
                        <a:pt x="8211" y="7374"/>
                        <a:pt x="8289" y="7374"/>
                      </a:cubicBezTo>
                      <a:cubicBezTo>
                        <a:pt x="8367" y="7374"/>
                        <a:pt x="8406" y="7433"/>
                        <a:pt x="8406" y="7491"/>
                      </a:cubicBezTo>
                      <a:lnTo>
                        <a:pt x="8406" y="7569"/>
                      </a:lnTo>
                      <a:lnTo>
                        <a:pt x="9981" y="6654"/>
                      </a:lnTo>
                      <a:lnTo>
                        <a:pt x="9981" y="6421"/>
                      </a:lnTo>
                      <a:cubicBezTo>
                        <a:pt x="9981" y="6393"/>
                        <a:pt x="9995" y="6365"/>
                        <a:pt x="10017" y="634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1"/>
                <p:cNvSpPr/>
                <p:nvPr/>
              </p:nvSpPr>
              <p:spPr>
                <a:xfrm>
                  <a:off x="809525" y="914650"/>
                  <a:ext cx="41375" cy="25825"/>
                </a:xfrm>
                <a:custGeom>
                  <a:avLst/>
                  <a:gdLst/>
                  <a:ahLst/>
                  <a:cxnLst/>
                  <a:rect l="l" t="t" r="r" b="b"/>
                  <a:pathLst>
                    <a:path w="1655" h="1033" extrusionOk="0">
                      <a:moveTo>
                        <a:pt x="1294" y="681"/>
                      </a:moveTo>
                      <a:cubicBezTo>
                        <a:pt x="1266" y="690"/>
                        <a:pt x="1244" y="705"/>
                        <a:pt x="1232" y="728"/>
                      </a:cubicBezTo>
                      <a:lnTo>
                        <a:pt x="1232" y="728"/>
                      </a:lnTo>
                      <a:cubicBezTo>
                        <a:pt x="1236" y="726"/>
                        <a:pt x="1241" y="723"/>
                        <a:pt x="1246" y="721"/>
                      </a:cubicBezTo>
                      <a:cubicBezTo>
                        <a:pt x="1263" y="707"/>
                        <a:pt x="1279" y="694"/>
                        <a:pt x="1294" y="681"/>
                      </a:cubicBezTo>
                      <a:close/>
                      <a:moveTo>
                        <a:pt x="831" y="0"/>
                      </a:moveTo>
                      <a:cubicBezTo>
                        <a:pt x="653" y="0"/>
                        <a:pt x="477" y="34"/>
                        <a:pt x="332" y="98"/>
                      </a:cubicBezTo>
                      <a:cubicBezTo>
                        <a:pt x="370" y="137"/>
                        <a:pt x="370" y="195"/>
                        <a:pt x="351" y="254"/>
                      </a:cubicBezTo>
                      <a:cubicBezTo>
                        <a:pt x="332" y="293"/>
                        <a:pt x="273" y="293"/>
                        <a:pt x="254" y="293"/>
                      </a:cubicBezTo>
                      <a:cubicBezTo>
                        <a:pt x="234" y="293"/>
                        <a:pt x="195" y="293"/>
                        <a:pt x="195" y="273"/>
                      </a:cubicBezTo>
                      <a:lnTo>
                        <a:pt x="137" y="234"/>
                      </a:lnTo>
                      <a:cubicBezTo>
                        <a:pt x="59" y="293"/>
                        <a:pt x="1" y="390"/>
                        <a:pt x="1" y="487"/>
                      </a:cubicBezTo>
                      <a:cubicBezTo>
                        <a:pt x="1" y="643"/>
                        <a:pt x="98" y="779"/>
                        <a:pt x="273" y="876"/>
                      </a:cubicBezTo>
                      <a:cubicBezTo>
                        <a:pt x="448" y="974"/>
                        <a:pt x="643" y="1032"/>
                        <a:pt x="837" y="1032"/>
                      </a:cubicBezTo>
                      <a:cubicBezTo>
                        <a:pt x="1012" y="1032"/>
                        <a:pt x="1168" y="974"/>
                        <a:pt x="1324" y="935"/>
                      </a:cubicBezTo>
                      <a:lnTo>
                        <a:pt x="1265" y="896"/>
                      </a:lnTo>
                      <a:cubicBezTo>
                        <a:pt x="1226" y="876"/>
                        <a:pt x="1207" y="799"/>
                        <a:pt x="1226" y="740"/>
                      </a:cubicBezTo>
                      <a:cubicBezTo>
                        <a:pt x="1228" y="736"/>
                        <a:pt x="1230" y="732"/>
                        <a:pt x="1232" y="728"/>
                      </a:cubicBezTo>
                      <a:lnTo>
                        <a:pt x="1232" y="728"/>
                      </a:lnTo>
                      <a:cubicBezTo>
                        <a:pt x="1107" y="791"/>
                        <a:pt x="948" y="823"/>
                        <a:pt x="794" y="823"/>
                      </a:cubicBezTo>
                      <a:cubicBezTo>
                        <a:pt x="633" y="823"/>
                        <a:pt x="477" y="789"/>
                        <a:pt x="370" y="721"/>
                      </a:cubicBezTo>
                      <a:cubicBezTo>
                        <a:pt x="273" y="662"/>
                        <a:pt x="215" y="585"/>
                        <a:pt x="215" y="526"/>
                      </a:cubicBezTo>
                      <a:cubicBezTo>
                        <a:pt x="215" y="448"/>
                        <a:pt x="273" y="390"/>
                        <a:pt x="370" y="332"/>
                      </a:cubicBezTo>
                      <a:cubicBezTo>
                        <a:pt x="487" y="254"/>
                        <a:pt x="662" y="234"/>
                        <a:pt x="818" y="234"/>
                      </a:cubicBezTo>
                      <a:cubicBezTo>
                        <a:pt x="974" y="234"/>
                        <a:pt x="1129" y="254"/>
                        <a:pt x="1246" y="332"/>
                      </a:cubicBezTo>
                      <a:cubicBezTo>
                        <a:pt x="1343" y="371"/>
                        <a:pt x="1402" y="448"/>
                        <a:pt x="1402" y="526"/>
                      </a:cubicBezTo>
                      <a:cubicBezTo>
                        <a:pt x="1402" y="574"/>
                        <a:pt x="1362" y="622"/>
                        <a:pt x="1294" y="681"/>
                      </a:cubicBezTo>
                      <a:lnTo>
                        <a:pt x="1294" y="681"/>
                      </a:lnTo>
                      <a:cubicBezTo>
                        <a:pt x="1309" y="677"/>
                        <a:pt x="1326" y="675"/>
                        <a:pt x="1344" y="675"/>
                      </a:cubicBezTo>
                      <a:cubicBezTo>
                        <a:pt x="1363" y="675"/>
                        <a:pt x="1382" y="677"/>
                        <a:pt x="1402" y="682"/>
                      </a:cubicBezTo>
                      <a:lnTo>
                        <a:pt x="1538" y="779"/>
                      </a:lnTo>
                      <a:cubicBezTo>
                        <a:pt x="1616" y="701"/>
                        <a:pt x="1655" y="604"/>
                        <a:pt x="1655" y="526"/>
                      </a:cubicBezTo>
                      <a:cubicBezTo>
                        <a:pt x="1655" y="371"/>
                        <a:pt x="1557" y="215"/>
                        <a:pt x="1402" y="137"/>
                      </a:cubicBezTo>
                      <a:cubicBezTo>
                        <a:pt x="1236" y="44"/>
                        <a:pt x="1032" y="0"/>
                        <a:pt x="8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1"/>
                <p:cNvSpPr/>
                <p:nvPr/>
              </p:nvSpPr>
              <p:spPr>
                <a:xfrm>
                  <a:off x="839700" y="931675"/>
                  <a:ext cx="66650" cy="41375"/>
                </a:xfrm>
                <a:custGeom>
                  <a:avLst/>
                  <a:gdLst/>
                  <a:ahLst/>
                  <a:cxnLst/>
                  <a:rect l="l" t="t" r="r" b="b"/>
                  <a:pathLst>
                    <a:path w="2666" h="1655" extrusionOk="0">
                      <a:moveTo>
                        <a:pt x="104" y="0"/>
                      </a:moveTo>
                      <a:cubicBezTo>
                        <a:pt x="69" y="0"/>
                        <a:pt x="32" y="22"/>
                        <a:pt x="19" y="59"/>
                      </a:cubicBezTo>
                      <a:cubicBezTo>
                        <a:pt x="0" y="98"/>
                        <a:pt x="0" y="176"/>
                        <a:pt x="58" y="234"/>
                      </a:cubicBezTo>
                      <a:lnTo>
                        <a:pt x="117" y="254"/>
                      </a:lnTo>
                      <a:lnTo>
                        <a:pt x="2082" y="1402"/>
                      </a:lnTo>
                      <a:lnTo>
                        <a:pt x="2490" y="1635"/>
                      </a:lnTo>
                      <a:cubicBezTo>
                        <a:pt x="2529" y="1635"/>
                        <a:pt x="2549" y="1655"/>
                        <a:pt x="2549" y="1655"/>
                      </a:cubicBezTo>
                      <a:cubicBezTo>
                        <a:pt x="2588" y="1655"/>
                        <a:pt x="2626" y="1635"/>
                        <a:pt x="2646" y="1616"/>
                      </a:cubicBezTo>
                      <a:cubicBezTo>
                        <a:pt x="2665" y="1557"/>
                        <a:pt x="2665" y="1479"/>
                        <a:pt x="2588" y="1441"/>
                      </a:cubicBezTo>
                      <a:lnTo>
                        <a:pt x="311" y="118"/>
                      </a:lnTo>
                      <a:lnTo>
                        <a:pt x="156" y="20"/>
                      </a:lnTo>
                      <a:cubicBezTo>
                        <a:pt x="142" y="7"/>
                        <a:pt x="123" y="0"/>
                        <a:pt x="1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1"/>
                <p:cNvSpPr/>
                <p:nvPr/>
              </p:nvSpPr>
              <p:spPr>
                <a:xfrm>
                  <a:off x="739500" y="877200"/>
                  <a:ext cx="78825" cy="45750"/>
                </a:xfrm>
                <a:custGeom>
                  <a:avLst/>
                  <a:gdLst/>
                  <a:ahLst/>
                  <a:cxnLst/>
                  <a:rect l="l" t="t" r="r" b="b"/>
                  <a:pathLst>
                    <a:path w="3153" h="1830" extrusionOk="0">
                      <a:moveTo>
                        <a:pt x="253" y="1"/>
                      </a:moveTo>
                      <a:lnTo>
                        <a:pt x="0" y="137"/>
                      </a:lnTo>
                      <a:lnTo>
                        <a:pt x="2899" y="1752"/>
                      </a:lnTo>
                      <a:lnTo>
                        <a:pt x="2977" y="1791"/>
                      </a:lnTo>
                      <a:cubicBezTo>
                        <a:pt x="2996" y="1791"/>
                        <a:pt x="3035" y="1830"/>
                        <a:pt x="3035" y="1830"/>
                      </a:cubicBezTo>
                      <a:cubicBezTo>
                        <a:pt x="3074" y="1830"/>
                        <a:pt x="3094" y="1791"/>
                        <a:pt x="3133" y="1771"/>
                      </a:cubicBezTo>
                      <a:cubicBezTo>
                        <a:pt x="3152" y="1713"/>
                        <a:pt x="3152" y="1655"/>
                        <a:pt x="3094" y="1635"/>
                      </a:cubicBezTo>
                      <a:lnTo>
                        <a:pt x="3074" y="1635"/>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1"/>
                <p:cNvSpPr/>
                <p:nvPr/>
              </p:nvSpPr>
              <p:spPr>
                <a:xfrm>
                  <a:off x="701550" y="853375"/>
                  <a:ext cx="38950" cy="22400"/>
                </a:xfrm>
                <a:custGeom>
                  <a:avLst/>
                  <a:gdLst/>
                  <a:ahLst/>
                  <a:cxnLst/>
                  <a:rect l="l" t="t" r="r" b="b"/>
                  <a:pathLst>
                    <a:path w="1558" h="896" extrusionOk="0">
                      <a:moveTo>
                        <a:pt x="234" y="1"/>
                      </a:moveTo>
                      <a:lnTo>
                        <a:pt x="1" y="117"/>
                      </a:lnTo>
                      <a:lnTo>
                        <a:pt x="1304" y="896"/>
                      </a:lnTo>
                      <a:lnTo>
                        <a:pt x="1557" y="75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1"/>
                <p:cNvSpPr/>
                <p:nvPr/>
              </p:nvSpPr>
              <p:spPr>
                <a:xfrm>
                  <a:off x="697675" y="771175"/>
                  <a:ext cx="187275" cy="132800"/>
                </a:xfrm>
                <a:custGeom>
                  <a:avLst/>
                  <a:gdLst/>
                  <a:ahLst/>
                  <a:cxnLst/>
                  <a:rect l="l" t="t" r="r" b="b"/>
                  <a:pathLst>
                    <a:path w="7491" h="5312" extrusionOk="0">
                      <a:moveTo>
                        <a:pt x="6070" y="1"/>
                      </a:moveTo>
                      <a:lnTo>
                        <a:pt x="5817" y="156"/>
                      </a:lnTo>
                      <a:lnTo>
                        <a:pt x="7140" y="915"/>
                      </a:lnTo>
                      <a:lnTo>
                        <a:pt x="4475" y="2433"/>
                      </a:lnTo>
                      <a:lnTo>
                        <a:pt x="4533" y="2452"/>
                      </a:lnTo>
                      <a:cubicBezTo>
                        <a:pt x="4572" y="2491"/>
                        <a:pt x="4611" y="2549"/>
                        <a:pt x="4572" y="2627"/>
                      </a:cubicBezTo>
                      <a:cubicBezTo>
                        <a:pt x="4553" y="2685"/>
                        <a:pt x="4514" y="2685"/>
                        <a:pt x="4475" y="2685"/>
                      </a:cubicBezTo>
                      <a:cubicBezTo>
                        <a:pt x="4455" y="2685"/>
                        <a:pt x="4436" y="2685"/>
                        <a:pt x="4436" y="2666"/>
                      </a:cubicBezTo>
                      <a:lnTo>
                        <a:pt x="4261" y="2549"/>
                      </a:lnTo>
                      <a:lnTo>
                        <a:pt x="1732" y="4008"/>
                      </a:lnTo>
                      <a:lnTo>
                        <a:pt x="1498" y="4164"/>
                      </a:lnTo>
                      <a:lnTo>
                        <a:pt x="0" y="5020"/>
                      </a:lnTo>
                      <a:lnTo>
                        <a:pt x="0" y="5312"/>
                      </a:lnTo>
                      <a:lnTo>
                        <a:pt x="1732" y="4320"/>
                      </a:lnTo>
                      <a:lnTo>
                        <a:pt x="1946" y="4184"/>
                      </a:lnTo>
                      <a:lnTo>
                        <a:pt x="7451" y="1012"/>
                      </a:lnTo>
                      <a:cubicBezTo>
                        <a:pt x="7490" y="973"/>
                        <a:pt x="7490" y="935"/>
                        <a:pt x="7490" y="915"/>
                      </a:cubicBezTo>
                      <a:cubicBezTo>
                        <a:pt x="7490" y="876"/>
                        <a:pt x="7471" y="837"/>
                        <a:pt x="7451" y="818"/>
                      </a:cubicBezTo>
                      <a:lnTo>
                        <a:pt x="60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1"/>
                <p:cNvSpPr/>
                <p:nvPr/>
              </p:nvSpPr>
              <p:spPr>
                <a:xfrm>
                  <a:off x="770625" y="813975"/>
                  <a:ext cx="42350" cy="24825"/>
                </a:xfrm>
                <a:custGeom>
                  <a:avLst/>
                  <a:gdLst/>
                  <a:ahLst/>
                  <a:cxnLst/>
                  <a:rect l="l" t="t" r="r" b="b"/>
                  <a:pathLst>
                    <a:path w="1694" h="993" extrusionOk="0">
                      <a:moveTo>
                        <a:pt x="253" y="1"/>
                      </a:moveTo>
                      <a:lnTo>
                        <a:pt x="0" y="137"/>
                      </a:lnTo>
                      <a:lnTo>
                        <a:pt x="1343" y="876"/>
                      </a:lnTo>
                      <a:lnTo>
                        <a:pt x="1518" y="973"/>
                      </a:lnTo>
                      <a:cubicBezTo>
                        <a:pt x="1537" y="973"/>
                        <a:pt x="1557" y="993"/>
                        <a:pt x="1557" y="993"/>
                      </a:cubicBezTo>
                      <a:cubicBezTo>
                        <a:pt x="1615" y="993"/>
                        <a:pt x="1635" y="973"/>
                        <a:pt x="1654" y="954"/>
                      </a:cubicBezTo>
                      <a:cubicBezTo>
                        <a:pt x="1693" y="896"/>
                        <a:pt x="1693" y="818"/>
                        <a:pt x="1615" y="779"/>
                      </a:cubicBezTo>
                      <a:lnTo>
                        <a:pt x="1557" y="759"/>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1"/>
                <p:cNvSpPr/>
                <p:nvPr/>
              </p:nvSpPr>
              <p:spPr>
                <a:xfrm>
                  <a:off x="748725" y="716700"/>
                  <a:ext cx="114325" cy="65700"/>
                </a:xfrm>
                <a:custGeom>
                  <a:avLst/>
                  <a:gdLst/>
                  <a:ahLst/>
                  <a:cxnLst/>
                  <a:rect l="l" t="t" r="r" b="b"/>
                  <a:pathLst>
                    <a:path w="4573" h="2628" extrusionOk="0">
                      <a:moveTo>
                        <a:pt x="1324" y="1"/>
                      </a:moveTo>
                      <a:lnTo>
                        <a:pt x="1" y="759"/>
                      </a:lnTo>
                      <a:lnTo>
                        <a:pt x="3269" y="2627"/>
                      </a:lnTo>
                      <a:lnTo>
                        <a:pt x="3775" y="2335"/>
                      </a:lnTo>
                      <a:lnTo>
                        <a:pt x="4028" y="2180"/>
                      </a:lnTo>
                      <a:lnTo>
                        <a:pt x="4573" y="1868"/>
                      </a:lnTo>
                      <a:lnTo>
                        <a:pt x="1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1"/>
                <p:cNvSpPr/>
                <p:nvPr/>
              </p:nvSpPr>
              <p:spPr>
                <a:xfrm>
                  <a:off x="697175" y="758050"/>
                  <a:ext cx="93900" cy="66175"/>
                </a:xfrm>
                <a:custGeom>
                  <a:avLst/>
                  <a:gdLst/>
                  <a:ahLst/>
                  <a:cxnLst/>
                  <a:rect l="l" t="t" r="r" b="b"/>
                  <a:pathLst>
                    <a:path w="3756" h="2647" extrusionOk="0">
                      <a:moveTo>
                        <a:pt x="487" y="0"/>
                      </a:moveTo>
                      <a:lnTo>
                        <a:pt x="1" y="292"/>
                      </a:lnTo>
                      <a:lnTo>
                        <a:pt x="1" y="1246"/>
                      </a:lnTo>
                      <a:lnTo>
                        <a:pt x="2433" y="2646"/>
                      </a:lnTo>
                      <a:lnTo>
                        <a:pt x="2938" y="2335"/>
                      </a:lnTo>
                      <a:lnTo>
                        <a:pt x="3191" y="2218"/>
                      </a:lnTo>
                      <a:lnTo>
                        <a:pt x="3756" y="1888"/>
                      </a:lnTo>
                      <a:lnTo>
                        <a:pt x="4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1"/>
                <p:cNvSpPr/>
                <p:nvPr/>
              </p:nvSpPr>
              <p:spPr>
                <a:xfrm>
                  <a:off x="697175" y="831500"/>
                  <a:ext cx="24350" cy="27250"/>
                </a:xfrm>
                <a:custGeom>
                  <a:avLst/>
                  <a:gdLst/>
                  <a:ahLst/>
                  <a:cxnLst/>
                  <a:rect l="l" t="t" r="r" b="b"/>
                  <a:pathLst>
                    <a:path w="974" h="1090" extrusionOk="0">
                      <a:moveTo>
                        <a:pt x="1" y="0"/>
                      </a:moveTo>
                      <a:lnTo>
                        <a:pt x="1" y="1090"/>
                      </a:lnTo>
                      <a:lnTo>
                        <a:pt x="176" y="992"/>
                      </a:lnTo>
                      <a:lnTo>
                        <a:pt x="409" y="876"/>
                      </a:lnTo>
                      <a:lnTo>
                        <a:pt x="973" y="564"/>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1"/>
                <p:cNvSpPr/>
                <p:nvPr/>
              </p:nvSpPr>
              <p:spPr>
                <a:xfrm>
                  <a:off x="2270125" y="2491500"/>
                  <a:ext cx="99225" cy="68600"/>
                </a:xfrm>
                <a:custGeom>
                  <a:avLst/>
                  <a:gdLst/>
                  <a:ahLst/>
                  <a:cxnLst/>
                  <a:rect l="l" t="t" r="r" b="b"/>
                  <a:pathLst>
                    <a:path w="3969" h="2744" extrusionOk="0">
                      <a:moveTo>
                        <a:pt x="3191" y="0"/>
                      </a:moveTo>
                      <a:lnTo>
                        <a:pt x="0" y="1848"/>
                      </a:lnTo>
                      <a:lnTo>
                        <a:pt x="1556" y="2743"/>
                      </a:lnTo>
                      <a:lnTo>
                        <a:pt x="3969" y="2743"/>
                      </a:lnTo>
                      <a:lnTo>
                        <a:pt x="3969" y="486"/>
                      </a:lnTo>
                      <a:lnTo>
                        <a:pt x="3677" y="642"/>
                      </a:lnTo>
                      <a:lnTo>
                        <a:pt x="3619" y="642"/>
                      </a:lnTo>
                      <a:cubicBezTo>
                        <a:pt x="3580" y="642"/>
                        <a:pt x="3541" y="623"/>
                        <a:pt x="3521" y="603"/>
                      </a:cubicBezTo>
                      <a:cubicBezTo>
                        <a:pt x="3502" y="545"/>
                        <a:pt x="3502" y="486"/>
                        <a:pt x="3580" y="428"/>
                      </a:cubicBezTo>
                      <a:lnTo>
                        <a:pt x="3774" y="331"/>
                      </a:lnTo>
                      <a:lnTo>
                        <a:pt x="31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1"/>
                <p:cNvSpPr/>
                <p:nvPr/>
              </p:nvSpPr>
              <p:spPr>
                <a:xfrm>
                  <a:off x="2357175" y="2494900"/>
                  <a:ext cx="11200" cy="12175"/>
                </a:xfrm>
                <a:custGeom>
                  <a:avLst/>
                  <a:gdLst/>
                  <a:ahLst/>
                  <a:cxnLst/>
                  <a:rect l="l" t="t" r="r" b="b"/>
                  <a:pathLst>
                    <a:path w="448" h="487" extrusionOk="0">
                      <a:moveTo>
                        <a:pt x="448" y="0"/>
                      </a:moveTo>
                      <a:lnTo>
                        <a:pt x="215" y="156"/>
                      </a:lnTo>
                      <a:lnTo>
                        <a:pt x="59" y="273"/>
                      </a:lnTo>
                      <a:cubicBezTo>
                        <a:pt x="20" y="292"/>
                        <a:pt x="1" y="370"/>
                        <a:pt x="20" y="448"/>
                      </a:cubicBezTo>
                      <a:cubicBezTo>
                        <a:pt x="39" y="487"/>
                        <a:pt x="98" y="487"/>
                        <a:pt x="117" y="487"/>
                      </a:cubicBezTo>
                      <a:cubicBezTo>
                        <a:pt x="137" y="487"/>
                        <a:pt x="156" y="487"/>
                        <a:pt x="156" y="467"/>
                      </a:cubicBezTo>
                      <a:lnTo>
                        <a:pt x="448" y="292"/>
                      </a:lnTo>
                      <a:lnTo>
                        <a:pt x="4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1"/>
                <p:cNvSpPr/>
                <p:nvPr/>
              </p:nvSpPr>
              <p:spPr>
                <a:xfrm>
                  <a:off x="1777425" y="1980800"/>
                  <a:ext cx="104600" cy="60825"/>
                </a:xfrm>
                <a:custGeom>
                  <a:avLst/>
                  <a:gdLst/>
                  <a:ahLst/>
                  <a:cxnLst/>
                  <a:rect l="l" t="t" r="r" b="b"/>
                  <a:pathLst>
                    <a:path w="4184" h="2433" extrusionOk="0">
                      <a:moveTo>
                        <a:pt x="3969" y="0"/>
                      </a:moveTo>
                      <a:lnTo>
                        <a:pt x="0" y="2277"/>
                      </a:lnTo>
                      <a:cubicBezTo>
                        <a:pt x="39" y="2277"/>
                        <a:pt x="59" y="2296"/>
                        <a:pt x="59" y="2296"/>
                      </a:cubicBezTo>
                      <a:cubicBezTo>
                        <a:pt x="136" y="2335"/>
                        <a:pt x="175" y="2374"/>
                        <a:pt x="234" y="2432"/>
                      </a:cubicBezTo>
                      <a:lnTo>
                        <a:pt x="4183" y="137"/>
                      </a:lnTo>
                      <a:cubicBezTo>
                        <a:pt x="4164" y="137"/>
                        <a:pt x="4144" y="117"/>
                        <a:pt x="4125" y="117"/>
                      </a:cubicBezTo>
                      <a:cubicBezTo>
                        <a:pt x="4066" y="98"/>
                        <a:pt x="4027" y="3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1"/>
                <p:cNvSpPr/>
                <p:nvPr/>
              </p:nvSpPr>
              <p:spPr>
                <a:xfrm>
                  <a:off x="1873725" y="1959150"/>
                  <a:ext cx="41350" cy="27025"/>
                </a:xfrm>
                <a:custGeom>
                  <a:avLst/>
                  <a:gdLst/>
                  <a:ahLst/>
                  <a:cxnLst/>
                  <a:rect l="l" t="t" r="r" b="b"/>
                  <a:pathLst>
                    <a:path w="1654" h="1081" extrusionOk="0">
                      <a:moveTo>
                        <a:pt x="817" y="283"/>
                      </a:moveTo>
                      <a:cubicBezTo>
                        <a:pt x="992" y="283"/>
                        <a:pt x="1148" y="302"/>
                        <a:pt x="1265" y="380"/>
                      </a:cubicBezTo>
                      <a:cubicBezTo>
                        <a:pt x="1362" y="419"/>
                        <a:pt x="1401" y="497"/>
                        <a:pt x="1401" y="575"/>
                      </a:cubicBezTo>
                      <a:cubicBezTo>
                        <a:pt x="1401" y="633"/>
                        <a:pt x="1362" y="691"/>
                        <a:pt x="1265" y="769"/>
                      </a:cubicBezTo>
                      <a:cubicBezTo>
                        <a:pt x="1138" y="837"/>
                        <a:pt x="973" y="871"/>
                        <a:pt x="813" y="871"/>
                      </a:cubicBezTo>
                      <a:cubicBezTo>
                        <a:pt x="652" y="871"/>
                        <a:pt x="496" y="837"/>
                        <a:pt x="389" y="769"/>
                      </a:cubicBezTo>
                      <a:cubicBezTo>
                        <a:pt x="292" y="711"/>
                        <a:pt x="234" y="633"/>
                        <a:pt x="234" y="575"/>
                      </a:cubicBezTo>
                      <a:cubicBezTo>
                        <a:pt x="234" y="497"/>
                        <a:pt x="312" y="419"/>
                        <a:pt x="389" y="380"/>
                      </a:cubicBezTo>
                      <a:cubicBezTo>
                        <a:pt x="506" y="302"/>
                        <a:pt x="681" y="283"/>
                        <a:pt x="817" y="283"/>
                      </a:cubicBezTo>
                      <a:close/>
                      <a:moveTo>
                        <a:pt x="827" y="1"/>
                      </a:moveTo>
                      <a:cubicBezTo>
                        <a:pt x="628" y="1"/>
                        <a:pt x="428" y="49"/>
                        <a:pt x="273" y="146"/>
                      </a:cubicBezTo>
                      <a:cubicBezTo>
                        <a:pt x="98" y="244"/>
                        <a:pt x="0" y="399"/>
                        <a:pt x="0" y="536"/>
                      </a:cubicBezTo>
                      <a:cubicBezTo>
                        <a:pt x="0" y="633"/>
                        <a:pt x="39" y="730"/>
                        <a:pt x="117" y="808"/>
                      </a:cubicBezTo>
                      <a:cubicBezTo>
                        <a:pt x="175" y="886"/>
                        <a:pt x="214" y="925"/>
                        <a:pt x="273" y="964"/>
                      </a:cubicBezTo>
                      <a:cubicBezTo>
                        <a:pt x="292" y="983"/>
                        <a:pt x="312" y="983"/>
                        <a:pt x="331" y="983"/>
                      </a:cubicBezTo>
                      <a:cubicBezTo>
                        <a:pt x="487" y="1061"/>
                        <a:pt x="662" y="1080"/>
                        <a:pt x="817" y="1080"/>
                      </a:cubicBezTo>
                      <a:cubicBezTo>
                        <a:pt x="1012" y="1080"/>
                        <a:pt x="1245" y="1022"/>
                        <a:pt x="1382" y="925"/>
                      </a:cubicBezTo>
                      <a:cubicBezTo>
                        <a:pt x="1557" y="827"/>
                        <a:pt x="1654" y="691"/>
                        <a:pt x="1654" y="536"/>
                      </a:cubicBezTo>
                      <a:cubicBezTo>
                        <a:pt x="1654" y="399"/>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1"/>
                <p:cNvSpPr/>
                <p:nvPr/>
              </p:nvSpPr>
              <p:spPr>
                <a:xfrm>
                  <a:off x="1745325" y="2034775"/>
                  <a:ext cx="40875" cy="26300"/>
                </a:xfrm>
                <a:custGeom>
                  <a:avLst/>
                  <a:gdLst/>
                  <a:ahLst/>
                  <a:cxnLst/>
                  <a:rect l="l" t="t" r="r" b="b"/>
                  <a:pathLst>
                    <a:path w="1635" h="1052" extrusionOk="0">
                      <a:moveTo>
                        <a:pt x="1252" y="704"/>
                      </a:moveTo>
                      <a:lnTo>
                        <a:pt x="1252" y="704"/>
                      </a:lnTo>
                      <a:cubicBezTo>
                        <a:pt x="1239" y="710"/>
                        <a:pt x="1227" y="717"/>
                        <a:pt x="1216" y="726"/>
                      </a:cubicBezTo>
                      <a:lnTo>
                        <a:pt x="1216" y="726"/>
                      </a:lnTo>
                      <a:cubicBezTo>
                        <a:pt x="1219" y="725"/>
                        <a:pt x="1223" y="723"/>
                        <a:pt x="1226" y="721"/>
                      </a:cubicBezTo>
                      <a:cubicBezTo>
                        <a:pt x="1235" y="715"/>
                        <a:pt x="1244" y="710"/>
                        <a:pt x="1252" y="704"/>
                      </a:cubicBezTo>
                      <a:close/>
                      <a:moveTo>
                        <a:pt x="817" y="1"/>
                      </a:moveTo>
                      <a:cubicBezTo>
                        <a:pt x="637" y="1"/>
                        <a:pt x="457" y="40"/>
                        <a:pt x="311" y="118"/>
                      </a:cubicBezTo>
                      <a:cubicBezTo>
                        <a:pt x="370" y="156"/>
                        <a:pt x="389" y="215"/>
                        <a:pt x="350" y="254"/>
                      </a:cubicBezTo>
                      <a:cubicBezTo>
                        <a:pt x="311" y="312"/>
                        <a:pt x="273" y="312"/>
                        <a:pt x="253" y="312"/>
                      </a:cubicBezTo>
                      <a:cubicBezTo>
                        <a:pt x="214" y="312"/>
                        <a:pt x="195" y="312"/>
                        <a:pt x="195" y="293"/>
                      </a:cubicBezTo>
                      <a:lnTo>
                        <a:pt x="117" y="234"/>
                      </a:lnTo>
                      <a:cubicBezTo>
                        <a:pt x="59" y="312"/>
                        <a:pt x="0" y="409"/>
                        <a:pt x="0" y="507"/>
                      </a:cubicBezTo>
                      <a:cubicBezTo>
                        <a:pt x="0" y="662"/>
                        <a:pt x="97" y="798"/>
                        <a:pt x="273" y="896"/>
                      </a:cubicBezTo>
                      <a:cubicBezTo>
                        <a:pt x="448" y="993"/>
                        <a:pt x="642" y="1051"/>
                        <a:pt x="837" y="1051"/>
                      </a:cubicBezTo>
                      <a:cubicBezTo>
                        <a:pt x="992" y="1051"/>
                        <a:pt x="1167" y="993"/>
                        <a:pt x="1323" y="954"/>
                      </a:cubicBezTo>
                      <a:lnTo>
                        <a:pt x="1265" y="915"/>
                      </a:lnTo>
                      <a:cubicBezTo>
                        <a:pt x="1167" y="896"/>
                        <a:pt x="1148" y="818"/>
                        <a:pt x="1187" y="760"/>
                      </a:cubicBezTo>
                      <a:cubicBezTo>
                        <a:pt x="1196" y="747"/>
                        <a:pt x="1205" y="736"/>
                        <a:pt x="1216" y="726"/>
                      </a:cubicBezTo>
                      <a:lnTo>
                        <a:pt x="1216" y="726"/>
                      </a:lnTo>
                      <a:cubicBezTo>
                        <a:pt x="1100" y="791"/>
                        <a:pt x="944" y="823"/>
                        <a:pt x="788" y="823"/>
                      </a:cubicBezTo>
                      <a:cubicBezTo>
                        <a:pt x="628" y="823"/>
                        <a:pt x="467" y="789"/>
                        <a:pt x="350" y="721"/>
                      </a:cubicBezTo>
                      <a:cubicBezTo>
                        <a:pt x="253" y="682"/>
                        <a:pt x="195" y="604"/>
                        <a:pt x="195" y="526"/>
                      </a:cubicBezTo>
                      <a:cubicBezTo>
                        <a:pt x="195" y="448"/>
                        <a:pt x="253" y="409"/>
                        <a:pt x="350" y="332"/>
                      </a:cubicBezTo>
                      <a:cubicBezTo>
                        <a:pt x="467" y="254"/>
                        <a:pt x="642" y="234"/>
                        <a:pt x="778" y="234"/>
                      </a:cubicBezTo>
                      <a:cubicBezTo>
                        <a:pt x="953" y="234"/>
                        <a:pt x="1090" y="273"/>
                        <a:pt x="1226" y="332"/>
                      </a:cubicBezTo>
                      <a:cubicBezTo>
                        <a:pt x="1323" y="390"/>
                        <a:pt x="1362" y="448"/>
                        <a:pt x="1362" y="526"/>
                      </a:cubicBezTo>
                      <a:cubicBezTo>
                        <a:pt x="1362" y="597"/>
                        <a:pt x="1330" y="651"/>
                        <a:pt x="1252" y="704"/>
                      </a:cubicBezTo>
                      <a:lnTo>
                        <a:pt x="1252" y="704"/>
                      </a:lnTo>
                      <a:cubicBezTo>
                        <a:pt x="1268" y="697"/>
                        <a:pt x="1287" y="694"/>
                        <a:pt x="1307" y="694"/>
                      </a:cubicBezTo>
                      <a:cubicBezTo>
                        <a:pt x="1324" y="694"/>
                        <a:pt x="1343" y="696"/>
                        <a:pt x="1362" y="701"/>
                      </a:cubicBezTo>
                      <a:lnTo>
                        <a:pt x="1518" y="798"/>
                      </a:lnTo>
                      <a:cubicBezTo>
                        <a:pt x="1576" y="721"/>
                        <a:pt x="1634" y="623"/>
                        <a:pt x="1634" y="526"/>
                      </a:cubicBezTo>
                      <a:cubicBezTo>
                        <a:pt x="1634" y="429"/>
                        <a:pt x="1576" y="332"/>
                        <a:pt x="1518" y="254"/>
                      </a:cubicBezTo>
                      <a:cubicBezTo>
                        <a:pt x="1459" y="215"/>
                        <a:pt x="1420" y="176"/>
                        <a:pt x="1362" y="137"/>
                      </a:cubicBezTo>
                      <a:cubicBezTo>
                        <a:pt x="1343" y="137"/>
                        <a:pt x="1323" y="118"/>
                        <a:pt x="1323" y="118"/>
                      </a:cubicBezTo>
                      <a:cubicBezTo>
                        <a:pt x="1177" y="40"/>
                        <a:pt x="997" y="1"/>
                        <a:pt x="8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1"/>
                <p:cNvSpPr/>
                <p:nvPr/>
              </p:nvSpPr>
              <p:spPr>
                <a:xfrm>
                  <a:off x="1774500" y="2052500"/>
                  <a:ext cx="594850" cy="348075"/>
                </a:xfrm>
                <a:custGeom>
                  <a:avLst/>
                  <a:gdLst/>
                  <a:ahLst/>
                  <a:cxnLst/>
                  <a:rect l="l" t="t" r="r" b="b"/>
                  <a:pathLst>
                    <a:path w="23794" h="13923" extrusionOk="0">
                      <a:moveTo>
                        <a:pt x="145" y="1"/>
                      </a:moveTo>
                      <a:cubicBezTo>
                        <a:pt x="106" y="1"/>
                        <a:pt x="59" y="18"/>
                        <a:pt x="20" y="70"/>
                      </a:cubicBezTo>
                      <a:cubicBezTo>
                        <a:pt x="0" y="109"/>
                        <a:pt x="0" y="187"/>
                        <a:pt x="78" y="226"/>
                      </a:cubicBezTo>
                      <a:lnTo>
                        <a:pt x="117" y="265"/>
                      </a:lnTo>
                      <a:lnTo>
                        <a:pt x="23794" y="13922"/>
                      </a:lnTo>
                      <a:lnTo>
                        <a:pt x="23794" y="13630"/>
                      </a:lnTo>
                      <a:lnTo>
                        <a:pt x="351" y="89"/>
                      </a:lnTo>
                      <a:lnTo>
                        <a:pt x="195" y="12"/>
                      </a:lnTo>
                      <a:cubicBezTo>
                        <a:pt x="182" y="5"/>
                        <a:pt x="165"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1"/>
                <p:cNvSpPr/>
                <p:nvPr/>
              </p:nvSpPr>
              <p:spPr>
                <a:xfrm>
                  <a:off x="1650475" y="1981775"/>
                  <a:ext cx="38925" cy="22400"/>
                </a:xfrm>
                <a:custGeom>
                  <a:avLst/>
                  <a:gdLst/>
                  <a:ahLst/>
                  <a:cxnLst/>
                  <a:rect l="l" t="t" r="r" b="b"/>
                  <a:pathLst>
                    <a:path w="1557" h="896" extrusionOk="0">
                      <a:moveTo>
                        <a:pt x="253" y="0"/>
                      </a:moveTo>
                      <a:lnTo>
                        <a:pt x="0" y="136"/>
                      </a:lnTo>
                      <a:lnTo>
                        <a:pt x="1323" y="895"/>
                      </a:lnTo>
                      <a:lnTo>
                        <a:pt x="1557" y="75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1"/>
                <p:cNvSpPr/>
                <p:nvPr/>
              </p:nvSpPr>
              <p:spPr>
                <a:xfrm>
                  <a:off x="1689375" y="2005125"/>
                  <a:ext cx="64725" cy="37950"/>
                </a:xfrm>
                <a:custGeom>
                  <a:avLst/>
                  <a:gdLst/>
                  <a:ahLst/>
                  <a:cxnLst/>
                  <a:rect l="l" t="t" r="r" b="b"/>
                  <a:pathLst>
                    <a:path w="2589" h="1518" extrusionOk="0">
                      <a:moveTo>
                        <a:pt x="254" y="0"/>
                      </a:moveTo>
                      <a:lnTo>
                        <a:pt x="1" y="136"/>
                      </a:lnTo>
                      <a:lnTo>
                        <a:pt x="2316" y="1479"/>
                      </a:lnTo>
                      <a:lnTo>
                        <a:pt x="2394" y="1518"/>
                      </a:lnTo>
                      <a:cubicBezTo>
                        <a:pt x="2413" y="1498"/>
                        <a:pt x="2433" y="1498"/>
                        <a:pt x="2452" y="1498"/>
                      </a:cubicBezTo>
                      <a:cubicBezTo>
                        <a:pt x="2511" y="1498"/>
                        <a:pt x="2530" y="1479"/>
                        <a:pt x="2549" y="1459"/>
                      </a:cubicBezTo>
                      <a:cubicBezTo>
                        <a:pt x="2588" y="1401"/>
                        <a:pt x="2588" y="1323"/>
                        <a:pt x="2530" y="1304"/>
                      </a:cubicBezTo>
                      <a:lnTo>
                        <a:pt x="2511" y="1304"/>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1"/>
                <p:cNvSpPr/>
                <p:nvPr/>
              </p:nvSpPr>
              <p:spPr>
                <a:xfrm>
                  <a:off x="1510875" y="1900550"/>
                  <a:ext cx="323475" cy="188250"/>
                </a:xfrm>
                <a:custGeom>
                  <a:avLst/>
                  <a:gdLst/>
                  <a:ahLst/>
                  <a:cxnLst/>
                  <a:rect l="l" t="t" r="r" b="b"/>
                  <a:pathLst>
                    <a:path w="12939" h="7530" extrusionOk="0">
                      <a:moveTo>
                        <a:pt x="11499" y="0"/>
                      </a:moveTo>
                      <a:lnTo>
                        <a:pt x="11246" y="136"/>
                      </a:lnTo>
                      <a:lnTo>
                        <a:pt x="12569" y="895"/>
                      </a:lnTo>
                      <a:lnTo>
                        <a:pt x="9923" y="2432"/>
                      </a:lnTo>
                      <a:cubicBezTo>
                        <a:pt x="9962" y="2452"/>
                        <a:pt x="9981" y="2529"/>
                        <a:pt x="9962" y="2588"/>
                      </a:cubicBezTo>
                      <a:cubicBezTo>
                        <a:pt x="9942" y="2646"/>
                        <a:pt x="9884" y="2646"/>
                        <a:pt x="9865" y="2646"/>
                      </a:cubicBezTo>
                      <a:cubicBezTo>
                        <a:pt x="9845" y="2646"/>
                        <a:pt x="9826" y="2646"/>
                        <a:pt x="9826" y="2627"/>
                      </a:cubicBezTo>
                      <a:lnTo>
                        <a:pt x="9689" y="2549"/>
                      </a:lnTo>
                      <a:lnTo>
                        <a:pt x="7160" y="4008"/>
                      </a:lnTo>
                      <a:lnTo>
                        <a:pt x="6927" y="4144"/>
                      </a:lnTo>
                      <a:lnTo>
                        <a:pt x="4339" y="5642"/>
                      </a:lnTo>
                      <a:cubicBezTo>
                        <a:pt x="4398" y="5662"/>
                        <a:pt x="4417" y="5739"/>
                        <a:pt x="4398" y="5798"/>
                      </a:cubicBezTo>
                      <a:cubicBezTo>
                        <a:pt x="4378" y="5856"/>
                        <a:pt x="4320" y="5856"/>
                        <a:pt x="4300" y="5856"/>
                      </a:cubicBezTo>
                      <a:cubicBezTo>
                        <a:pt x="4281" y="5856"/>
                        <a:pt x="4242" y="5856"/>
                        <a:pt x="4242" y="5837"/>
                      </a:cubicBezTo>
                      <a:lnTo>
                        <a:pt x="4125" y="5759"/>
                      </a:lnTo>
                      <a:lnTo>
                        <a:pt x="1557" y="7238"/>
                      </a:lnTo>
                      <a:lnTo>
                        <a:pt x="234" y="6479"/>
                      </a:lnTo>
                      <a:lnTo>
                        <a:pt x="1" y="6634"/>
                      </a:lnTo>
                      <a:lnTo>
                        <a:pt x="1499" y="7510"/>
                      </a:lnTo>
                      <a:cubicBezTo>
                        <a:pt x="1518" y="7510"/>
                        <a:pt x="1557" y="7529"/>
                        <a:pt x="1557" y="7529"/>
                      </a:cubicBezTo>
                      <a:cubicBezTo>
                        <a:pt x="1577" y="7529"/>
                        <a:pt x="1596" y="7529"/>
                        <a:pt x="1596" y="7510"/>
                      </a:cubicBezTo>
                      <a:lnTo>
                        <a:pt x="7160" y="4300"/>
                      </a:lnTo>
                      <a:lnTo>
                        <a:pt x="7413" y="4144"/>
                      </a:lnTo>
                      <a:lnTo>
                        <a:pt x="12880" y="992"/>
                      </a:lnTo>
                      <a:cubicBezTo>
                        <a:pt x="12938" y="954"/>
                        <a:pt x="12938" y="915"/>
                        <a:pt x="12938" y="895"/>
                      </a:cubicBezTo>
                      <a:cubicBezTo>
                        <a:pt x="12938" y="876"/>
                        <a:pt x="12900" y="817"/>
                        <a:pt x="12880" y="798"/>
                      </a:cubicBezTo>
                      <a:lnTo>
                        <a:pt x="114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1"/>
                <p:cNvSpPr/>
                <p:nvPr/>
              </p:nvSpPr>
              <p:spPr>
                <a:xfrm>
                  <a:off x="1720025" y="1941875"/>
                  <a:ext cx="40400" cy="24350"/>
                </a:xfrm>
                <a:custGeom>
                  <a:avLst/>
                  <a:gdLst/>
                  <a:ahLst/>
                  <a:cxnLst/>
                  <a:rect l="l" t="t" r="r" b="b"/>
                  <a:pathLst>
                    <a:path w="1616" h="974" extrusionOk="0">
                      <a:moveTo>
                        <a:pt x="234" y="1"/>
                      </a:moveTo>
                      <a:lnTo>
                        <a:pt x="1" y="137"/>
                      </a:lnTo>
                      <a:lnTo>
                        <a:pt x="1304" y="896"/>
                      </a:lnTo>
                      <a:lnTo>
                        <a:pt x="1421" y="974"/>
                      </a:lnTo>
                      <a:lnTo>
                        <a:pt x="1499" y="974"/>
                      </a:lnTo>
                      <a:cubicBezTo>
                        <a:pt x="1557" y="974"/>
                        <a:pt x="1576" y="935"/>
                        <a:pt x="1596" y="915"/>
                      </a:cubicBezTo>
                      <a:cubicBezTo>
                        <a:pt x="1615" y="876"/>
                        <a:pt x="1615" y="799"/>
                        <a:pt x="1557" y="740"/>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1"/>
                <p:cNvSpPr/>
                <p:nvPr/>
              </p:nvSpPr>
              <p:spPr>
                <a:xfrm>
                  <a:off x="1579950" y="2022625"/>
                  <a:ext cx="40875" cy="24350"/>
                </a:xfrm>
                <a:custGeom>
                  <a:avLst/>
                  <a:gdLst/>
                  <a:ahLst/>
                  <a:cxnLst/>
                  <a:rect l="l" t="t" r="r" b="b"/>
                  <a:pathLst>
                    <a:path w="1635" h="974" extrusionOk="0">
                      <a:moveTo>
                        <a:pt x="253" y="0"/>
                      </a:moveTo>
                      <a:lnTo>
                        <a:pt x="0" y="137"/>
                      </a:lnTo>
                      <a:lnTo>
                        <a:pt x="1323" y="895"/>
                      </a:lnTo>
                      <a:lnTo>
                        <a:pt x="1440" y="973"/>
                      </a:lnTo>
                      <a:lnTo>
                        <a:pt x="1518" y="973"/>
                      </a:lnTo>
                      <a:cubicBezTo>
                        <a:pt x="1557" y="973"/>
                        <a:pt x="1576" y="934"/>
                        <a:pt x="1615" y="915"/>
                      </a:cubicBezTo>
                      <a:cubicBezTo>
                        <a:pt x="1635" y="876"/>
                        <a:pt x="1635" y="798"/>
                        <a:pt x="1557" y="7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1"/>
                <p:cNvSpPr/>
                <p:nvPr/>
              </p:nvSpPr>
              <p:spPr>
                <a:xfrm>
                  <a:off x="1620325" y="1799875"/>
                  <a:ext cx="191175" cy="110900"/>
                </a:xfrm>
                <a:custGeom>
                  <a:avLst/>
                  <a:gdLst/>
                  <a:ahLst/>
                  <a:cxnLst/>
                  <a:rect l="l" t="t" r="r" b="b"/>
                  <a:pathLst>
                    <a:path w="7647" h="4436" extrusionOk="0">
                      <a:moveTo>
                        <a:pt x="1304" y="0"/>
                      </a:moveTo>
                      <a:lnTo>
                        <a:pt x="0" y="759"/>
                      </a:lnTo>
                      <a:lnTo>
                        <a:pt x="6362" y="4436"/>
                      </a:lnTo>
                      <a:lnTo>
                        <a:pt x="6868" y="4144"/>
                      </a:lnTo>
                      <a:lnTo>
                        <a:pt x="7121" y="3988"/>
                      </a:lnTo>
                      <a:lnTo>
                        <a:pt x="7646" y="367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1"/>
                <p:cNvSpPr/>
                <p:nvPr/>
              </p:nvSpPr>
              <p:spPr>
                <a:xfrm>
                  <a:off x="1547850" y="1842175"/>
                  <a:ext cx="192150" cy="110425"/>
                </a:xfrm>
                <a:custGeom>
                  <a:avLst/>
                  <a:gdLst/>
                  <a:ahLst/>
                  <a:cxnLst/>
                  <a:rect l="l" t="t" r="r" b="b"/>
                  <a:pathLst>
                    <a:path w="7686" h="4417" extrusionOk="0">
                      <a:moveTo>
                        <a:pt x="1304" y="1"/>
                      </a:moveTo>
                      <a:lnTo>
                        <a:pt x="0" y="740"/>
                      </a:lnTo>
                      <a:lnTo>
                        <a:pt x="6362" y="4417"/>
                      </a:lnTo>
                      <a:lnTo>
                        <a:pt x="6888" y="4125"/>
                      </a:lnTo>
                      <a:lnTo>
                        <a:pt x="7121" y="3989"/>
                      </a:lnTo>
                      <a:lnTo>
                        <a:pt x="7685"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1"/>
                <p:cNvSpPr/>
                <p:nvPr/>
              </p:nvSpPr>
              <p:spPr>
                <a:xfrm>
                  <a:off x="1408750" y="1922425"/>
                  <a:ext cx="191175" cy="110450"/>
                </a:xfrm>
                <a:custGeom>
                  <a:avLst/>
                  <a:gdLst/>
                  <a:ahLst/>
                  <a:cxnLst/>
                  <a:rect l="l" t="t" r="r" b="b"/>
                  <a:pathLst>
                    <a:path w="7647" h="4418" extrusionOk="0">
                      <a:moveTo>
                        <a:pt x="1304" y="1"/>
                      </a:moveTo>
                      <a:lnTo>
                        <a:pt x="0" y="740"/>
                      </a:lnTo>
                      <a:lnTo>
                        <a:pt x="6362" y="4417"/>
                      </a:lnTo>
                      <a:lnTo>
                        <a:pt x="6848" y="4125"/>
                      </a:lnTo>
                      <a:lnTo>
                        <a:pt x="7101" y="4008"/>
                      </a:lnTo>
                      <a:lnTo>
                        <a:pt x="7646" y="365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1"/>
                <p:cNvSpPr/>
                <p:nvPr/>
              </p:nvSpPr>
              <p:spPr>
                <a:xfrm>
                  <a:off x="1336275" y="1963775"/>
                  <a:ext cx="192150" cy="110925"/>
                </a:xfrm>
                <a:custGeom>
                  <a:avLst/>
                  <a:gdLst/>
                  <a:ahLst/>
                  <a:cxnLst/>
                  <a:rect l="l" t="t" r="r" b="b"/>
                  <a:pathLst>
                    <a:path w="7686" h="4437" extrusionOk="0">
                      <a:moveTo>
                        <a:pt x="1304" y="0"/>
                      </a:moveTo>
                      <a:lnTo>
                        <a:pt x="1" y="740"/>
                      </a:lnTo>
                      <a:lnTo>
                        <a:pt x="6362" y="4436"/>
                      </a:lnTo>
                      <a:lnTo>
                        <a:pt x="6927" y="4125"/>
                      </a:lnTo>
                      <a:lnTo>
                        <a:pt x="7179" y="3989"/>
                      </a:lnTo>
                      <a:lnTo>
                        <a:pt x="7685" y="3697"/>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1"/>
                <p:cNvSpPr/>
                <p:nvPr/>
              </p:nvSpPr>
              <p:spPr>
                <a:xfrm>
                  <a:off x="1478300" y="1882050"/>
                  <a:ext cx="191650" cy="110925"/>
                </a:xfrm>
                <a:custGeom>
                  <a:avLst/>
                  <a:gdLst/>
                  <a:ahLst/>
                  <a:cxnLst/>
                  <a:rect l="l" t="t" r="r" b="b"/>
                  <a:pathLst>
                    <a:path w="7666" h="4437" extrusionOk="0">
                      <a:moveTo>
                        <a:pt x="1323" y="1"/>
                      </a:moveTo>
                      <a:lnTo>
                        <a:pt x="0" y="760"/>
                      </a:lnTo>
                      <a:lnTo>
                        <a:pt x="6382" y="4437"/>
                      </a:lnTo>
                      <a:lnTo>
                        <a:pt x="6887" y="4125"/>
                      </a:lnTo>
                      <a:lnTo>
                        <a:pt x="7140" y="3989"/>
                      </a:lnTo>
                      <a:lnTo>
                        <a:pt x="7666"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1"/>
                <p:cNvSpPr/>
                <p:nvPr/>
              </p:nvSpPr>
              <p:spPr>
                <a:xfrm>
                  <a:off x="2162625" y="2011175"/>
                  <a:ext cx="37975" cy="20600"/>
                </a:xfrm>
                <a:custGeom>
                  <a:avLst/>
                  <a:gdLst/>
                  <a:ahLst/>
                  <a:cxnLst/>
                  <a:rect l="l" t="t" r="r" b="b"/>
                  <a:pathLst>
                    <a:path w="1519" h="824" extrusionOk="0">
                      <a:moveTo>
                        <a:pt x="785" y="1"/>
                      </a:moveTo>
                      <a:cubicBezTo>
                        <a:pt x="640" y="1"/>
                        <a:pt x="495" y="25"/>
                        <a:pt x="370" y="69"/>
                      </a:cubicBezTo>
                      <a:cubicBezTo>
                        <a:pt x="331" y="89"/>
                        <a:pt x="292" y="89"/>
                        <a:pt x="234" y="108"/>
                      </a:cubicBezTo>
                      <a:cubicBezTo>
                        <a:pt x="234" y="147"/>
                        <a:pt x="215" y="167"/>
                        <a:pt x="156" y="186"/>
                      </a:cubicBezTo>
                      <a:cubicBezTo>
                        <a:pt x="1" y="361"/>
                        <a:pt x="39" y="556"/>
                        <a:pt x="253" y="692"/>
                      </a:cubicBezTo>
                      <a:cubicBezTo>
                        <a:pt x="390" y="779"/>
                        <a:pt x="574" y="823"/>
                        <a:pt x="759" y="823"/>
                      </a:cubicBezTo>
                      <a:cubicBezTo>
                        <a:pt x="944" y="823"/>
                        <a:pt x="1129" y="779"/>
                        <a:pt x="1265" y="692"/>
                      </a:cubicBezTo>
                      <a:cubicBezTo>
                        <a:pt x="1518" y="536"/>
                        <a:pt x="1518" y="283"/>
                        <a:pt x="1265" y="108"/>
                      </a:cubicBezTo>
                      <a:cubicBezTo>
                        <a:pt x="1128" y="34"/>
                        <a:pt x="957" y="1"/>
                        <a:pt x="7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1"/>
                <p:cNvSpPr/>
                <p:nvPr/>
              </p:nvSpPr>
              <p:spPr>
                <a:xfrm>
                  <a:off x="2191800" y="1994150"/>
                  <a:ext cx="38950" cy="20600"/>
                </a:xfrm>
                <a:custGeom>
                  <a:avLst/>
                  <a:gdLst/>
                  <a:ahLst/>
                  <a:cxnLst/>
                  <a:rect l="l" t="t" r="r" b="b"/>
                  <a:pathLst>
                    <a:path w="1558" h="824" extrusionOk="0">
                      <a:moveTo>
                        <a:pt x="816" y="1"/>
                      </a:moveTo>
                      <a:cubicBezTo>
                        <a:pt x="675" y="1"/>
                        <a:pt x="534" y="25"/>
                        <a:pt x="409" y="69"/>
                      </a:cubicBezTo>
                      <a:cubicBezTo>
                        <a:pt x="351" y="89"/>
                        <a:pt x="312" y="89"/>
                        <a:pt x="254" y="108"/>
                      </a:cubicBezTo>
                      <a:cubicBezTo>
                        <a:pt x="215" y="147"/>
                        <a:pt x="176" y="167"/>
                        <a:pt x="156" y="186"/>
                      </a:cubicBezTo>
                      <a:cubicBezTo>
                        <a:pt x="1" y="361"/>
                        <a:pt x="40" y="556"/>
                        <a:pt x="254" y="692"/>
                      </a:cubicBezTo>
                      <a:cubicBezTo>
                        <a:pt x="390" y="780"/>
                        <a:pt x="575" y="823"/>
                        <a:pt x="760" y="823"/>
                      </a:cubicBezTo>
                      <a:cubicBezTo>
                        <a:pt x="944" y="823"/>
                        <a:pt x="1129" y="780"/>
                        <a:pt x="1265" y="692"/>
                      </a:cubicBezTo>
                      <a:cubicBezTo>
                        <a:pt x="1557" y="556"/>
                        <a:pt x="1557" y="283"/>
                        <a:pt x="1285" y="108"/>
                      </a:cubicBezTo>
                      <a:cubicBezTo>
                        <a:pt x="1148" y="35"/>
                        <a:pt x="982" y="1"/>
                        <a:pt x="8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1"/>
                <p:cNvSpPr/>
                <p:nvPr/>
              </p:nvSpPr>
              <p:spPr>
                <a:xfrm>
                  <a:off x="2220025" y="1977675"/>
                  <a:ext cx="38925" cy="20650"/>
                </a:xfrm>
                <a:custGeom>
                  <a:avLst/>
                  <a:gdLst/>
                  <a:ahLst/>
                  <a:cxnLst/>
                  <a:rect l="l" t="t" r="r" b="b"/>
                  <a:pathLst>
                    <a:path w="1557" h="826" extrusionOk="0">
                      <a:moveTo>
                        <a:pt x="811" y="0"/>
                      </a:moveTo>
                      <a:cubicBezTo>
                        <a:pt x="674" y="0"/>
                        <a:pt x="540" y="24"/>
                        <a:pt x="428" y="67"/>
                      </a:cubicBezTo>
                      <a:cubicBezTo>
                        <a:pt x="370" y="86"/>
                        <a:pt x="331" y="86"/>
                        <a:pt x="273" y="125"/>
                      </a:cubicBezTo>
                      <a:cubicBezTo>
                        <a:pt x="214" y="145"/>
                        <a:pt x="195" y="164"/>
                        <a:pt x="175" y="184"/>
                      </a:cubicBezTo>
                      <a:cubicBezTo>
                        <a:pt x="0" y="359"/>
                        <a:pt x="59" y="553"/>
                        <a:pt x="273" y="709"/>
                      </a:cubicBezTo>
                      <a:cubicBezTo>
                        <a:pt x="409" y="787"/>
                        <a:pt x="589" y="826"/>
                        <a:pt x="769" y="826"/>
                      </a:cubicBezTo>
                      <a:cubicBezTo>
                        <a:pt x="949" y="826"/>
                        <a:pt x="1129" y="787"/>
                        <a:pt x="1265" y="709"/>
                      </a:cubicBezTo>
                      <a:cubicBezTo>
                        <a:pt x="1557" y="534"/>
                        <a:pt x="1557" y="262"/>
                        <a:pt x="1304" y="125"/>
                      </a:cubicBezTo>
                      <a:cubicBezTo>
                        <a:pt x="1162" y="38"/>
                        <a:pt x="985" y="0"/>
                        <a:pt x="8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1"/>
                <p:cNvSpPr/>
                <p:nvPr/>
              </p:nvSpPr>
              <p:spPr>
                <a:xfrm>
                  <a:off x="2248725" y="1961125"/>
                  <a:ext cx="39400" cy="21025"/>
                </a:xfrm>
                <a:custGeom>
                  <a:avLst/>
                  <a:gdLst/>
                  <a:ahLst/>
                  <a:cxnLst/>
                  <a:rect l="l" t="t" r="r" b="b"/>
                  <a:pathLst>
                    <a:path w="1576" h="841" extrusionOk="0">
                      <a:moveTo>
                        <a:pt x="806" y="1"/>
                      </a:moveTo>
                      <a:cubicBezTo>
                        <a:pt x="668" y="1"/>
                        <a:pt x="529" y="25"/>
                        <a:pt x="409" y="67"/>
                      </a:cubicBezTo>
                      <a:cubicBezTo>
                        <a:pt x="370" y="106"/>
                        <a:pt x="311" y="106"/>
                        <a:pt x="272" y="126"/>
                      </a:cubicBezTo>
                      <a:cubicBezTo>
                        <a:pt x="214" y="145"/>
                        <a:pt x="195" y="165"/>
                        <a:pt x="175" y="204"/>
                      </a:cubicBezTo>
                      <a:cubicBezTo>
                        <a:pt x="0" y="359"/>
                        <a:pt x="39" y="554"/>
                        <a:pt x="272" y="710"/>
                      </a:cubicBezTo>
                      <a:cubicBezTo>
                        <a:pt x="399" y="797"/>
                        <a:pt x="579" y="841"/>
                        <a:pt x="761" y="841"/>
                      </a:cubicBezTo>
                      <a:cubicBezTo>
                        <a:pt x="944" y="841"/>
                        <a:pt x="1128" y="797"/>
                        <a:pt x="1265" y="710"/>
                      </a:cubicBezTo>
                      <a:cubicBezTo>
                        <a:pt x="1537" y="534"/>
                        <a:pt x="1576" y="262"/>
                        <a:pt x="1284" y="126"/>
                      </a:cubicBezTo>
                      <a:cubicBezTo>
                        <a:pt x="1154" y="39"/>
                        <a:pt x="981" y="1"/>
                        <a:pt x="8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1"/>
                <p:cNvSpPr/>
                <p:nvPr/>
              </p:nvSpPr>
              <p:spPr>
                <a:xfrm>
                  <a:off x="2277900" y="1944100"/>
                  <a:ext cx="38450" cy="21025"/>
                </a:xfrm>
                <a:custGeom>
                  <a:avLst/>
                  <a:gdLst/>
                  <a:ahLst/>
                  <a:cxnLst/>
                  <a:rect l="l" t="t" r="r" b="b"/>
                  <a:pathLst>
                    <a:path w="1538" h="841" extrusionOk="0">
                      <a:moveTo>
                        <a:pt x="787" y="1"/>
                      </a:moveTo>
                      <a:cubicBezTo>
                        <a:pt x="649" y="1"/>
                        <a:pt x="510" y="25"/>
                        <a:pt x="389" y="68"/>
                      </a:cubicBezTo>
                      <a:cubicBezTo>
                        <a:pt x="331" y="106"/>
                        <a:pt x="292" y="106"/>
                        <a:pt x="234" y="126"/>
                      </a:cubicBezTo>
                      <a:lnTo>
                        <a:pt x="175" y="184"/>
                      </a:lnTo>
                      <a:cubicBezTo>
                        <a:pt x="0" y="359"/>
                        <a:pt x="59" y="554"/>
                        <a:pt x="273" y="710"/>
                      </a:cubicBezTo>
                      <a:cubicBezTo>
                        <a:pt x="409" y="797"/>
                        <a:pt x="589" y="841"/>
                        <a:pt x="769" y="841"/>
                      </a:cubicBezTo>
                      <a:cubicBezTo>
                        <a:pt x="949" y="841"/>
                        <a:pt x="1129" y="797"/>
                        <a:pt x="1265" y="710"/>
                      </a:cubicBezTo>
                      <a:cubicBezTo>
                        <a:pt x="1537" y="534"/>
                        <a:pt x="1537" y="301"/>
                        <a:pt x="1265" y="126"/>
                      </a:cubicBezTo>
                      <a:cubicBezTo>
                        <a:pt x="1135" y="39"/>
                        <a:pt x="962" y="1"/>
                        <a:pt x="78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1"/>
                <p:cNvSpPr/>
                <p:nvPr/>
              </p:nvSpPr>
              <p:spPr>
                <a:xfrm>
                  <a:off x="2173825" y="1848975"/>
                  <a:ext cx="41350" cy="26300"/>
                </a:xfrm>
                <a:custGeom>
                  <a:avLst/>
                  <a:gdLst/>
                  <a:ahLst/>
                  <a:cxnLst/>
                  <a:rect l="l" t="t" r="r" b="b"/>
                  <a:pathLst>
                    <a:path w="1654" h="1052" extrusionOk="0">
                      <a:moveTo>
                        <a:pt x="856" y="254"/>
                      </a:moveTo>
                      <a:cubicBezTo>
                        <a:pt x="1012" y="254"/>
                        <a:pt x="1167" y="273"/>
                        <a:pt x="1303" y="351"/>
                      </a:cubicBezTo>
                      <a:cubicBezTo>
                        <a:pt x="1381" y="390"/>
                        <a:pt x="1440" y="468"/>
                        <a:pt x="1440" y="546"/>
                      </a:cubicBezTo>
                      <a:cubicBezTo>
                        <a:pt x="1440" y="624"/>
                        <a:pt x="1401" y="662"/>
                        <a:pt x="1303" y="740"/>
                      </a:cubicBezTo>
                      <a:cubicBezTo>
                        <a:pt x="1177" y="818"/>
                        <a:pt x="1012" y="857"/>
                        <a:pt x="849" y="857"/>
                      </a:cubicBezTo>
                      <a:cubicBezTo>
                        <a:pt x="686" y="857"/>
                        <a:pt x="525" y="818"/>
                        <a:pt x="409" y="740"/>
                      </a:cubicBezTo>
                      <a:cubicBezTo>
                        <a:pt x="331" y="701"/>
                        <a:pt x="272" y="624"/>
                        <a:pt x="272" y="546"/>
                      </a:cubicBezTo>
                      <a:cubicBezTo>
                        <a:pt x="272" y="468"/>
                        <a:pt x="311" y="429"/>
                        <a:pt x="409" y="351"/>
                      </a:cubicBezTo>
                      <a:cubicBezTo>
                        <a:pt x="545" y="273"/>
                        <a:pt x="700" y="254"/>
                        <a:pt x="856" y="254"/>
                      </a:cubicBezTo>
                      <a:close/>
                      <a:moveTo>
                        <a:pt x="837" y="1"/>
                      </a:moveTo>
                      <a:cubicBezTo>
                        <a:pt x="657" y="1"/>
                        <a:pt x="477" y="34"/>
                        <a:pt x="331" y="98"/>
                      </a:cubicBezTo>
                      <a:cubicBezTo>
                        <a:pt x="292" y="98"/>
                        <a:pt x="272" y="137"/>
                        <a:pt x="253" y="137"/>
                      </a:cubicBezTo>
                      <a:cubicBezTo>
                        <a:pt x="233" y="176"/>
                        <a:pt x="175" y="234"/>
                        <a:pt x="117" y="254"/>
                      </a:cubicBezTo>
                      <a:cubicBezTo>
                        <a:pt x="58" y="332"/>
                        <a:pt x="0" y="429"/>
                        <a:pt x="0" y="526"/>
                      </a:cubicBezTo>
                      <a:cubicBezTo>
                        <a:pt x="0" y="662"/>
                        <a:pt x="97" y="818"/>
                        <a:pt x="272" y="915"/>
                      </a:cubicBezTo>
                      <a:cubicBezTo>
                        <a:pt x="447" y="1013"/>
                        <a:pt x="642" y="1052"/>
                        <a:pt x="837" y="1052"/>
                      </a:cubicBezTo>
                      <a:cubicBezTo>
                        <a:pt x="1031" y="1052"/>
                        <a:pt x="1245" y="1013"/>
                        <a:pt x="1401" y="915"/>
                      </a:cubicBezTo>
                      <a:cubicBezTo>
                        <a:pt x="1556" y="818"/>
                        <a:pt x="1654" y="662"/>
                        <a:pt x="1654" y="526"/>
                      </a:cubicBezTo>
                      <a:cubicBezTo>
                        <a:pt x="1654" y="371"/>
                        <a:pt x="1556" y="234"/>
                        <a:pt x="1401" y="137"/>
                      </a:cubicBezTo>
                      <a:cubicBezTo>
                        <a:pt x="1246" y="44"/>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1"/>
                <p:cNvSpPr/>
                <p:nvPr/>
              </p:nvSpPr>
              <p:spPr>
                <a:xfrm>
                  <a:off x="2345500" y="1914150"/>
                  <a:ext cx="23850" cy="26800"/>
                </a:xfrm>
                <a:custGeom>
                  <a:avLst/>
                  <a:gdLst/>
                  <a:ahLst/>
                  <a:cxnLst/>
                  <a:rect l="l" t="t" r="r" b="b"/>
                  <a:pathLst>
                    <a:path w="954" h="1072" extrusionOk="0">
                      <a:moveTo>
                        <a:pt x="954" y="1"/>
                      </a:moveTo>
                      <a:cubicBezTo>
                        <a:pt x="720" y="1"/>
                        <a:pt x="506" y="40"/>
                        <a:pt x="331" y="137"/>
                      </a:cubicBezTo>
                      <a:cubicBezTo>
                        <a:pt x="312" y="137"/>
                        <a:pt x="292" y="157"/>
                        <a:pt x="273" y="157"/>
                      </a:cubicBezTo>
                      <a:cubicBezTo>
                        <a:pt x="195" y="176"/>
                        <a:pt x="137" y="234"/>
                        <a:pt x="117" y="273"/>
                      </a:cubicBezTo>
                      <a:cubicBezTo>
                        <a:pt x="40" y="351"/>
                        <a:pt x="1" y="448"/>
                        <a:pt x="1" y="546"/>
                      </a:cubicBezTo>
                      <a:cubicBezTo>
                        <a:pt x="1" y="682"/>
                        <a:pt x="98" y="838"/>
                        <a:pt x="273" y="935"/>
                      </a:cubicBezTo>
                      <a:cubicBezTo>
                        <a:pt x="429" y="1032"/>
                        <a:pt x="623" y="1071"/>
                        <a:pt x="818" y="1071"/>
                      </a:cubicBezTo>
                      <a:lnTo>
                        <a:pt x="954" y="1071"/>
                      </a:lnTo>
                      <a:lnTo>
                        <a:pt x="954" y="838"/>
                      </a:lnTo>
                      <a:cubicBezTo>
                        <a:pt x="910" y="842"/>
                        <a:pt x="864" y="844"/>
                        <a:pt x="818" y="844"/>
                      </a:cubicBezTo>
                      <a:cubicBezTo>
                        <a:pt x="659" y="844"/>
                        <a:pt x="495" y="816"/>
                        <a:pt x="390" y="740"/>
                      </a:cubicBezTo>
                      <a:cubicBezTo>
                        <a:pt x="292" y="682"/>
                        <a:pt x="234" y="624"/>
                        <a:pt x="234" y="546"/>
                      </a:cubicBezTo>
                      <a:cubicBezTo>
                        <a:pt x="234" y="468"/>
                        <a:pt x="292" y="429"/>
                        <a:pt x="390" y="351"/>
                      </a:cubicBezTo>
                      <a:cubicBezTo>
                        <a:pt x="506" y="273"/>
                        <a:pt x="682" y="254"/>
                        <a:pt x="818" y="254"/>
                      </a:cubicBezTo>
                      <a:lnTo>
                        <a:pt x="954" y="254"/>
                      </a:lnTo>
                      <a:lnTo>
                        <a:pt x="9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1"/>
                <p:cNvSpPr/>
                <p:nvPr/>
              </p:nvSpPr>
              <p:spPr>
                <a:xfrm>
                  <a:off x="697175" y="1784300"/>
                  <a:ext cx="16575" cy="26775"/>
                </a:xfrm>
                <a:custGeom>
                  <a:avLst/>
                  <a:gdLst/>
                  <a:ahLst/>
                  <a:cxnLst/>
                  <a:rect l="l" t="t" r="r" b="b"/>
                  <a:pathLst>
                    <a:path w="663" h="1071" extrusionOk="0">
                      <a:moveTo>
                        <a:pt x="1" y="1"/>
                      </a:moveTo>
                      <a:lnTo>
                        <a:pt x="1" y="234"/>
                      </a:lnTo>
                      <a:cubicBezTo>
                        <a:pt x="98" y="273"/>
                        <a:pt x="195" y="292"/>
                        <a:pt x="273" y="331"/>
                      </a:cubicBezTo>
                      <a:cubicBezTo>
                        <a:pt x="370" y="390"/>
                        <a:pt x="409" y="467"/>
                        <a:pt x="409" y="526"/>
                      </a:cubicBezTo>
                      <a:cubicBezTo>
                        <a:pt x="409" y="604"/>
                        <a:pt x="370" y="662"/>
                        <a:pt x="273" y="720"/>
                      </a:cubicBezTo>
                      <a:cubicBezTo>
                        <a:pt x="195" y="779"/>
                        <a:pt x="98" y="798"/>
                        <a:pt x="1" y="818"/>
                      </a:cubicBezTo>
                      <a:lnTo>
                        <a:pt x="1" y="1071"/>
                      </a:lnTo>
                      <a:cubicBezTo>
                        <a:pt x="156" y="1032"/>
                        <a:pt x="273" y="1012"/>
                        <a:pt x="390" y="954"/>
                      </a:cubicBezTo>
                      <a:cubicBezTo>
                        <a:pt x="565" y="818"/>
                        <a:pt x="662" y="681"/>
                        <a:pt x="662" y="526"/>
                      </a:cubicBezTo>
                      <a:cubicBezTo>
                        <a:pt x="662" y="429"/>
                        <a:pt x="604" y="331"/>
                        <a:pt x="545" y="234"/>
                      </a:cubicBezTo>
                      <a:cubicBezTo>
                        <a:pt x="487" y="195"/>
                        <a:pt x="448" y="176"/>
                        <a:pt x="390" y="117"/>
                      </a:cubicBezTo>
                      <a:cubicBezTo>
                        <a:pt x="370" y="98"/>
                        <a:pt x="351" y="98"/>
                        <a:pt x="312" y="98"/>
                      </a:cubicBezTo>
                      <a:cubicBezTo>
                        <a:pt x="215" y="39"/>
                        <a:pt x="117" y="20"/>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1"/>
                <p:cNvSpPr/>
                <p:nvPr/>
              </p:nvSpPr>
              <p:spPr>
                <a:xfrm>
                  <a:off x="894150" y="1688775"/>
                  <a:ext cx="41375" cy="27450"/>
                </a:xfrm>
                <a:custGeom>
                  <a:avLst/>
                  <a:gdLst/>
                  <a:ahLst/>
                  <a:cxnLst/>
                  <a:rect l="l" t="t" r="r" b="b"/>
                  <a:pathLst>
                    <a:path w="1655" h="1098" extrusionOk="0">
                      <a:moveTo>
                        <a:pt x="838" y="261"/>
                      </a:moveTo>
                      <a:cubicBezTo>
                        <a:pt x="993" y="261"/>
                        <a:pt x="1149" y="300"/>
                        <a:pt x="1266" y="359"/>
                      </a:cubicBezTo>
                      <a:cubicBezTo>
                        <a:pt x="1363" y="417"/>
                        <a:pt x="1402" y="495"/>
                        <a:pt x="1402" y="553"/>
                      </a:cubicBezTo>
                      <a:cubicBezTo>
                        <a:pt x="1402" y="631"/>
                        <a:pt x="1363" y="689"/>
                        <a:pt x="1266" y="748"/>
                      </a:cubicBezTo>
                      <a:cubicBezTo>
                        <a:pt x="1139" y="825"/>
                        <a:pt x="974" y="864"/>
                        <a:pt x="813" y="864"/>
                      </a:cubicBezTo>
                      <a:cubicBezTo>
                        <a:pt x="653" y="864"/>
                        <a:pt x="497" y="825"/>
                        <a:pt x="390" y="748"/>
                      </a:cubicBezTo>
                      <a:cubicBezTo>
                        <a:pt x="293" y="709"/>
                        <a:pt x="254" y="631"/>
                        <a:pt x="254" y="553"/>
                      </a:cubicBezTo>
                      <a:cubicBezTo>
                        <a:pt x="254" y="495"/>
                        <a:pt x="293" y="417"/>
                        <a:pt x="390" y="359"/>
                      </a:cubicBezTo>
                      <a:cubicBezTo>
                        <a:pt x="507" y="300"/>
                        <a:pt x="682" y="261"/>
                        <a:pt x="838" y="261"/>
                      </a:cubicBezTo>
                      <a:close/>
                      <a:moveTo>
                        <a:pt x="833" y="0"/>
                      </a:moveTo>
                      <a:cubicBezTo>
                        <a:pt x="631" y="0"/>
                        <a:pt x="432" y="49"/>
                        <a:pt x="273" y="145"/>
                      </a:cubicBezTo>
                      <a:cubicBezTo>
                        <a:pt x="98" y="242"/>
                        <a:pt x="1" y="397"/>
                        <a:pt x="1" y="534"/>
                      </a:cubicBezTo>
                      <a:cubicBezTo>
                        <a:pt x="1" y="709"/>
                        <a:pt x="98" y="825"/>
                        <a:pt x="273" y="942"/>
                      </a:cubicBezTo>
                      <a:cubicBezTo>
                        <a:pt x="448" y="1039"/>
                        <a:pt x="643" y="1098"/>
                        <a:pt x="838" y="1098"/>
                      </a:cubicBezTo>
                      <a:cubicBezTo>
                        <a:pt x="1013" y="1098"/>
                        <a:pt x="1246" y="1039"/>
                        <a:pt x="1382" y="942"/>
                      </a:cubicBezTo>
                      <a:cubicBezTo>
                        <a:pt x="1557" y="845"/>
                        <a:pt x="1655" y="709"/>
                        <a:pt x="1655" y="553"/>
                      </a:cubicBezTo>
                      <a:cubicBezTo>
                        <a:pt x="1655" y="456"/>
                        <a:pt x="1596" y="359"/>
                        <a:pt x="1538" y="261"/>
                      </a:cubicBezTo>
                      <a:cubicBezTo>
                        <a:pt x="1480" y="222"/>
                        <a:pt x="1441" y="203"/>
                        <a:pt x="1382" y="145"/>
                      </a:cubicBezTo>
                      <a:cubicBezTo>
                        <a:pt x="1363" y="125"/>
                        <a:pt x="1343" y="125"/>
                        <a:pt x="1324" y="106"/>
                      </a:cubicBezTo>
                      <a:cubicBezTo>
                        <a:pt x="1173" y="35"/>
                        <a:pt x="1002" y="0"/>
                        <a:pt x="8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1"/>
                <p:cNvSpPr/>
                <p:nvPr/>
              </p:nvSpPr>
              <p:spPr>
                <a:xfrm>
                  <a:off x="849425" y="1582025"/>
                  <a:ext cx="41350" cy="26225"/>
                </a:xfrm>
                <a:custGeom>
                  <a:avLst/>
                  <a:gdLst/>
                  <a:ahLst/>
                  <a:cxnLst/>
                  <a:rect l="l" t="t" r="r" b="b"/>
                  <a:pathLst>
                    <a:path w="1654" h="1049" extrusionOk="0">
                      <a:moveTo>
                        <a:pt x="837" y="232"/>
                      </a:moveTo>
                      <a:cubicBezTo>
                        <a:pt x="1012" y="232"/>
                        <a:pt x="1167" y="251"/>
                        <a:pt x="1284" y="329"/>
                      </a:cubicBezTo>
                      <a:cubicBezTo>
                        <a:pt x="1381" y="368"/>
                        <a:pt x="1420" y="446"/>
                        <a:pt x="1420" y="524"/>
                      </a:cubicBezTo>
                      <a:cubicBezTo>
                        <a:pt x="1420" y="601"/>
                        <a:pt x="1381" y="640"/>
                        <a:pt x="1284" y="718"/>
                      </a:cubicBezTo>
                      <a:cubicBezTo>
                        <a:pt x="1158" y="796"/>
                        <a:pt x="992" y="835"/>
                        <a:pt x="832" y="835"/>
                      </a:cubicBezTo>
                      <a:cubicBezTo>
                        <a:pt x="671" y="835"/>
                        <a:pt x="516" y="796"/>
                        <a:pt x="409" y="718"/>
                      </a:cubicBezTo>
                      <a:cubicBezTo>
                        <a:pt x="311" y="679"/>
                        <a:pt x="253" y="601"/>
                        <a:pt x="253" y="524"/>
                      </a:cubicBezTo>
                      <a:cubicBezTo>
                        <a:pt x="253" y="446"/>
                        <a:pt x="311" y="407"/>
                        <a:pt x="409" y="329"/>
                      </a:cubicBezTo>
                      <a:cubicBezTo>
                        <a:pt x="525" y="251"/>
                        <a:pt x="701" y="232"/>
                        <a:pt x="837" y="232"/>
                      </a:cubicBezTo>
                      <a:close/>
                      <a:moveTo>
                        <a:pt x="812" y="1"/>
                      </a:moveTo>
                      <a:cubicBezTo>
                        <a:pt x="619" y="1"/>
                        <a:pt x="423" y="44"/>
                        <a:pt x="253" y="134"/>
                      </a:cubicBezTo>
                      <a:cubicBezTo>
                        <a:pt x="97" y="232"/>
                        <a:pt x="0" y="387"/>
                        <a:pt x="0" y="524"/>
                      </a:cubicBezTo>
                      <a:cubicBezTo>
                        <a:pt x="0" y="679"/>
                        <a:pt x="97" y="815"/>
                        <a:pt x="253" y="913"/>
                      </a:cubicBezTo>
                      <a:cubicBezTo>
                        <a:pt x="428" y="1010"/>
                        <a:pt x="623" y="1049"/>
                        <a:pt x="817" y="1049"/>
                      </a:cubicBezTo>
                      <a:cubicBezTo>
                        <a:pt x="1012" y="1049"/>
                        <a:pt x="1226" y="1010"/>
                        <a:pt x="1381" y="913"/>
                      </a:cubicBezTo>
                      <a:cubicBezTo>
                        <a:pt x="1557" y="815"/>
                        <a:pt x="1654" y="679"/>
                        <a:pt x="1654" y="524"/>
                      </a:cubicBezTo>
                      <a:cubicBezTo>
                        <a:pt x="1654" y="426"/>
                        <a:pt x="1595" y="329"/>
                        <a:pt x="1518" y="251"/>
                      </a:cubicBezTo>
                      <a:cubicBezTo>
                        <a:pt x="1498" y="212"/>
                        <a:pt x="1459" y="154"/>
                        <a:pt x="1401" y="134"/>
                      </a:cubicBezTo>
                      <a:cubicBezTo>
                        <a:pt x="1381" y="115"/>
                        <a:pt x="1343" y="115"/>
                        <a:pt x="1323" y="115"/>
                      </a:cubicBezTo>
                      <a:cubicBezTo>
                        <a:pt x="1172" y="39"/>
                        <a:pt x="993" y="1"/>
                        <a:pt x="8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1"/>
                <p:cNvSpPr/>
                <p:nvPr/>
              </p:nvSpPr>
              <p:spPr>
                <a:xfrm>
                  <a:off x="854775" y="1512350"/>
                  <a:ext cx="41350" cy="26350"/>
                </a:xfrm>
                <a:custGeom>
                  <a:avLst/>
                  <a:gdLst/>
                  <a:ahLst/>
                  <a:cxnLst/>
                  <a:rect l="l" t="t" r="r" b="b"/>
                  <a:pathLst>
                    <a:path w="1654" h="1054" extrusionOk="0">
                      <a:moveTo>
                        <a:pt x="817" y="217"/>
                      </a:moveTo>
                      <a:cubicBezTo>
                        <a:pt x="992" y="217"/>
                        <a:pt x="1129" y="237"/>
                        <a:pt x="1265" y="314"/>
                      </a:cubicBezTo>
                      <a:cubicBezTo>
                        <a:pt x="1362" y="373"/>
                        <a:pt x="1401" y="431"/>
                        <a:pt x="1401" y="509"/>
                      </a:cubicBezTo>
                      <a:cubicBezTo>
                        <a:pt x="1401" y="587"/>
                        <a:pt x="1362" y="665"/>
                        <a:pt x="1265" y="704"/>
                      </a:cubicBezTo>
                      <a:cubicBezTo>
                        <a:pt x="1138" y="781"/>
                        <a:pt x="973" y="820"/>
                        <a:pt x="812" y="820"/>
                      </a:cubicBezTo>
                      <a:cubicBezTo>
                        <a:pt x="652" y="820"/>
                        <a:pt x="496" y="781"/>
                        <a:pt x="389" y="704"/>
                      </a:cubicBezTo>
                      <a:cubicBezTo>
                        <a:pt x="292" y="665"/>
                        <a:pt x="234" y="587"/>
                        <a:pt x="234" y="509"/>
                      </a:cubicBezTo>
                      <a:cubicBezTo>
                        <a:pt x="234" y="431"/>
                        <a:pt x="292" y="392"/>
                        <a:pt x="389" y="314"/>
                      </a:cubicBezTo>
                      <a:cubicBezTo>
                        <a:pt x="506" y="237"/>
                        <a:pt x="681" y="217"/>
                        <a:pt x="817" y="217"/>
                      </a:cubicBezTo>
                      <a:close/>
                      <a:moveTo>
                        <a:pt x="800" y="1"/>
                      </a:moveTo>
                      <a:cubicBezTo>
                        <a:pt x="601" y="1"/>
                        <a:pt x="404" y="39"/>
                        <a:pt x="253" y="120"/>
                      </a:cubicBezTo>
                      <a:cubicBezTo>
                        <a:pt x="97" y="217"/>
                        <a:pt x="0" y="373"/>
                        <a:pt x="0" y="509"/>
                      </a:cubicBezTo>
                      <a:cubicBezTo>
                        <a:pt x="0" y="665"/>
                        <a:pt x="97" y="801"/>
                        <a:pt x="253" y="898"/>
                      </a:cubicBezTo>
                      <a:cubicBezTo>
                        <a:pt x="428" y="995"/>
                        <a:pt x="623" y="1054"/>
                        <a:pt x="817" y="1054"/>
                      </a:cubicBezTo>
                      <a:cubicBezTo>
                        <a:pt x="1012" y="1054"/>
                        <a:pt x="1245" y="995"/>
                        <a:pt x="1381" y="898"/>
                      </a:cubicBezTo>
                      <a:cubicBezTo>
                        <a:pt x="1557" y="801"/>
                        <a:pt x="1654" y="665"/>
                        <a:pt x="1654" y="509"/>
                      </a:cubicBezTo>
                      <a:cubicBezTo>
                        <a:pt x="1654" y="412"/>
                        <a:pt x="1595" y="314"/>
                        <a:pt x="1518" y="256"/>
                      </a:cubicBezTo>
                      <a:cubicBezTo>
                        <a:pt x="1498" y="198"/>
                        <a:pt x="1459" y="159"/>
                        <a:pt x="1381" y="120"/>
                      </a:cubicBezTo>
                      <a:cubicBezTo>
                        <a:pt x="1362" y="120"/>
                        <a:pt x="1362" y="100"/>
                        <a:pt x="1323" y="100"/>
                      </a:cubicBezTo>
                      <a:cubicBezTo>
                        <a:pt x="1173" y="35"/>
                        <a:pt x="986"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1"/>
                <p:cNvSpPr/>
                <p:nvPr/>
              </p:nvSpPr>
              <p:spPr>
                <a:xfrm>
                  <a:off x="697175" y="1574425"/>
                  <a:ext cx="34575" cy="26150"/>
                </a:xfrm>
                <a:custGeom>
                  <a:avLst/>
                  <a:gdLst/>
                  <a:ahLst/>
                  <a:cxnLst/>
                  <a:rect l="l" t="t" r="r" b="b"/>
                  <a:pathLst>
                    <a:path w="1383" h="1046" extrusionOk="0">
                      <a:moveTo>
                        <a:pt x="535" y="0"/>
                      </a:moveTo>
                      <a:cubicBezTo>
                        <a:pt x="344" y="0"/>
                        <a:pt x="156" y="44"/>
                        <a:pt x="1" y="127"/>
                      </a:cubicBezTo>
                      <a:lnTo>
                        <a:pt x="1" y="419"/>
                      </a:lnTo>
                      <a:lnTo>
                        <a:pt x="98" y="322"/>
                      </a:lnTo>
                      <a:cubicBezTo>
                        <a:pt x="215" y="244"/>
                        <a:pt x="390" y="224"/>
                        <a:pt x="526" y="224"/>
                      </a:cubicBezTo>
                      <a:cubicBezTo>
                        <a:pt x="701" y="224"/>
                        <a:pt x="857" y="244"/>
                        <a:pt x="973" y="322"/>
                      </a:cubicBezTo>
                      <a:cubicBezTo>
                        <a:pt x="1071" y="361"/>
                        <a:pt x="1110" y="438"/>
                        <a:pt x="1110" y="516"/>
                      </a:cubicBezTo>
                      <a:cubicBezTo>
                        <a:pt x="1110" y="594"/>
                        <a:pt x="1071" y="633"/>
                        <a:pt x="973" y="711"/>
                      </a:cubicBezTo>
                      <a:cubicBezTo>
                        <a:pt x="847" y="779"/>
                        <a:pt x="682" y="813"/>
                        <a:pt x="521" y="813"/>
                      </a:cubicBezTo>
                      <a:cubicBezTo>
                        <a:pt x="361" y="813"/>
                        <a:pt x="205" y="779"/>
                        <a:pt x="98" y="711"/>
                      </a:cubicBezTo>
                      <a:cubicBezTo>
                        <a:pt x="40" y="691"/>
                        <a:pt x="20" y="652"/>
                        <a:pt x="1" y="613"/>
                      </a:cubicBezTo>
                      <a:lnTo>
                        <a:pt x="1" y="905"/>
                      </a:lnTo>
                      <a:cubicBezTo>
                        <a:pt x="137" y="1003"/>
                        <a:pt x="331" y="1022"/>
                        <a:pt x="565" y="1022"/>
                      </a:cubicBezTo>
                      <a:cubicBezTo>
                        <a:pt x="618" y="1038"/>
                        <a:pt x="672" y="1045"/>
                        <a:pt x="725" y="1045"/>
                      </a:cubicBezTo>
                      <a:cubicBezTo>
                        <a:pt x="865" y="1045"/>
                        <a:pt x="1002" y="995"/>
                        <a:pt x="1129" y="925"/>
                      </a:cubicBezTo>
                      <a:cubicBezTo>
                        <a:pt x="1285" y="828"/>
                        <a:pt x="1382" y="691"/>
                        <a:pt x="1382" y="536"/>
                      </a:cubicBezTo>
                      <a:cubicBezTo>
                        <a:pt x="1382" y="438"/>
                        <a:pt x="1343" y="341"/>
                        <a:pt x="1265" y="244"/>
                      </a:cubicBezTo>
                      <a:cubicBezTo>
                        <a:pt x="1226" y="205"/>
                        <a:pt x="1187" y="166"/>
                        <a:pt x="1129" y="147"/>
                      </a:cubicBezTo>
                      <a:cubicBezTo>
                        <a:pt x="1090" y="127"/>
                        <a:pt x="1071" y="127"/>
                        <a:pt x="1032" y="108"/>
                      </a:cubicBezTo>
                      <a:cubicBezTo>
                        <a:pt x="877" y="35"/>
                        <a:pt x="705" y="0"/>
                        <a:pt x="5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1"/>
                <p:cNvSpPr/>
                <p:nvPr/>
              </p:nvSpPr>
              <p:spPr>
                <a:xfrm>
                  <a:off x="697175" y="1662225"/>
                  <a:ext cx="4900" cy="17050"/>
                </a:xfrm>
                <a:custGeom>
                  <a:avLst/>
                  <a:gdLst/>
                  <a:ahLst/>
                  <a:cxnLst/>
                  <a:rect l="l" t="t" r="r" b="b"/>
                  <a:pathLst>
                    <a:path w="196" h="682" extrusionOk="0">
                      <a:moveTo>
                        <a:pt x="1" y="0"/>
                      </a:moveTo>
                      <a:lnTo>
                        <a:pt x="1" y="681"/>
                      </a:lnTo>
                      <a:cubicBezTo>
                        <a:pt x="117" y="584"/>
                        <a:pt x="195" y="487"/>
                        <a:pt x="195" y="331"/>
                      </a:cubicBezTo>
                      <a:cubicBezTo>
                        <a:pt x="195" y="234"/>
                        <a:pt x="137" y="136"/>
                        <a:pt x="79" y="5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1"/>
                <p:cNvSpPr/>
                <p:nvPr/>
              </p:nvSpPr>
              <p:spPr>
                <a:xfrm>
                  <a:off x="972475" y="1709875"/>
                  <a:ext cx="41350" cy="26300"/>
                </a:xfrm>
                <a:custGeom>
                  <a:avLst/>
                  <a:gdLst/>
                  <a:ahLst/>
                  <a:cxnLst/>
                  <a:rect l="l" t="t" r="r" b="b"/>
                  <a:pathLst>
                    <a:path w="1654" h="1052" extrusionOk="0">
                      <a:moveTo>
                        <a:pt x="837" y="215"/>
                      </a:moveTo>
                      <a:cubicBezTo>
                        <a:pt x="1012" y="215"/>
                        <a:pt x="1148" y="254"/>
                        <a:pt x="1265" y="312"/>
                      </a:cubicBezTo>
                      <a:cubicBezTo>
                        <a:pt x="1362" y="371"/>
                        <a:pt x="1420" y="448"/>
                        <a:pt x="1420" y="526"/>
                      </a:cubicBezTo>
                      <a:cubicBezTo>
                        <a:pt x="1420" y="585"/>
                        <a:pt x="1362" y="662"/>
                        <a:pt x="1265" y="721"/>
                      </a:cubicBezTo>
                      <a:cubicBezTo>
                        <a:pt x="1148" y="789"/>
                        <a:pt x="988" y="823"/>
                        <a:pt x="827" y="823"/>
                      </a:cubicBezTo>
                      <a:cubicBezTo>
                        <a:pt x="667" y="823"/>
                        <a:pt x="506" y="789"/>
                        <a:pt x="389" y="721"/>
                      </a:cubicBezTo>
                      <a:cubicBezTo>
                        <a:pt x="292" y="662"/>
                        <a:pt x="253" y="585"/>
                        <a:pt x="253" y="526"/>
                      </a:cubicBezTo>
                      <a:cubicBezTo>
                        <a:pt x="253" y="448"/>
                        <a:pt x="292" y="390"/>
                        <a:pt x="389" y="312"/>
                      </a:cubicBezTo>
                      <a:cubicBezTo>
                        <a:pt x="526" y="254"/>
                        <a:pt x="681" y="215"/>
                        <a:pt x="837" y="215"/>
                      </a:cubicBezTo>
                      <a:close/>
                      <a:moveTo>
                        <a:pt x="837" y="0"/>
                      </a:moveTo>
                      <a:cubicBezTo>
                        <a:pt x="632" y="0"/>
                        <a:pt x="428" y="44"/>
                        <a:pt x="273" y="137"/>
                      </a:cubicBezTo>
                      <a:cubicBezTo>
                        <a:pt x="98" y="234"/>
                        <a:pt x="0" y="371"/>
                        <a:pt x="0" y="526"/>
                      </a:cubicBezTo>
                      <a:cubicBezTo>
                        <a:pt x="0" y="662"/>
                        <a:pt x="98" y="799"/>
                        <a:pt x="273" y="915"/>
                      </a:cubicBezTo>
                      <a:cubicBezTo>
                        <a:pt x="448" y="1013"/>
                        <a:pt x="642" y="1051"/>
                        <a:pt x="837" y="1051"/>
                      </a:cubicBezTo>
                      <a:cubicBezTo>
                        <a:pt x="1031" y="1051"/>
                        <a:pt x="1245" y="1013"/>
                        <a:pt x="1382" y="915"/>
                      </a:cubicBezTo>
                      <a:cubicBezTo>
                        <a:pt x="1557" y="799"/>
                        <a:pt x="1654" y="662"/>
                        <a:pt x="1654" y="526"/>
                      </a:cubicBezTo>
                      <a:cubicBezTo>
                        <a:pt x="1654" y="429"/>
                        <a:pt x="1615" y="312"/>
                        <a:pt x="1537" y="254"/>
                      </a:cubicBezTo>
                      <a:cubicBezTo>
                        <a:pt x="1518" y="234"/>
                        <a:pt x="1459" y="176"/>
                        <a:pt x="1401" y="137"/>
                      </a:cubicBezTo>
                      <a:cubicBezTo>
                        <a:pt x="1362" y="137"/>
                        <a:pt x="1343" y="98"/>
                        <a:pt x="1343" y="98"/>
                      </a:cubicBezTo>
                      <a:cubicBezTo>
                        <a:pt x="1197" y="34"/>
                        <a:pt x="1017" y="0"/>
                        <a:pt x="8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1"/>
                <p:cNvSpPr/>
                <p:nvPr/>
              </p:nvSpPr>
              <p:spPr>
                <a:xfrm>
                  <a:off x="838225" y="1887400"/>
                  <a:ext cx="41375" cy="26300"/>
                </a:xfrm>
                <a:custGeom>
                  <a:avLst/>
                  <a:gdLst/>
                  <a:ahLst/>
                  <a:cxnLst/>
                  <a:rect l="l" t="t" r="r" b="b"/>
                  <a:pathLst>
                    <a:path w="1655" h="1052" extrusionOk="0">
                      <a:moveTo>
                        <a:pt x="837" y="234"/>
                      </a:moveTo>
                      <a:cubicBezTo>
                        <a:pt x="993" y="234"/>
                        <a:pt x="1149" y="254"/>
                        <a:pt x="1265" y="312"/>
                      </a:cubicBezTo>
                      <a:cubicBezTo>
                        <a:pt x="1363" y="371"/>
                        <a:pt x="1421" y="448"/>
                        <a:pt x="1421" y="507"/>
                      </a:cubicBezTo>
                      <a:cubicBezTo>
                        <a:pt x="1421" y="585"/>
                        <a:pt x="1363" y="662"/>
                        <a:pt x="1265" y="721"/>
                      </a:cubicBezTo>
                      <a:cubicBezTo>
                        <a:pt x="1149" y="789"/>
                        <a:pt x="983" y="823"/>
                        <a:pt x="820" y="823"/>
                      </a:cubicBezTo>
                      <a:cubicBezTo>
                        <a:pt x="657" y="823"/>
                        <a:pt x="497" y="789"/>
                        <a:pt x="390" y="721"/>
                      </a:cubicBezTo>
                      <a:cubicBezTo>
                        <a:pt x="292" y="662"/>
                        <a:pt x="254" y="585"/>
                        <a:pt x="254" y="507"/>
                      </a:cubicBezTo>
                      <a:cubicBezTo>
                        <a:pt x="254" y="448"/>
                        <a:pt x="292" y="390"/>
                        <a:pt x="390" y="312"/>
                      </a:cubicBezTo>
                      <a:cubicBezTo>
                        <a:pt x="507" y="254"/>
                        <a:pt x="682" y="234"/>
                        <a:pt x="837" y="234"/>
                      </a:cubicBezTo>
                      <a:close/>
                      <a:moveTo>
                        <a:pt x="837" y="1"/>
                      </a:moveTo>
                      <a:cubicBezTo>
                        <a:pt x="633" y="1"/>
                        <a:pt x="428" y="44"/>
                        <a:pt x="273" y="137"/>
                      </a:cubicBezTo>
                      <a:cubicBezTo>
                        <a:pt x="98" y="234"/>
                        <a:pt x="1" y="371"/>
                        <a:pt x="1" y="526"/>
                      </a:cubicBezTo>
                      <a:cubicBezTo>
                        <a:pt x="1" y="662"/>
                        <a:pt x="98" y="818"/>
                        <a:pt x="273" y="915"/>
                      </a:cubicBezTo>
                      <a:cubicBezTo>
                        <a:pt x="448" y="1013"/>
                        <a:pt x="643" y="1052"/>
                        <a:pt x="837" y="1052"/>
                      </a:cubicBezTo>
                      <a:cubicBezTo>
                        <a:pt x="1032" y="1052"/>
                        <a:pt x="1246" y="1013"/>
                        <a:pt x="1382" y="915"/>
                      </a:cubicBezTo>
                      <a:cubicBezTo>
                        <a:pt x="1557" y="818"/>
                        <a:pt x="1654" y="662"/>
                        <a:pt x="1654" y="526"/>
                      </a:cubicBezTo>
                      <a:cubicBezTo>
                        <a:pt x="1654" y="429"/>
                        <a:pt x="1615" y="332"/>
                        <a:pt x="1538" y="254"/>
                      </a:cubicBezTo>
                      <a:cubicBezTo>
                        <a:pt x="1479" y="196"/>
                        <a:pt x="1440" y="176"/>
                        <a:pt x="1382" y="137"/>
                      </a:cubicBezTo>
                      <a:cubicBezTo>
                        <a:pt x="1363" y="137"/>
                        <a:pt x="1343" y="98"/>
                        <a:pt x="1343" y="98"/>
                      </a:cubicBezTo>
                      <a:cubicBezTo>
                        <a:pt x="1197" y="34"/>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1"/>
                <p:cNvSpPr/>
                <p:nvPr/>
              </p:nvSpPr>
              <p:spPr>
                <a:xfrm>
                  <a:off x="1004075" y="1825225"/>
                  <a:ext cx="41375" cy="26700"/>
                </a:xfrm>
                <a:custGeom>
                  <a:avLst/>
                  <a:gdLst/>
                  <a:ahLst/>
                  <a:cxnLst/>
                  <a:rect l="l" t="t" r="r" b="b"/>
                  <a:pathLst>
                    <a:path w="1655" h="1068" extrusionOk="0">
                      <a:moveTo>
                        <a:pt x="837" y="231"/>
                      </a:moveTo>
                      <a:cubicBezTo>
                        <a:pt x="1012" y="231"/>
                        <a:pt x="1149" y="251"/>
                        <a:pt x="1265" y="328"/>
                      </a:cubicBezTo>
                      <a:cubicBezTo>
                        <a:pt x="1363" y="367"/>
                        <a:pt x="1421" y="445"/>
                        <a:pt x="1421" y="523"/>
                      </a:cubicBezTo>
                      <a:cubicBezTo>
                        <a:pt x="1421" y="562"/>
                        <a:pt x="1363" y="640"/>
                        <a:pt x="1265" y="718"/>
                      </a:cubicBezTo>
                      <a:cubicBezTo>
                        <a:pt x="1149" y="795"/>
                        <a:pt x="988" y="834"/>
                        <a:pt x="828" y="834"/>
                      </a:cubicBezTo>
                      <a:cubicBezTo>
                        <a:pt x="667" y="834"/>
                        <a:pt x="507" y="795"/>
                        <a:pt x="390" y="718"/>
                      </a:cubicBezTo>
                      <a:cubicBezTo>
                        <a:pt x="293" y="679"/>
                        <a:pt x="254" y="601"/>
                        <a:pt x="254" y="523"/>
                      </a:cubicBezTo>
                      <a:cubicBezTo>
                        <a:pt x="254" y="445"/>
                        <a:pt x="293" y="406"/>
                        <a:pt x="390" y="328"/>
                      </a:cubicBezTo>
                      <a:cubicBezTo>
                        <a:pt x="526" y="251"/>
                        <a:pt x="682" y="231"/>
                        <a:pt x="837" y="231"/>
                      </a:cubicBezTo>
                      <a:close/>
                      <a:moveTo>
                        <a:pt x="808" y="0"/>
                      </a:moveTo>
                      <a:cubicBezTo>
                        <a:pt x="615" y="0"/>
                        <a:pt x="423" y="44"/>
                        <a:pt x="273" y="134"/>
                      </a:cubicBezTo>
                      <a:cubicBezTo>
                        <a:pt x="98" y="231"/>
                        <a:pt x="1" y="387"/>
                        <a:pt x="1" y="523"/>
                      </a:cubicBezTo>
                      <a:cubicBezTo>
                        <a:pt x="1" y="679"/>
                        <a:pt x="98" y="815"/>
                        <a:pt x="273" y="912"/>
                      </a:cubicBezTo>
                      <a:cubicBezTo>
                        <a:pt x="448" y="1009"/>
                        <a:pt x="643" y="1068"/>
                        <a:pt x="837" y="1068"/>
                      </a:cubicBezTo>
                      <a:cubicBezTo>
                        <a:pt x="1032" y="1068"/>
                        <a:pt x="1246" y="1009"/>
                        <a:pt x="1402" y="912"/>
                      </a:cubicBezTo>
                      <a:cubicBezTo>
                        <a:pt x="1557" y="815"/>
                        <a:pt x="1654" y="679"/>
                        <a:pt x="1654" y="523"/>
                      </a:cubicBezTo>
                      <a:cubicBezTo>
                        <a:pt x="1654" y="426"/>
                        <a:pt x="1616" y="328"/>
                        <a:pt x="1538" y="251"/>
                      </a:cubicBezTo>
                      <a:cubicBezTo>
                        <a:pt x="1499" y="212"/>
                        <a:pt x="1460" y="153"/>
                        <a:pt x="1402" y="134"/>
                      </a:cubicBezTo>
                      <a:cubicBezTo>
                        <a:pt x="1363" y="114"/>
                        <a:pt x="1343" y="114"/>
                        <a:pt x="1324" y="114"/>
                      </a:cubicBezTo>
                      <a:cubicBezTo>
                        <a:pt x="1173" y="39"/>
                        <a:pt x="990" y="0"/>
                        <a:pt x="8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1"/>
                <p:cNvSpPr/>
                <p:nvPr/>
              </p:nvSpPr>
              <p:spPr>
                <a:xfrm>
                  <a:off x="1129575" y="1785825"/>
                  <a:ext cx="41350" cy="26225"/>
                </a:xfrm>
                <a:custGeom>
                  <a:avLst/>
                  <a:gdLst/>
                  <a:ahLst/>
                  <a:cxnLst/>
                  <a:rect l="l" t="t" r="r" b="b"/>
                  <a:pathLst>
                    <a:path w="1654" h="1049" extrusionOk="0">
                      <a:moveTo>
                        <a:pt x="856" y="231"/>
                      </a:moveTo>
                      <a:cubicBezTo>
                        <a:pt x="1012" y="231"/>
                        <a:pt x="1167" y="251"/>
                        <a:pt x="1284" y="329"/>
                      </a:cubicBezTo>
                      <a:cubicBezTo>
                        <a:pt x="1382" y="368"/>
                        <a:pt x="1440" y="445"/>
                        <a:pt x="1440" y="523"/>
                      </a:cubicBezTo>
                      <a:cubicBezTo>
                        <a:pt x="1440" y="601"/>
                        <a:pt x="1382" y="659"/>
                        <a:pt x="1284" y="718"/>
                      </a:cubicBezTo>
                      <a:cubicBezTo>
                        <a:pt x="1167" y="786"/>
                        <a:pt x="1002" y="820"/>
                        <a:pt x="839" y="820"/>
                      </a:cubicBezTo>
                      <a:cubicBezTo>
                        <a:pt x="676" y="820"/>
                        <a:pt x="516" y="786"/>
                        <a:pt x="409" y="718"/>
                      </a:cubicBezTo>
                      <a:cubicBezTo>
                        <a:pt x="311" y="659"/>
                        <a:pt x="273" y="601"/>
                        <a:pt x="273" y="523"/>
                      </a:cubicBezTo>
                      <a:cubicBezTo>
                        <a:pt x="273" y="445"/>
                        <a:pt x="311" y="406"/>
                        <a:pt x="409" y="329"/>
                      </a:cubicBezTo>
                      <a:cubicBezTo>
                        <a:pt x="525" y="251"/>
                        <a:pt x="701" y="231"/>
                        <a:pt x="856" y="231"/>
                      </a:cubicBezTo>
                      <a:close/>
                      <a:moveTo>
                        <a:pt x="817" y="0"/>
                      </a:moveTo>
                      <a:cubicBezTo>
                        <a:pt x="624" y="0"/>
                        <a:pt x="433" y="44"/>
                        <a:pt x="273" y="134"/>
                      </a:cubicBezTo>
                      <a:cubicBezTo>
                        <a:pt x="97" y="231"/>
                        <a:pt x="0" y="368"/>
                        <a:pt x="0" y="523"/>
                      </a:cubicBezTo>
                      <a:cubicBezTo>
                        <a:pt x="0" y="659"/>
                        <a:pt x="97" y="815"/>
                        <a:pt x="273" y="912"/>
                      </a:cubicBezTo>
                      <a:cubicBezTo>
                        <a:pt x="428" y="1010"/>
                        <a:pt x="623" y="1048"/>
                        <a:pt x="817" y="1048"/>
                      </a:cubicBezTo>
                      <a:cubicBezTo>
                        <a:pt x="1012" y="1048"/>
                        <a:pt x="1245" y="1010"/>
                        <a:pt x="1382" y="912"/>
                      </a:cubicBezTo>
                      <a:cubicBezTo>
                        <a:pt x="1557" y="815"/>
                        <a:pt x="1654" y="659"/>
                        <a:pt x="1654" y="523"/>
                      </a:cubicBezTo>
                      <a:cubicBezTo>
                        <a:pt x="1654" y="426"/>
                        <a:pt x="1596" y="329"/>
                        <a:pt x="1537" y="251"/>
                      </a:cubicBezTo>
                      <a:cubicBezTo>
                        <a:pt x="1498" y="212"/>
                        <a:pt x="1459" y="154"/>
                        <a:pt x="1401" y="134"/>
                      </a:cubicBezTo>
                      <a:cubicBezTo>
                        <a:pt x="1382" y="115"/>
                        <a:pt x="1362" y="115"/>
                        <a:pt x="1343" y="115"/>
                      </a:cubicBezTo>
                      <a:cubicBezTo>
                        <a:pt x="1182" y="39"/>
                        <a:pt x="999" y="0"/>
                        <a:pt x="8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1"/>
                <p:cNvSpPr/>
                <p:nvPr/>
              </p:nvSpPr>
              <p:spPr>
                <a:xfrm>
                  <a:off x="1223925" y="1796325"/>
                  <a:ext cx="41850" cy="26900"/>
                </a:xfrm>
                <a:custGeom>
                  <a:avLst/>
                  <a:gdLst/>
                  <a:ahLst/>
                  <a:cxnLst/>
                  <a:rect l="l" t="t" r="r" b="b"/>
                  <a:pathLst>
                    <a:path w="1674" h="1076" extrusionOk="0">
                      <a:moveTo>
                        <a:pt x="837" y="239"/>
                      </a:moveTo>
                      <a:cubicBezTo>
                        <a:pt x="1012" y="239"/>
                        <a:pt x="1168" y="278"/>
                        <a:pt x="1284" y="337"/>
                      </a:cubicBezTo>
                      <a:cubicBezTo>
                        <a:pt x="1284" y="337"/>
                        <a:pt x="1304" y="337"/>
                        <a:pt x="1304" y="376"/>
                      </a:cubicBezTo>
                      <a:cubicBezTo>
                        <a:pt x="1382" y="414"/>
                        <a:pt x="1421" y="492"/>
                        <a:pt x="1421" y="531"/>
                      </a:cubicBezTo>
                      <a:cubicBezTo>
                        <a:pt x="1421" y="609"/>
                        <a:pt x="1382" y="667"/>
                        <a:pt x="1284" y="726"/>
                      </a:cubicBezTo>
                      <a:cubicBezTo>
                        <a:pt x="1158" y="804"/>
                        <a:pt x="993" y="842"/>
                        <a:pt x="832" y="842"/>
                      </a:cubicBezTo>
                      <a:cubicBezTo>
                        <a:pt x="672" y="842"/>
                        <a:pt x="516" y="804"/>
                        <a:pt x="409" y="726"/>
                      </a:cubicBezTo>
                      <a:cubicBezTo>
                        <a:pt x="312" y="687"/>
                        <a:pt x="253" y="609"/>
                        <a:pt x="253" y="531"/>
                      </a:cubicBezTo>
                      <a:cubicBezTo>
                        <a:pt x="253" y="473"/>
                        <a:pt x="312" y="414"/>
                        <a:pt x="409" y="337"/>
                      </a:cubicBezTo>
                      <a:cubicBezTo>
                        <a:pt x="526" y="259"/>
                        <a:pt x="701" y="239"/>
                        <a:pt x="837" y="239"/>
                      </a:cubicBezTo>
                      <a:close/>
                      <a:moveTo>
                        <a:pt x="840" y="1"/>
                      </a:moveTo>
                      <a:cubicBezTo>
                        <a:pt x="635" y="1"/>
                        <a:pt x="428" y="50"/>
                        <a:pt x="253" y="142"/>
                      </a:cubicBezTo>
                      <a:cubicBezTo>
                        <a:pt x="98" y="239"/>
                        <a:pt x="0" y="395"/>
                        <a:pt x="0" y="531"/>
                      </a:cubicBezTo>
                      <a:cubicBezTo>
                        <a:pt x="20" y="687"/>
                        <a:pt x="117" y="823"/>
                        <a:pt x="292" y="920"/>
                      </a:cubicBezTo>
                      <a:cubicBezTo>
                        <a:pt x="448" y="1018"/>
                        <a:pt x="642" y="1076"/>
                        <a:pt x="837" y="1076"/>
                      </a:cubicBezTo>
                      <a:cubicBezTo>
                        <a:pt x="1032" y="1076"/>
                        <a:pt x="1265" y="1018"/>
                        <a:pt x="1401" y="920"/>
                      </a:cubicBezTo>
                      <a:cubicBezTo>
                        <a:pt x="1576" y="823"/>
                        <a:pt x="1674" y="687"/>
                        <a:pt x="1674" y="531"/>
                      </a:cubicBezTo>
                      <a:cubicBezTo>
                        <a:pt x="1674" y="434"/>
                        <a:pt x="1615" y="376"/>
                        <a:pt x="1576" y="298"/>
                      </a:cubicBezTo>
                      <a:cubicBezTo>
                        <a:pt x="1518" y="239"/>
                        <a:pt x="1479" y="200"/>
                        <a:pt x="1401" y="142"/>
                      </a:cubicBezTo>
                      <a:cubicBezTo>
                        <a:pt x="1401" y="142"/>
                        <a:pt x="1382" y="142"/>
                        <a:pt x="1362" y="123"/>
                      </a:cubicBezTo>
                      <a:cubicBezTo>
                        <a:pt x="1206" y="40"/>
                        <a:pt x="1024" y="1"/>
                        <a:pt x="8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1"/>
                <p:cNvSpPr/>
                <p:nvPr/>
              </p:nvSpPr>
              <p:spPr>
                <a:xfrm>
                  <a:off x="1308075" y="1782300"/>
                  <a:ext cx="41350" cy="26350"/>
                </a:xfrm>
                <a:custGeom>
                  <a:avLst/>
                  <a:gdLst/>
                  <a:ahLst/>
                  <a:cxnLst/>
                  <a:rect l="l" t="t" r="r" b="b"/>
                  <a:pathLst>
                    <a:path w="1654" h="1054" extrusionOk="0">
                      <a:moveTo>
                        <a:pt x="837" y="217"/>
                      </a:moveTo>
                      <a:cubicBezTo>
                        <a:pt x="1012" y="217"/>
                        <a:pt x="1148" y="236"/>
                        <a:pt x="1265" y="314"/>
                      </a:cubicBezTo>
                      <a:cubicBezTo>
                        <a:pt x="1362" y="372"/>
                        <a:pt x="1420" y="431"/>
                        <a:pt x="1420" y="509"/>
                      </a:cubicBezTo>
                      <a:cubicBezTo>
                        <a:pt x="1420" y="586"/>
                        <a:pt x="1362" y="664"/>
                        <a:pt x="1265" y="703"/>
                      </a:cubicBezTo>
                      <a:cubicBezTo>
                        <a:pt x="1148" y="781"/>
                        <a:pt x="988" y="820"/>
                        <a:pt x="827" y="820"/>
                      </a:cubicBezTo>
                      <a:cubicBezTo>
                        <a:pt x="667" y="820"/>
                        <a:pt x="506" y="781"/>
                        <a:pt x="389" y="703"/>
                      </a:cubicBezTo>
                      <a:cubicBezTo>
                        <a:pt x="292" y="664"/>
                        <a:pt x="253" y="586"/>
                        <a:pt x="253" y="509"/>
                      </a:cubicBezTo>
                      <a:cubicBezTo>
                        <a:pt x="253" y="431"/>
                        <a:pt x="292" y="392"/>
                        <a:pt x="389" y="314"/>
                      </a:cubicBezTo>
                      <a:cubicBezTo>
                        <a:pt x="525" y="236"/>
                        <a:pt x="681" y="217"/>
                        <a:pt x="837" y="217"/>
                      </a:cubicBezTo>
                      <a:close/>
                      <a:moveTo>
                        <a:pt x="819" y="0"/>
                      </a:moveTo>
                      <a:cubicBezTo>
                        <a:pt x="621" y="0"/>
                        <a:pt x="423" y="39"/>
                        <a:pt x="273" y="119"/>
                      </a:cubicBezTo>
                      <a:cubicBezTo>
                        <a:pt x="97" y="217"/>
                        <a:pt x="0" y="372"/>
                        <a:pt x="0" y="509"/>
                      </a:cubicBezTo>
                      <a:cubicBezTo>
                        <a:pt x="0" y="664"/>
                        <a:pt x="97" y="800"/>
                        <a:pt x="273" y="898"/>
                      </a:cubicBezTo>
                      <a:cubicBezTo>
                        <a:pt x="448" y="995"/>
                        <a:pt x="642" y="1053"/>
                        <a:pt x="837" y="1053"/>
                      </a:cubicBezTo>
                      <a:cubicBezTo>
                        <a:pt x="1031" y="1053"/>
                        <a:pt x="1245" y="995"/>
                        <a:pt x="1401" y="898"/>
                      </a:cubicBezTo>
                      <a:cubicBezTo>
                        <a:pt x="1557" y="800"/>
                        <a:pt x="1654" y="664"/>
                        <a:pt x="1654" y="509"/>
                      </a:cubicBezTo>
                      <a:cubicBezTo>
                        <a:pt x="1654" y="411"/>
                        <a:pt x="1615" y="314"/>
                        <a:pt x="1537" y="256"/>
                      </a:cubicBezTo>
                      <a:cubicBezTo>
                        <a:pt x="1518" y="197"/>
                        <a:pt x="1459" y="178"/>
                        <a:pt x="1381" y="119"/>
                      </a:cubicBezTo>
                      <a:cubicBezTo>
                        <a:pt x="1362" y="119"/>
                        <a:pt x="1343" y="100"/>
                        <a:pt x="1343" y="100"/>
                      </a:cubicBez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1"/>
                <p:cNvSpPr/>
                <p:nvPr/>
              </p:nvSpPr>
              <p:spPr>
                <a:xfrm>
                  <a:off x="1058550" y="1692650"/>
                  <a:ext cx="40875" cy="26500"/>
                </a:xfrm>
                <a:custGeom>
                  <a:avLst/>
                  <a:gdLst/>
                  <a:ahLst/>
                  <a:cxnLst/>
                  <a:rect l="l" t="t" r="r" b="b"/>
                  <a:pathLst>
                    <a:path w="1635" h="1060" extrusionOk="0">
                      <a:moveTo>
                        <a:pt x="837" y="223"/>
                      </a:moveTo>
                      <a:cubicBezTo>
                        <a:pt x="1012" y="223"/>
                        <a:pt x="1168" y="262"/>
                        <a:pt x="1285" y="320"/>
                      </a:cubicBezTo>
                      <a:cubicBezTo>
                        <a:pt x="1382" y="379"/>
                        <a:pt x="1421" y="456"/>
                        <a:pt x="1421" y="515"/>
                      </a:cubicBezTo>
                      <a:cubicBezTo>
                        <a:pt x="1421" y="593"/>
                        <a:pt x="1382" y="670"/>
                        <a:pt x="1285" y="729"/>
                      </a:cubicBezTo>
                      <a:cubicBezTo>
                        <a:pt x="1158" y="797"/>
                        <a:pt x="993" y="831"/>
                        <a:pt x="832" y="831"/>
                      </a:cubicBezTo>
                      <a:cubicBezTo>
                        <a:pt x="672" y="831"/>
                        <a:pt x="516" y="797"/>
                        <a:pt x="409" y="729"/>
                      </a:cubicBezTo>
                      <a:cubicBezTo>
                        <a:pt x="312" y="670"/>
                        <a:pt x="254" y="593"/>
                        <a:pt x="254" y="515"/>
                      </a:cubicBezTo>
                      <a:cubicBezTo>
                        <a:pt x="254" y="456"/>
                        <a:pt x="312" y="398"/>
                        <a:pt x="409" y="320"/>
                      </a:cubicBezTo>
                      <a:cubicBezTo>
                        <a:pt x="526" y="262"/>
                        <a:pt x="701" y="223"/>
                        <a:pt x="837" y="223"/>
                      </a:cubicBezTo>
                      <a:close/>
                      <a:moveTo>
                        <a:pt x="859" y="1"/>
                      </a:moveTo>
                      <a:cubicBezTo>
                        <a:pt x="648" y="1"/>
                        <a:pt x="434" y="50"/>
                        <a:pt x="254" y="145"/>
                      </a:cubicBezTo>
                      <a:cubicBezTo>
                        <a:pt x="98" y="242"/>
                        <a:pt x="1" y="379"/>
                        <a:pt x="1" y="534"/>
                      </a:cubicBezTo>
                      <a:cubicBezTo>
                        <a:pt x="1" y="670"/>
                        <a:pt x="98" y="826"/>
                        <a:pt x="254" y="923"/>
                      </a:cubicBezTo>
                      <a:cubicBezTo>
                        <a:pt x="429" y="1021"/>
                        <a:pt x="623" y="1060"/>
                        <a:pt x="818" y="1060"/>
                      </a:cubicBezTo>
                      <a:cubicBezTo>
                        <a:pt x="1012" y="1060"/>
                        <a:pt x="1226" y="1021"/>
                        <a:pt x="1382" y="923"/>
                      </a:cubicBezTo>
                      <a:cubicBezTo>
                        <a:pt x="1557" y="826"/>
                        <a:pt x="1635" y="670"/>
                        <a:pt x="1635" y="534"/>
                      </a:cubicBezTo>
                      <a:cubicBezTo>
                        <a:pt x="1635" y="437"/>
                        <a:pt x="1596" y="359"/>
                        <a:pt x="1538" y="262"/>
                      </a:cubicBezTo>
                      <a:cubicBezTo>
                        <a:pt x="1518" y="242"/>
                        <a:pt x="1479" y="184"/>
                        <a:pt x="1402" y="145"/>
                      </a:cubicBezTo>
                      <a:cubicBezTo>
                        <a:pt x="1382" y="145"/>
                        <a:pt x="1382" y="106"/>
                        <a:pt x="1363" y="106"/>
                      </a:cubicBezTo>
                      <a:cubicBezTo>
                        <a:pt x="1212" y="35"/>
                        <a:pt x="1037" y="1"/>
                        <a:pt x="8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1"/>
                <p:cNvSpPr/>
                <p:nvPr/>
              </p:nvSpPr>
              <p:spPr>
                <a:xfrm>
                  <a:off x="795925" y="1779000"/>
                  <a:ext cx="41850" cy="26725"/>
                </a:xfrm>
                <a:custGeom>
                  <a:avLst/>
                  <a:gdLst/>
                  <a:ahLst/>
                  <a:cxnLst/>
                  <a:rect l="l" t="t" r="r" b="b"/>
                  <a:pathLst>
                    <a:path w="1674" h="1069" extrusionOk="0">
                      <a:moveTo>
                        <a:pt x="837" y="232"/>
                      </a:moveTo>
                      <a:cubicBezTo>
                        <a:pt x="1012" y="232"/>
                        <a:pt x="1148" y="251"/>
                        <a:pt x="1284" y="329"/>
                      </a:cubicBezTo>
                      <a:cubicBezTo>
                        <a:pt x="1381" y="388"/>
                        <a:pt x="1420" y="446"/>
                        <a:pt x="1420" y="524"/>
                      </a:cubicBezTo>
                      <a:cubicBezTo>
                        <a:pt x="1420" y="602"/>
                        <a:pt x="1381" y="641"/>
                        <a:pt x="1284" y="718"/>
                      </a:cubicBezTo>
                      <a:cubicBezTo>
                        <a:pt x="1158" y="796"/>
                        <a:pt x="992" y="835"/>
                        <a:pt x="832" y="835"/>
                      </a:cubicBezTo>
                      <a:cubicBezTo>
                        <a:pt x="671" y="835"/>
                        <a:pt x="516" y="796"/>
                        <a:pt x="409" y="718"/>
                      </a:cubicBezTo>
                      <a:cubicBezTo>
                        <a:pt x="311" y="679"/>
                        <a:pt x="253" y="602"/>
                        <a:pt x="253" y="524"/>
                      </a:cubicBezTo>
                      <a:cubicBezTo>
                        <a:pt x="253" y="446"/>
                        <a:pt x="311" y="407"/>
                        <a:pt x="409" y="329"/>
                      </a:cubicBezTo>
                      <a:cubicBezTo>
                        <a:pt x="525" y="251"/>
                        <a:pt x="700" y="232"/>
                        <a:pt x="837" y="232"/>
                      </a:cubicBezTo>
                      <a:close/>
                      <a:moveTo>
                        <a:pt x="809" y="1"/>
                      </a:moveTo>
                      <a:cubicBezTo>
                        <a:pt x="619" y="1"/>
                        <a:pt x="432" y="45"/>
                        <a:pt x="292" y="135"/>
                      </a:cubicBezTo>
                      <a:cubicBezTo>
                        <a:pt x="117" y="232"/>
                        <a:pt x="20" y="388"/>
                        <a:pt x="20" y="524"/>
                      </a:cubicBezTo>
                      <a:cubicBezTo>
                        <a:pt x="0" y="679"/>
                        <a:pt x="97" y="816"/>
                        <a:pt x="292" y="913"/>
                      </a:cubicBezTo>
                      <a:cubicBezTo>
                        <a:pt x="448" y="1010"/>
                        <a:pt x="642" y="1069"/>
                        <a:pt x="837" y="1069"/>
                      </a:cubicBezTo>
                      <a:cubicBezTo>
                        <a:pt x="1031" y="1069"/>
                        <a:pt x="1265" y="1010"/>
                        <a:pt x="1401" y="913"/>
                      </a:cubicBezTo>
                      <a:cubicBezTo>
                        <a:pt x="1576" y="816"/>
                        <a:pt x="1673" y="679"/>
                        <a:pt x="1673" y="524"/>
                      </a:cubicBezTo>
                      <a:cubicBezTo>
                        <a:pt x="1673" y="427"/>
                        <a:pt x="1615" y="329"/>
                        <a:pt x="1537" y="251"/>
                      </a:cubicBezTo>
                      <a:cubicBezTo>
                        <a:pt x="1498" y="213"/>
                        <a:pt x="1459" y="193"/>
                        <a:pt x="1401" y="135"/>
                      </a:cubicBezTo>
                      <a:cubicBezTo>
                        <a:pt x="1381" y="115"/>
                        <a:pt x="1342" y="115"/>
                        <a:pt x="1323" y="115"/>
                      </a:cubicBezTo>
                      <a:cubicBezTo>
                        <a:pt x="1172" y="40"/>
                        <a:pt x="98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1"/>
                <p:cNvSpPr/>
                <p:nvPr/>
              </p:nvSpPr>
              <p:spPr>
                <a:xfrm>
                  <a:off x="707875" y="1929225"/>
                  <a:ext cx="41375" cy="26300"/>
                </a:xfrm>
                <a:custGeom>
                  <a:avLst/>
                  <a:gdLst/>
                  <a:ahLst/>
                  <a:cxnLst/>
                  <a:rect l="l" t="t" r="r" b="b"/>
                  <a:pathLst>
                    <a:path w="1655" h="1052" extrusionOk="0">
                      <a:moveTo>
                        <a:pt x="837" y="235"/>
                      </a:moveTo>
                      <a:cubicBezTo>
                        <a:pt x="1012" y="235"/>
                        <a:pt x="1149" y="254"/>
                        <a:pt x="1265" y="332"/>
                      </a:cubicBezTo>
                      <a:cubicBezTo>
                        <a:pt x="1363" y="371"/>
                        <a:pt x="1421" y="449"/>
                        <a:pt x="1421" y="526"/>
                      </a:cubicBezTo>
                      <a:cubicBezTo>
                        <a:pt x="1421" y="604"/>
                        <a:pt x="1382" y="643"/>
                        <a:pt x="1285" y="721"/>
                      </a:cubicBezTo>
                      <a:cubicBezTo>
                        <a:pt x="1158" y="789"/>
                        <a:pt x="993" y="823"/>
                        <a:pt x="832" y="823"/>
                      </a:cubicBezTo>
                      <a:cubicBezTo>
                        <a:pt x="672" y="823"/>
                        <a:pt x="516" y="789"/>
                        <a:pt x="409" y="721"/>
                      </a:cubicBezTo>
                      <a:cubicBezTo>
                        <a:pt x="312" y="663"/>
                        <a:pt x="254" y="604"/>
                        <a:pt x="254" y="526"/>
                      </a:cubicBezTo>
                      <a:cubicBezTo>
                        <a:pt x="254" y="449"/>
                        <a:pt x="312" y="410"/>
                        <a:pt x="409" y="332"/>
                      </a:cubicBezTo>
                      <a:cubicBezTo>
                        <a:pt x="526" y="254"/>
                        <a:pt x="701" y="235"/>
                        <a:pt x="837" y="235"/>
                      </a:cubicBezTo>
                      <a:close/>
                      <a:moveTo>
                        <a:pt x="837" y="1"/>
                      </a:moveTo>
                      <a:cubicBezTo>
                        <a:pt x="633" y="1"/>
                        <a:pt x="428" y="44"/>
                        <a:pt x="273" y="137"/>
                      </a:cubicBezTo>
                      <a:cubicBezTo>
                        <a:pt x="98" y="235"/>
                        <a:pt x="1" y="371"/>
                        <a:pt x="1" y="526"/>
                      </a:cubicBezTo>
                      <a:cubicBezTo>
                        <a:pt x="1" y="663"/>
                        <a:pt x="98" y="818"/>
                        <a:pt x="273" y="915"/>
                      </a:cubicBezTo>
                      <a:cubicBezTo>
                        <a:pt x="448" y="1013"/>
                        <a:pt x="643" y="1052"/>
                        <a:pt x="837" y="1052"/>
                      </a:cubicBezTo>
                      <a:cubicBezTo>
                        <a:pt x="1032" y="1052"/>
                        <a:pt x="1246" y="1013"/>
                        <a:pt x="1402" y="915"/>
                      </a:cubicBezTo>
                      <a:cubicBezTo>
                        <a:pt x="1577" y="818"/>
                        <a:pt x="1654" y="663"/>
                        <a:pt x="1654" y="526"/>
                      </a:cubicBezTo>
                      <a:cubicBezTo>
                        <a:pt x="1654" y="429"/>
                        <a:pt x="1616" y="332"/>
                        <a:pt x="1538" y="254"/>
                      </a:cubicBezTo>
                      <a:cubicBezTo>
                        <a:pt x="1518" y="215"/>
                        <a:pt x="1479" y="157"/>
                        <a:pt x="1402" y="137"/>
                      </a:cubicBezTo>
                      <a:cubicBezTo>
                        <a:pt x="1382" y="137"/>
                        <a:pt x="1343" y="98"/>
                        <a:pt x="1343" y="98"/>
                      </a:cubicBezTo>
                      <a:cubicBezTo>
                        <a:pt x="1197" y="35"/>
                        <a:pt x="1017"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1"/>
                <p:cNvSpPr/>
                <p:nvPr/>
              </p:nvSpPr>
              <p:spPr>
                <a:xfrm>
                  <a:off x="2094525" y="1736625"/>
                  <a:ext cx="41375" cy="26300"/>
                </a:xfrm>
                <a:custGeom>
                  <a:avLst/>
                  <a:gdLst/>
                  <a:ahLst/>
                  <a:cxnLst/>
                  <a:rect l="l" t="t" r="r" b="b"/>
                  <a:pathLst>
                    <a:path w="1655" h="1052" extrusionOk="0">
                      <a:moveTo>
                        <a:pt x="837" y="254"/>
                      </a:moveTo>
                      <a:cubicBezTo>
                        <a:pt x="1013" y="254"/>
                        <a:pt x="1168" y="273"/>
                        <a:pt x="1285" y="351"/>
                      </a:cubicBezTo>
                      <a:cubicBezTo>
                        <a:pt x="1382" y="390"/>
                        <a:pt x="1421" y="468"/>
                        <a:pt x="1421" y="546"/>
                      </a:cubicBezTo>
                      <a:cubicBezTo>
                        <a:pt x="1421" y="623"/>
                        <a:pt x="1382" y="662"/>
                        <a:pt x="1285" y="740"/>
                      </a:cubicBezTo>
                      <a:cubicBezTo>
                        <a:pt x="1158" y="808"/>
                        <a:pt x="993" y="842"/>
                        <a:pt x="833" y="842"/>
                      </a:cubicBezTo>
                      <a:cubicBezTo>
                        <a:pt x="672" y="842"/>
                        <a:pt x="516" y="808"/>
                        <a:pt x="409" y="740"/>
                      </a:cubicBezTo>
                      <a:cubicBezTo>
                        <a:pt x="312" y="682"/>
                        <a:pt x="254" y="623"/>
                        <a:pt x="254" y="546"/>
                      </a:cubicBezTo>
                      <a:cubicBezTo>
                        <a:pt x="254" y="468"/>
                        <a:pt x="312" y="429"/>
                        <a:pt x="409" y="351"/>
                      </a:cubicBezTo>
                      <a:cubicBezTo>
                        <a:pt x="526" y="273"/>
                        <a:pt x="701" y="254"/>
                        <a:pt x="837" y="254"/>
                      </a:cubicBezTo>
                      <a:close/>
                      <a:moveTo>
                        <a:pt x="818" y="0"/>
                      </a:moveTo>
                      <a:cubicBezTo>
                        <a:pt x="638" y="0"/>
                        <a:pt x="458" y="34"/>
                        <a:pt x="312" y="98"/>
                      </a:cubicBezTo>
                      <a:cubicBezTo>
                        <a:pt x="293" y="98"/>
                        <a:pt x="254" y="137"/>
                        <a:pt x="234" y="137"/>
                      </a:cubicBezTo>
                      <a:cubicBezTo>
                        <a:pt x="215" y="176"/>
                        <a:pt x="156" y="234"/>
                        <a:pt x="118" y="254"/>
                      </a:cubicBezTo>
                      <a:cubicBezTo>
                        <a:pt x="40" y="332"/>
                        <a:pt x="1" y="429"/>
                        <a:pt x="1" y="526"/>
                      </a:cubicBezTo>
                      <a:cubicBezTo>
                        <a:pt x="1" y="662"/>
                        <a:pt x="98" y="818"/>
                        <a:pt x="254" y="915"/>
                      </a:cubicBezTo>
                      <a:cubicBezTo>
                        <a:pt x="429" y="1013"/>
                        <a:pt x="623" y="1051"/>
                        <a:pt x="818" y="1051"/>
                      </a:cubicBezTo>
                      <a:cubicBezTo>
                        <a:pt x="1013" y="1051"/>
                        <a:pt x="1227" y="1013"/>
                        <a:pt x="1382" y="915"/>
                      </a:cubicBezTo>
                      <a:cubicBezTo>
                        <a:pt x="1557" y="818"/>
                        <a:pt x="1655" y="662"/>
                        <a:pt x="1655" y="526"/>
                      </a:cubicBezTo>
                      <a:cubicBezTo>
                        <a:pt x="1655" y="371"/>
                        <a:pt x="1557" y="234"/>
                        <a:pt x="1382" y="137"/>
                      </a:cubicBezTo>
                      <a:cubicBezTo>
                        <a:pt x="1227" y="44"/>
                        <a:pt x="1023" y="0"/>
                        <a:pt x="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1"/>
                <p:cNvSpPr/>
                <p:nvPr/>
              </p:nvSpPr>
              <p:spPr>
                <a:xfrm>
                  <a:off x="829475" y="1143025"/>
                  <a:ext cx="41375" cy="26525"/>
                </a:xfrm>
                <a:custGeom>
                  <a:avLst/>
                  <a:gdLst/>
                  <a:ahLst/>
                  <a:cxnLst/>
                  <a:rect l="l" t="t" r="r" b="b"/>
                  <a:pathLst>
                    <a:path w="1655" h="1061" extrusionOk="0">
                      <a:moveTo>
                        <a:pt x="837" y="204"/>
                      </a:moveTo>
                      <a:cubicBezTo>
                        <a:pt x="1012" y="204"/>
                        <a:pt x="1148" y="224"/>
                        <a:pt x="1265" y="302"/>
                      </a:cubicBezTo>
                      <a:cubicBezTo>
                        <a:pt x="1362" y="360"/>
                        <a:pt x="1421" y="418"/>
                        <a:pt x="1421" y="496"/>
                      </a:cubicBezTo>
                      <a:cubicBezTo>
                        <a:pt x="1421" y="574"/>
                        <a:pt x="1362" y="613"/>
                        <a:pt x="1265" y="691"/>
                      </a:cubicBezTo>
                      <a:cubicBezTo>
                        <a:pt x="1148" y="769"/>
                        <a:pt x="993" y="807"/>
                        <a:pt x="837" y="807"/>
                      </a:cubicBezTo>
                      <a:cubicBezTo>
                        <a:pt x="681" y="807"/>
                        <a:pt x="526" y="769"/>
                        <a:pt x="409" y="691"/>
                      </a:cubicBezTo>
                      <a:cubicBezTo>
                        <a:pt x="312" y="652"/>
                        <a:pt x="253" y="574"/>
                        <a:pt x="253" y="496"/>
                      </a:cubicBezTo>
                      <a:cubicBezTo>
                        <a:pt x="253" y="418"/>
                        <a:pt x="312" y="379"/>
                        <a:pt x="409" y="302"/>
                      </a:cubicBezTo>
                      <a:cubicBezTo>
                        <a:pt x="526" y="224"/>
                        <a:pt x="701" y="204"/>
                        <a:pt x="837" y="204"/>
                      </a:cubicBezTo>
                      <a:close/>
                      <a:moveTo>
                        <a:pt x="844" y="0"/>
                      </a:moveTo>
                      <a:cubicBezTo>
                        <a:pt x="642" y="0"/>
                        <a:pt x="438" y="49"/>
                        <a:pt x="273" y="146"/>
                      </a:cubicBezTo>
                      <a:cubicBezTo>
                        <a:pt x="98" y="243"/>
                        <a:pt x="0" y="379"/>
                        <a:pt x="0" y="535"/>
                      </a:cubicBezTo>
                      <a:cubicBezTo>
                        <a:pt x="0" y="671"/>
                        <a:pt x="98" y="807"/>
                        <a:pt x="273" y="924"/>
                      </a:cubicBezTo>
                      <a:cubicBezTo>
                        <a:pt x="448" y="1021"/>
                        <a:pt x="642" y="1060"/>
                        <a:pt x="837" y="1060"/>
                      </a:cubicBezTo>
                      <a:cubicBezTo>
                        <a:pt x="1012" y="1060"/>
                        <a:pt x="1168" y="1041"/>
                        <a:pt x="1323" y="963"/>
                      </a:cubicBezTo>
                      <a:cubicBezTo>
                        <a:pt x="1343" y="944"/>
                        <a:pt x="1362" y="944"/>
                        <a:pt x="1401" y="924"/>
                      </a:cubicBezTo>
                      <a:cubicBezTo>
                        <a:pt x="1440" y="885"/>
                        <a:pt x="1499" y="846"/>
                        <a:pt x="1537" y="807"/>
                      </a:cubicBezTo>
                      <a:cubicBezTo>
                        <a:pt x="1615" y="749"/>
                        <a:pt x="1654" y="652"/>
                        <a:pt x="1654" y="535"/>
                      </a:cubicBezTo>
                      <a:cubicBezTo>
                        <a:pt x="1654" y="379"/>
                        <a:pt x="1557" y="243"/>
                        <a:pt x="1401" y="146"/>
                      </a:cubicBezTo>
                      <a:cubicBezTo>
                        <a:pt x="1246" y="49"/>
                        <a:pt x="1046" y="0"/>
                        <a:pt x="8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1"/>
                <p:cNvSpPr/>
                <p:nvPr/>
              </p:nvSpPr>
              <p:spPr>
                <a:xfrm>
                  <a:off x="745325" y="1062750"/>
                  <a:ext cx="41375" cy="26550"/>
                </a:xfrm>
                <a:custGeom>
                  <a:avLst/>
                  <a:gdLst/>
                  <a:ahLst/>
                  <a:cxnLst/>
                  <a:rect l="l" t="t" r="r" b="b"/>
                  <a:pathLst>
                    <a:path w="1655" h="1062" extrusionOk="0">
                      <a:moveTo>
                        <a:pt x="798" y="225"/>
                      </a:moveTo>
                      <a:cubicBezTo>
                        <a:pt x="974" y="225"/>
                        <a:pt x="1110" y="264"/>
                        <a:pt x="1226" y="322"/>
                      </a:cubicBezTo>
                      <a:cubicBezTo>
                        <a:pt x="1324" y="380"/>
                        <a:pt x="1382" y="458"/>
                        <a:pt x="1382" y="517"/>
                      </a:cubicBezTo>
                      <a:cubicBezTo>
                        <a:pt x="1382" y="594"/>
                        <a:pt x="1324" y="653"/>
                        <a:pt x="1226" y="731"/>
                      </a:cubicBezTo>
                      <a:cubicBezTo>
                        <a:pt x="1119" y="799"/>
                        <a:pt x="964" y="833"/>
                        <a:pt x="806" y="833"/>
                      </a:cubicBezTo>
                      <a:cubicBezTo>
                        <a:pt x="648" y="833"/>
                        <a:pt x="487" y="799"/>
                        <a:pt x="370" y="731"/>
                      </a:cubicBezTo>
                      <a:cubicBezTo>
                        <a:pt x="273" y="672"/>
                        <a:pt x="215" y="594"/>
                        <a:pt x="215" y="517"/>
                      </a:cubicBezTo>
                      <a:cubicBezTo>
                        <a:pt x="215" y="458"/>
                        <a:pt x="273" y="400"/>
                        <a:pt x="370" y="322"/>
                      </a:cubicBezTo>
                      <a:cubicBezTo>
                        <a:pt x="487" y="264"/>
                        <a:pt x="662" y="225"/>
                        <a:pt x="798" y="225"/>
                      </a:cubicBezTo>
                      <a:close/>
                      <a:moveTo>
                        <a:pt x="828" y="1"/>
                      </a:moveTo>
                      <a:cubicBezTo>
                        <a:pt x="628" y="1"/>
                        <a:pt x="429" y="50"/>
                        <a:pt x="273" y="147"/>
                      </a:cubicBezTo>
                      <a:cubicBezTo>
                        <a:pt x="98" y="244"/>
                        <a:pt x="1" y="380"/>
                        <a:pt x="1" y="536"/>
                      </a:cubicBezTo>
                      <a:cubicBezTo>
                        <a:pt x="1" y="672"/>
                        <a:pt x="98" y="828"/>
                        <a:pt x="273" y="925"/>
                      </a:cubicBezTo>
                      <a:cubicBezTo>
                        <a:pt x="429" y="1022"/>
                        <a:pt x="623" y="1061"/>
                        <a:pt x="818" y="1061"/>
                      </a:cubicBezTo>
                      <a:cubicBezTo>
                        <a:pt x="993" y="1061"/>
                        <a:pt x="1168" y="1042"/>
                        <a:pt x="1304" y="964"/>
                      </a:cubicBezTo>
                      <a:cubicBezTo>
                        <a:pt x="1343" y="964"/>
                        <a:pt x="1363" y="964"/>
                        <a:pt x="1382" y="945"/>
                      </a:cubicBezTo>
                      <a:cubicBezTo>
                        <a:pt x="1440" y="925"/>
                        <a:pt x="1479" y="867"/>
                        <a:pt x="1538" y="828"/>
                      </a:cubicBezTo>
                      <a:cubicBezTo>
                        <a:pt x="1596" y="750"/>
                        <a:pt x="1654" y="653"/>
                        <a:pt x="1654" y="536"/>
                      </a:cubicBezTo>
                      <a:cubicBezTo>
                        <a:pt x="1654" y="38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1"/>
                <p:cNvSpPr/>
                <p:nvPr/>
              </p:nvSpPr>
              <p:spPr>
                <a:xfrm>
                  <a:off x="825100" y="1077850"/>
                  <a:ext cx="41375" cy="26525"/>
                </a:xfrm>
                <a:custGeom>
                  <a:avLst/>
                  <a:gdLst/>
                  <a:ahLst/>
                  <a:cxnLst/>
                  <a:rect l="l" t="t" r="r" b="b"/>
                  <a:pathLst>
                    <a:path w="1655" h="1061" extrusionOk="0">
                      <a:moveTo>
                        <a:pt x="817" y="243"/>
                      </a:moveTo>
                      <a:cubicBezTo>
                        <a:pt x="993" y="243"/>
                        <a:pt x="1129" y="263"/>
                        <a:pt x="1265" y="341"/>
                      </a:cubicBezTo>
                      <a:cubicBezTo>
                        <a:pt x="1343" y="379"/>
                        <a:pt x="1401" y="457"/>
                        <a:pt x="1401" y="535"/>
                      </a:cubicBezTo>
                      <a:cubicBezTo>
                        <a:pt x="1401" y="613"/>
                        <a:pt x="1343" y="652"/>
                        <a:pt x="1265" y="730"/>
                      </a:cubicBezTo>
                      <a:cubicBezTo>
                        <a:pt x="1139" y="798"/>
                        <a:pt x="978" y="832"/>
                        <a:pt x="820" y="832"/>
                      </a:cubicBezTo>
                      <a:cubicBezTo>
                        <a:pt x="662" y="832"/>
                        <a:pt x="506" y="798"/>
                        <a:pt x="389" y="730"/>
                      </a:cubicBezTo>
                      <a:cubicBezTo>
                        <a:pt x="292" y="671"/>
                        <a:pt x="234" y="613"/>
                        <a:pt x="234" y="535"/>
                      </a:cubicBezTo>
                      <a:cubicBezTo>
                        <a:pt x="234" y="457"/>
                        <a:pt x="292" y="399"/>
                        <a:pt x="389" y="341"/>
                      </a:cubicBezTo>
                      <a:cubicBezTo>
                        <a:pt x="506" y="263"/>
                        <a:pt x="681" y="243"/>
                        <a:pt x="817" y="243"/>
                      </a:cubicBezTo>
                      <a:close/>
                      <a:moveTo>
                        <a:pt x="825" y="0"/>
                      </a:moveTo>
                      <a:cubicBezTo>
                        <a:pt x="623" y="0"/>
                        <a:pt x="419" y="49"/>
                        <a:pt x="253" y="146"/>
                      </a:cubicBezTo>
                      <a:cubicBezTo>
                        <a:pt x="98" y="243"/>
                        <a:pt x="0" y="379"/>
                        <a:pt x="0" y="535"/>
                      </a:cubicBezTo>
                      <a:cubicBezTo>
                        <a:pt x="0" y="671"/>
                        <a:pt x="98" y="827"/>
                        <a:pt x="253" y="924"/>
                      </a:cubicBezTo>
                      <a:cubicBezTo>
                        <a:pt x="428" y="1021"/>
                        <a:pt x="623" y="1060"/>
                        <a:pt x="817" y="1060"/>
                      </a:cubicBezTo>
                      <a:cubicBezTo>
                        <a:pt x="993" y="1060"/>
                        <a:pt x="1168" y="1041"/>
                        <a:pt x="1304" y="963"/>
                      </a:cubicBezTo>
                      <a:cubicBezTo>
                        <a:pt x="1323" y="963"/>
                        <a:pt x="1362" y="944"/>
                        <a:pt x="1382" y="944"/>
                      </a:cubicBezTo>
                      <a:cubicBezTo>
                        <a:pt x="1421" y="924"/>
                        <a:pt x="1479" y="866"/>
                        <a:pt x="1518" y="827"/>
                      </a:cubicBezTo>
                      <a:cubicBezTo>
                        <a:pt x="1596" y="749"/>
                        <a:pt x="1654" y="652"/>
                        <a:pt x="1654" y="555"/>
                      </a:cubicBezTo>
                      <a:cubicBezTo>
                        <a:pt x="1654" y="379"/>
                        <a:pt x="1557" y="26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1"/>
                <p:cNvSpPr/>
                <p:nvPr/>
              </p:nvSpPr>
              <p:spPr>
                <a:xfrm>
                  <a:off x="987050" y="1141075"/>
                  <a:ext cx="42350" cy="26525"/>
                </a:xfrm>
                <a:custGeom>
                  <a:avLst/>
                  <a:gdLst/>
                  <a:ahLst/>
                  <a:cxnLst/>
                  <a:rect l="l" t="t" r="r" b="b"/>
                  <a:pathLst>
                    <a:path w="1694" h="1061" extrusionOk="0">
                      <a:moveTo>
                        <a:pt x="837" y="243"/>
                      </a:moveTo>
                      <a:cubicBezTo>
                        <a:pt x="1013" y="243"/>
                        <a:pt x="1149" y="263"/>
                        <a:pt x="1265" y="341"/>
                      </a:cubicBezTo>
                      <a:cubicBezTo>
                        <a:pt x="1363" y="380"/>
                        <a:pt x="1421" y="457"/>
                        <a:pt x="1421" y="535"/>
                      </a:cubicBezTo>
                      <a:cubicBezTo>
                        <a:pt x="1421" y="613"/>
                        <a:pt x="1363" y="652"/>
                        <a:pt x="1265" y="730"/>
                      </a:cubicBezTo>
                      <a:cubicBezTo>
                        <a:pt x="1158" y="798"/>
                        <a:pt x="1003" y="832"/>
                        <a:pt x="842" y="832"/>
                      </a:cubicBezTo>
                      <a:cubicBezTo>
                        <a:pt x="682" y="832"/>
                        <a:pt x="516" y="798"/>
                        <a:pt x="390" y="730"/>
                      </a:cubicBezTo>
                      <a:cubicBezTo>
                        <a:pt x="293" y="671"/>
                        <a:pt x="254" y="613"/>
                        <a:pt x="254" y="535"/>
                      </a:cubicBezTo>
                      <a:cubicBezTo>
                        <a:pt x="254" y="457"/>
                        <a:pt x="293" y="399"/>
                        <a:pt x="390" y="341"/>
                      </a:cubicBezTo>
                      <a:cubicBezTo>
                        <a:pt x="526" y="263"/>
                        <a:pt x="682" y="243"/>
                        <a:pt x="837" y="243"/>
                      </a:cubicBezTo>
                      <a:close/>
                      <a:moveTo>
                        <a:pt x="830" y="0"/>
                      </a:moveTo>
                      <a:cubicBezTo>
                        <a:pt x="628" y="0"/>
                        <a:pt x="429" y="49"/>
                        <a:pt x="273" y="146"/>
                      </a:cubicBezTo>
                      <a:cubicBezTo>
                        <a:pt x="98" y="243"/>
                        <a:pt x="1" y="380"/>
                        <a:pt x="1" y="535"/>
                      </a:cubicBezTo>
                      <a:cubicBezTo>
                        <a:pt x="1" y="671"/>
                        <a:pt x="98" y="827"/>
                        <a:pt x="273" y="924"/>
                      </a:cubicBezTo>
                      <a:cubicBezTo>
                        <a:pt x="448" y="1022"/>
                        <a:pt x="643" y="1061"/>
                        <a:pt x="837" y="1061"/>
                      </a:cubicBezTo>
                      <a:cubicBezTo>
                        <a:pt x="1013" y="1061"/>
                        <a:pt x="1168" y="1022"/>
                        <a:pt x="1343" y="963"/>
                      </a:cubicBezTo>
                      <a:cubicBezTo>
                        <a:pt x="1363" y="963"/>
                        <a:pt x="1402" y="944"/>
                        <a:pt x="1421" y="944"/>
                      </a:cubicBezTo>
                      <a:cubicBezTo>
                        <a:pt x="1499" y="924"/>
                        <a:pt x="1538" y="866"/>
                        <a:pt x="1557" y="827"/>
                      </a:cubicBezTo>
                      <a:cubicBezTo>
                        <a:pt x="1635" y="749"/>
                        <a:pt x="1693" y="652"/>
                        <a:pt x="1693" y="555"/>
                      </a:cubicBezTo>
                      <a:cubicBezTo>
                        <a:pt x="1693" y="380"/>
                        <a:pt x="1596"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1"/>
                <p:cNvSpPr/>
                <p:nvPr/>
              </p:nvSpPr>
              <p:spPr>
                <a:xfrm>
                  <a:off x="731725" y="962075"/>
                  <a:ext cx="41350" cy="27025"/>
                </a:xfrm>
                <a:custGeom>
                  <a:avLst/>
                  <a:gdLst/>
                  <a:ahLst/>
                  <a:cxnLst/>
                  <a:rect l="l" t="t" r="r" b="b"/>
                  <a:pathLst>
                    <a:path w="1654" h="1081" extrusionOk="0">
                      <a:moveTo>
                        <a:pt x="817" y="244"/>
                      </a:moveTo>
                      <a:cubicBezTo>
                        <a:pt x="973" y="244"/>
                        <a:pt x="1128" y="263"/>
                        <a:pt x="1245" y="341"/>
                      </a:cubicBezTo>
                      <a:cubicBezTo>
                        <a:pt x="1342" y="400"/>
                        <a:pt x="1401" y="477"/>
                        <a:pt x="1401" y="536"/>
                      </a:cubicBezTo>
                      <a:cubicBezTo>
                        <a:pt x="1401" y="614"/>
                        <a:pt x="1342" y="672"/>
                        <a:pt x="1245" y="730"/>
                      </a:cubicBezTo>
                      <a:cubicBezTo>
                        <a:pt x="1128" y="808"/>
                        <a:pt x="973" y="847"/>
                        <a:pt x="815" y="847"/>
                      </a:cubicBezTo>
                      <a:cubicBezTo>
                        <a:pt x="657" y="847"/>
                        <a:pt x="496" y="808"/>
                        <a:pt x="370" y="730"/>
                      </a:cubicBezTo>
                      <a:cubicBezTo>
                        <a:pt x="272" y="691"/>
                        <a:pt x="233" y="614"/>
                        <a:pt x="233" y="536"/>
                      </a:cubicBezTo>
                      <a:cubicBezTo>
                        <a:pt x="233" y="477"/>
                        <a:pt x="272" y="419"/>
                        <a:pt x="370" y="341"/>
                      </a:cubicBezTo>
                      <a:cubicBezTo>
                        <a:pt x="486" y="283"/>
                        <a:pt x="662" y="244"/>
                        <a:pt x="817" y="244"/>
                      </a:cubicBezTo>
                      <a:close/>
                      <a:moveTo>
                        <a:pt x="829" y="1"/>
                      </a:moveTo>
                      <a:cubicBezTo>
                        <a:pt x="627" y="1"/>
                        <a:pt x="428" y="49"/>
                        <a:pt x="272" y="147"/>
                      </a:cubicBezTo>
                      <a:cubicBezTo>
                        <a:pt x="97" y="244"/>
                        <a:pt x="0" y="400"/>
                        <a:pt x="0" y="536"/>
                      </a:cubicBezTo>
                      <a:cubicBezTo>
                        <a:pt x="0" y="691"/>
                        <a:pt x="97" y="828"/>
                        <a:pt x="272" y="925"/>
                      </a:cubicBezTo>
                      <a:cubicBezTo>
                        <a:pt x="448" y="1022"/>
                        <a:pt x="642" y="1081"/>
                        <a:pt x="837" y="1081"/>
                      </a:cubicBezTo>
                      <a:cubicBezTo>
                        <a:pt x="1012" y="1081"/>
                        <a:pt x="1187" y="1022"/>
                        <a:pt x="1342" y="983"/>
                      </a:cubicBezTo>
                      <a:cubicBezTo>
                        <a:pt x="1362" y="983"/>
                        <a:pt x="1401" y="964"/>
                        <a:pt x="1401" y="964"/>
                      </a:cubicBezTo>
                      <a:lnTo>
                        <a:pt x="1537" y="808"/>
                      </a:lnTo>
                      <a:cubicBezTo>
                        <a:pt x="1615" y="730"/>
                        <a:pt x="1654" y="633"/>
                        <a:pt x="1654" y="536"/>
                      </a:cubicBezTo>
                      <a:cubicBezTo>
                        <a:pt x="1654" y="400"/>
                        <a:pt x="1556" y="244"/>
                        <a:pt x="1401" y="147"/>
                      </a:cubicBezTo>
                      <a:cubicBezTo>
                        <a:pt x="1235"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1"/>
                <p:cNvSpPr/>
                <p:nvPr/>
              </p:nvSpPr>
              <p:spPr>
                <a:xfrm>
                  <a:off x="973925" y="1071025"/>
                  <a:ext cx="41375" cy="27025"/>
                </a:xfrm>
                <a:custGeom>
                  <a:avLst/>
                  <a:gdLst/>
                  <a:ahLst/>
                  <a:cxnLst/>
                  <a:rect l="l" t="t" r="r" b="b"/>
                  <a:pathLst>
                    <a:path w="1655" h="1081" extrusionOk="0">
                      <a:moveTo>
                        <a:pt x="798" y="244"/>
                      </a:moveTo>
                      <a:cubicBezTo>
                        <a:pt x="973" y="244"/>
                        <a:pt x="1110" y="263"/>
                        <a:pt x="1246" y="341"/>
                      </a:cubicBezTo>
                      <a:cubicBezTo>
                        <a:pt x="1343" y="380"/>
                        <a:pt x="1382" y="458"/>
                        <a:pt x="1382" y="536"/>
                      </a:cubicBezTo>
                      <a:cubicBezTo>
                        <a:pt x="1382" y="614"/>
                        <a:pt x="1324" y="652"/>
                        <a:pt x="1246" y="730"/>
                      </a:cubicBezTo>
                      <a:cubicBezTo>
                        <a:pt x="1129" y="808"/>
                        <a:pt x="968" y="847"/>
                        <a:pt x="808" y="847"/>
                      </a:cubicBezTo>
                      <a:cubicBezTo>
                        <a:pt x="647" y="847"/>
                        <a:pt x="487" y="808"/>
                        <a:pt x="370" y="730"/>
                      </a:cubicBezTo>
                      <a:cubicBezTo>
                        <a:pt x="273" y="691"/>
                        <a:pt x="215" y="614"/>
                        <a:pt x="215" y="536"/>
                      </a:cubicBezTo>
                      <a:cubicBezTo>
                        <a:pt x="215" y="458"/>
                        <a:pt x="273" y="419"/>
                        <a:pt x="370" y="341"/>
                      </a:cubicBezTo>
                      <a:cubicBezTo>
                        <a:pt x="487" y="263"/>
                        <a:pt x="662" y="244"/>
                        <a:pt x="798" y="244"/>
                      </a:cubicBezTo>
                      <a:close/>
                      <a:moveTo>
                        <a:pt x="827" y="1"/>
                      </a:moveTo>
                      <a:cubicBezTo>
                        <a:pt x="628" y="1"/>
                        <a:pt x="429" y="49"/>
                        <a:pt x="273" y="147"/>
                      </a:cubicBezTo>
                      <a:cubicBezTo>
                        <a:pt x="98" y="244"/>
                        <a:pt x="1" y="400"/>
                        <a:pt x="1" y="536"/>
                      </a:cubicBezTo>
                      <a:cubicBezTo>
                        <a:pt x="1" y="691"/>
                        <a:pt x="98" y="828"/>
                        <a:pt x="273" y="925"/>
                      </a:cubicBezTo>
                      <a:cubicBezTo>
                        <a:pt x="429" y="1022"/>
                        <a:pt x="623" y="1080"/>
                        <a:pt x="818" y="1080"/>
                      </a:cubicBezTo>
                      <a:cubicBezTo>
                        <a:pt x="993" y="1080"/>
                        <a:pt x="1187" y="1022"/>
                        <a:pt x="1343" y="944"/>
                      </a:cubicBezTo>
                      <a:cubicBezTo>
                        <a:pt x="1362" y="944"/>
                        <a:pt x="1362" y="925"/>
                        <a:pt x="1382" y="925"/>
                      </a:cubicBezTo>
                      <a:cubicBezTo>
                        <a:pt x="1440" y="905"/>
                        <a:pt x="1479" y="847"/>
                        <a:pt x="1538" y="808"/>
                      </a:cubicBezTo>
                      <a:cubicBezTo>
                        <a:pt x="1596" y="730"/>
                        <a:pt x="1654" y="633"/>
                        <a:pt x="1654" y="536"/>
                      </a:cubicBezTo>
                      <a:cubicBezTo>
                        <a:pt x="1654" y="400"/>
                        <a:pt x="1557" y="244"/>
                        <a:pt x="1382" y="147"/>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1"/>
                <p:cNvSpPr/>
                <p:nvPr/>
              </p:nvSpPr>
              <p:spPr>
                <a:xfrm>
                  <a:off x="1016250" y="1001975"/>
                  <a:ext cx="41350" cy="26525"/>
                </a:xfrm>
                <a:custGeom>
                  <a:avLst/>
                  <a:gdLst/>
                  <a:ahLst/>
                  <a:cxnLst/>
                  <a:rect l="l" t="t" r="r" b="b"/>
                  <a:pathLst>
                    <a:path w="1654" h="1061" extrusionOk="0">
                      <a:moveTo>
                        <a:pt x="837" y="243"/>
                      </a:moveTo>
                      <a:cubicBezTo>
                        <a:pt x="1012" y="243"/>
                        <a:pt x="1148" y="263"/>
                        <a:pt x="1265" y="341"/>
                      </a:cubicBezTo>
                      <a:cubicBezTo>
                        <a:pt x="1362" y="379"/>
                        <a:pt x="1420" y="457"/>
                        <a:pt x="1420" y="535"/>
                      </a:cubicBezTo>
                      <a:cubicBezTo>
                        <a:pt x="1420" y="593"/>
                        <a:pt x="1362" y="652"/>
                        <a:pt x="1265" y="730"/>
                      </a:cubicBezTo>
                      <a:cubicBezTo>
                        <a:pt x="1148" y="798"/>
                        <a:pt x="992" y="832"/>
                        <a:pt x="834" y="832"/>
                      </a:cubicBezTo>
                      <a:cubicBezTo>
                        <a:pt x="676" y="832"/>
                        <a:pt x="516" y="798"/>
                        <a:pt x="389" y="730"/>
                      </a:cubicBezTo>
                      <a:cubicBezTo>
                        <a:pt x="292" y="671"/>
                        <a:pt x="253" y="593"/>
                        <a:pt x="253" y="535"/>
                      </a:cubicBezTo>
                      <a:cubicBezTo>
                        <a:pt x="253" y="457"/>
                        <a:pt x="292" y="399"/>
                        <a:pt x="389" y="341"/>
                      </a:cubicBezTo>
                      <a:cubicBezTo>
                        <a:pt x="525" y="263"/>
                        <a:pt x="681" y="243"/>
                        <a:pt x="837" y="243"/>
                      </a:cubicBezTo>
                      <a:close/>
                      <a:moveTo>
                        <a:pt x="829" y="0"/>
                      </a:moveTo>
                      <a:cubicBezTo>
                        <a:pt x="628" y="0"/>
                        <a:pt x="428" y="49"/>
                        <a:pt x="273" y="146"/>
                      </a:cubicBezTo>
                      <a:cubicBezTo>
                        <a:pt x="97" y="243"/>
                        <a:pt x="0" y="379"/>
                        <a:pt x="0" y="535"/>
                      </a:cubicBezTo>
                      <a:cubicBezTo>
                        <a:pt x="0" y="671"/>
                        <a:pt x="97" y="827"/>
                        <a:pt x="273" y="924"/>
                      </a:cubicBezTo>
                      <a:cubicBezTo>
                        <a:pt x="448" y="1021"/>
                        <a:pt x="642" y="1060"/>
                        <a:pt x="837" y="1060"/>
                      </a:cubicBezTo>
                      <a:cubicBezTo>
                        <a:pt x="1012" y="1060"/>
                        <a:pt x="1167" y="1041"/>
                        <a:pt x="1323" y="963"/>
                      </a:cubicBezTo>
                      <a:cubicBezTo>
                        <a:pt x="1343" y="944"/>
                        <a:pt x="1401" y="944"/>
                        <a:pt x="1420" y="924"/>
                      </a:cubicBezTo>
                      <a:cubicBezTo>
                        <a:pt x="1459" y="885"/>
                        <a:pt x="1498" y="866"/>
                        <a:pt x="1537" y="827"/>
                      </a:cubicBezTo>
                      <a:cubicBezTo>
                        <a:pt x="1615" y="749"/>
                        <a:pt x="1654" y="613"/>
                        <a:pt x="1654" y="535"/>
                      </a:cubicBezTo>
                      <a:cubicBezTo>
                        <a:pt x="1654" y="379"/>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1"/>
                <p:cNvSpPr/>
                <p:nvPr/>
              </p:nvSpPr>
              <p:spPr>
                <a:xfrm>
                  <a:off x="989500" y="893025"/>
                  <a:ext cx="41350" cy="26525"/>
                </a:xfrm>
                <a:custGeom>
                  <a:avLst/>
                  <a:gdLst/>
                  <a:ahLst/>
                  <a:cxnLst/>
                  <a:rect l="l" t="t" r="r" b="b"/>
                  <a:pathLst>
                    <a:path w="1654" h="1061" extrusionOk="0">
                      <a:moveTo>
                        <a:pt x="837" y="224"/>
                      </a:moveTo>
                      <a:cubicBezTo>
                        <a:pt x="973" y="224"/>
                        <a:pt x="1148" y="243"/>
                        <a:pt x="1265" y="321"/>
                      </a:cubicBezTo>
                      <a:cubicBezTo>
                        <a:pt x="1362" y="360"/>
                        <a:pt x="1420" y="438"/>
                        <a:pt x="1420" y="516"/>
                      </a:cubicBezTo>
                      <a:cubicBezTo>
                        <a:pt x="1420" y="574"/>
                        <a:pt x="1362" y="632"/>
                        <a:pt x="1265" y="710"/>
                      </a:cubicBezTo>
                      <a:cubicBezTo>
                        <a:pt x="1158" y="778"/>
                        <a:pt x="1002" y="812"/>
                        <a:pt x="842" y="812"/>
                      </a:cubicBezTo>
                      <a:cubicBezTo>
                        <a:pt x="681" y="812"/>
                        <a:pt x="516" y="778"/>
                        <a:pt x="389" y="710"/>
                      </a:cubicBezTo>
                      <a:cubicBezTo>
                        <a:pt x="292" y="652"/>
                        <a:pt x="253" y="574"/>
                        <a:pt x="253" y="516"/>
                      </a:cubicBezTo>
                      <a:cubicBezTo>
                        <a:pt x="253" y="438"/>
                        <a:pt x="292" y="380"/>
                        <a:pt x="389" y="321"/>
                      </a:cubicBezTo>
                      <a:cubicBezTo>
                        <a:pt x="525" y="243"/>
                        <a:pt x="681" y="224"/>
                        <a:pt x="837" y="224"/>
                      </a:cubicBezTo>
                      <a:close/>
                      <a:moveTo>
                        <a:pt x="829" y="0"/>
                      </a:moveTo>
                      <a:cubicBezTo>
                        <a:pt x="628" y="0"/>
                        <a:pt x="428" y="49"/>
                        <a:pt x="273" y="146"/>
                      </a:cubicBezTo>
                      <a:cubicBezTo>
                        <a:pt x="97" y="243"/>
                        <a:pt x="0" y="380"/>
                        <a:pt x="0" y="535"/>
                      </a:cubicBezTo>
                      <a:cubicBezTo>
                        <a:pt x="0" y="671"/>
                        <a:pt x="97" y="827"/>
                        <a:pt x="273" y="924"/>
                      </a:cubicBezTo>
                      <a:cubicBezTo>
                        <a:pt x="448" y="1022"/>
                        <a:pt x="642" y="1060"/>
                        <a:pt x="837" y="1060"/>
                      </a:cubicBezTo>
                      <a:cubicBezTo>
                        <a:pt x="973" y="1060"/>
                        <a:pt x="1129" y="1041"/>
                        <a:pt x="1265" y="1002"/>
                      </a:cubicBezTo>
                      <a:cubicBezTo>
                        <a:pt x="1323" y="963"/>
                        <a:pt x="1362" y="944"/>
                        <a:pt x="1401" y="924"/>
                      </a:cubicBezTo>
                      <a:cubicBezTo>
                        <a:pt x="1459" y="905"/>
                        <a:pt x="1498" y="866"/>
                        <a:pt x="1518" y="846"/>
                      </a:cubicBezTo>
                      <a:cubicBezTo>
                        <a:pt x="1615" y="749"/>
                        <a:pt x="1654" y="652"/>
                        <a:pt x="1654" y="535"/>
                      </a:cubicBezTo>
                      <a:cubicBezTo>
                        <a:pt x="1654" y="380"/>
                        <a:pt x="1557" y="243"/>
                        <a:pt x="1401" y="146"/>
                      </a:cubicBezTo>
                      <a:cubicBezTo>
                        <a:pt x="1236"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1"/>
                <p:cNvSpPr/>
                <p:nvPr/>
              </p:nvSpPr>
              <p:spPr>
                <a:xfrm>
                  <a:off x="1071700" y="909550"/>
                  <a:ext cx="41350" cy="26525"/>
                </a:xfrm>
                <a:custGeom>
                  <a:avLst/>
                  <a:gdLst/>
                  <a:ahLst/>
                  <a:cxnLst/>
                  <a:rect l="l" t="t" r="r" b="b"/>
                  <a:pathLst>
                    <a:path w="1654" h="1061" extrusionOk="0">
                      <a:moveTo>
                        <a:pt x="798" y="244"/>
                      </a:moveTo>
                      <a:cubicBezTo>
                        <a:pt x="973" y="244"/>
                        <a:pt x="1109" y="263"/>
                        <a:pt x="1245" y="341"/>
                      </a:cubicBezTo>
                      <a:cubicBezTo>
                        <a:pt x="1342" y="380"/>
                        <a:pt x="1381" y="458"/>
                        <a:pt x="1381" y="536"/>
                      </a:cubicBezTo>
                      <a:cubicBezTo>
                        <a:pt x="1381" y="594"/>
                        <a:pt x="1342" y="652"/>
                        <a:pt x="1245" y="730"/>
                      </a:cubicBezTo>
                      <a:cubicBezTo>
                        <a:pt x="1138" y="789"/>
                        <a:pt x="978" y="818"/>
                        <a:pt x="815" y="818"/>
                      </a:cubicBezTo>
                      <a:cubicBezTo>
                        <a:pt x="652" y="818"/>
                        <a:pt x="486" y="789"/>
                        <a:pt x="370" y="730"/>
                      </a:cubicBezTo>
                      <a:cubicBezTo>
                        <a:pt x="272" y="672"/>
                        <a:pt x="214" y="594"/>
                        <a:pt x="214" y="536"/>
                      </a:cubicBezTo>
                      <a:cubicBezTo>
                        <a:pt x="214" y="458"/>
                        <a:pt x="272" y="399"/>
                        <a:pt x="370" y="341"/>
                      </a:cubicBezTo>
                      <a:cubicBezTo>
                        <a:pt x="486" y="263"/>
                        <a:pt x="662" y="244"/>
                        <a:pt x="798" y="244"/>
                      </a:cubicBezTo>
                      <a:close/>
                      <a:moveTo>
                        <a:pt x="827" y="1"/>
                      </a:moveTo>
                      <a:cubicBezTo>
                        <a:pt x="627" y="1"/>
                        <a:pt x="428" y="49"/>
                        <a:pt x="272" y="147"/>
                      </a:cubicBezTo>
                      <a:cubicBezTo>
                        <a:pt x="97" y="244"/>
                        <a:pt x="0" y="380"/>
                        <a:pt x="0" y="536"/>
                      </a:cubicBezTo>
                      <a:cubicBezTo>
                        <a:pt x="0" y="672"/>
                        <a:pt x="97" y="827"/>
                        <a:pt x="272" y="905"/>
                      </a:cubicBezTo>
                      <a:cubicBezTo>
                        <a:pt x="448" y="1022"/>
                        <a:pt x="642" y="1061"/>
                        <a:pt x="837" y="1061"/>
                      </a:cubicBezTo>
                      <a:cubicBezTo>
                        <a:pt x="992" y="1061"/>
                        <a:pt x="1167" y="1041"/>
                        <a:pt x="1284" y="964"/>
                      </a:cubicBezTo>
                      <a:cubicBezTo>
                        <a:pt x="1323" y="944"/>
                        <a:pt x="1362" y="944"/>
                        <a:pt x="1381" y="905"/>
                      </a:cubicBezTo>
                      <a:cubicBezTo>
                        <a:pt x="1440" y="886"/>
                        <a:pt x="1459" y="866"/>
                        <a:pt x="1518" y="827"/>
                      </a:cubicBezTo>
                      <a:cubicBezTo>
                        <a:pt x="1615" y="730"/>
                        <a:pt x="1654" y="633"/>
                        <a:pt x="1654" y="536"/>
                      </a:cubicBezTo>
                      <a:cubicBezTo>
                        <a:pt x="1654" y="380"/>
                        <a:pt x="1556" y="244"/>
                        <a:pt x="1381" y="147"/>
                      </a:cubicBezTo>
                      <a:cubicBezTo>
                        <a:pt x="1226" y="49"/>
                        <a:pt x="1026"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1"/>
                <p:cNvSpPr/>
                <p:nvPr/>
              </p:nvSpPr>
              <p:spPr>
                <a:xfrm>
                  <a:off x="939875" y="803050"/>
                  <a:ext cx="41375" cy="26525"/>
                </a:xfrm>
                <a:custGeom>
                  <a:avLst/>
                  <a:gdLst/>
                  <a:ahLst/>
                  <a:cxnLst/>
                  <a:rect l="l" t="t" r="r" b="b"/>
                  <a:pathLst>
                    <a:path w="1655" h="1061" extrusionOk="0">
                      <a:moveTo>
                        <a:pt x="818" y="224"/>
                      </a:moveTo>
                      <a:cubicBezTo>
                        <a:pt x="974" y="224"/>
                        <a:pt x="1129" y="243"/>
                        <a:pt x="1265" y="321"/>
                      </a:cubicBezTo>
                      <a:cubicBezTo>
                        <a:pt x="1363" y="360"/>
                        <a:pt x="1402" y="438"/>
                        <a:pt x="1402" y="516"/>
                      </a:cubicBezTo>
                      <a:cubicBezTo>
                        <a:pt x="1402" y="574"/>
                        <a:pt x="1363" y="632"/>
                        <a:pt x="1265" y="710"/>
                      </a:cubicBezTo>
                      <a:cubicBezTo>
                        <a:pt x="1158" y="778"/>
                        <a:pt x="998" y="812"/>
                        <a:pt x="835" y="812"/>
                      </a:cubicBezTo>
                      <a:cubicBezTo>
                        <a:pt x="672" y="812"/>
                        <a:pt x="507" y="778"/>
                        <a:pt x="390" y="710"/>
                      </a:cubicBezTo>
                      <a:cubicBezTo>
                        <a:pt x="293" y="652"/>
                        <a:pt x="234" y="574"/>
                        <a:pt x="234" y="516"/>
                      </a:cubicBezTo>
                      <a:cubicBezTo>
                        <a:pt x="234" y="438"/>
                        <a:pt x="293" y="379"/>
                        <a:pt x="390" y="321"/>
                      </a:cubicBezTo>
                      <a:cubicBezTo>
                        <a:pt x="507" y="243"/>
                        <a:pt x="682" y="224"/>
                        <a:pt x="818" y="224"/>
                      </a:cubicBezTo>
                      <a:close/>
                      <a:moveTo>
                        <a:pt x="828"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cubicBezTo>
                        <a:pt x="1343" y="944"/>
                        <a:pt x="1363" y="944"/>
                        <a:pt x="1382" y="924"/>
                      </a:cubicBezTo>
                      <a:cubicBezTo>
                        <a:pt x="1460" y="905"/>
                        <a:pt x="1499" y="846"/>
                        <a:pt x="1538" y="827"/>
                      </a:cubicBezTo>
                      <a:cubicBezTo>
                        <a:pt x="1596" y="749"/>
                        <a:pt x="1654" y="652"/>
                        <a:pt x="1654" y="535"/>
                      </a:cubicBezTo>
                      <a:cubicBezTo>
                        <a:pt x="1654" y="379"/>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1"/>
                <p:cNvSpPr/>
                <p:nvPr/>
              </p:nvSpPr>
              <p:spPr>
                <a:xfrm>
                  <a:off x="1066825" y="844875"/>
                  <a:ext cx="41375" cy="26525"/>
                </a:xfrm>
                <a:custGeom>
                  <a:avLst/>
                  <a:gdLst/>
                  <a:ahLst/>
                  <a:cxnLst/>
                  <a:rect l="l" t="t" r="r" b="b"/>
                  <a:pathLst>
                    <a:path w="1655" h="1061" extrusionOk="0">
                      <a:moveTo>
                        <a:pt x="837" y="243"/>
                      </a:moveTo>
                      <a:cubicBezTo>
                        <a:pt x="993" y="243"/>
                        <a:pt x="1148" y="263"/>
                        <a:pt x="1265" y="341"/>
                      </a:cubicBezTo>
                      <a:cubicBezTo>
                        <a:pt x="1362" y="399"/>
                        <a:pt x="1421" y="457"/>
                        <a:pt x="1421" y="535"/>
                      </a:cubicBezTo>
                      <a:cubicBezTo>
                        <a:pt x="1421" y="613"/>
                        <a:pt x="1362" y="652"/>
                        <a:pt x="1265" y="730"/>
                      </a:cubicBezTo>
                      <a:cubicBezTo>
                        <a:pt x="1158" y="808"/>
                        <a:pt x="1002" y="846"/>
                        <a:pt x="842" y="846"/>
                      </a:cubicBezTo>
                      <a:cubicBezTo>
                        <a:pt x="681" y="846"/>
                        <a:pt x="516" y="808"/>
                        <a:pt x="390" y="730"/>
                      </a:cubicBezTo>
                      <a:cubicBezTo>
                        <a:pt x="292" y="691"/>
                        <a:pt x="253" y="613"/>
                        <a:pt x="253" y="535"/>
                      </a:cubicBezTo>
                      <a:cubicBezTo>
                        <a:pt x="253" y="457"/>
                        <a:pt x="292" y="418"/>
                        <a:pt x="390" y="341"/>
                      </a:cubicBezTo>
                      <a:cubicBezTo>
                        <a:pt x="506" y="263"/>
                        <a:pt x="681" y="243"/>
                        <a:pt x="837" y="243"/>
                      </a:cubicBezTo>
                      <a:close/>
                      <a:moveTo>
                        <a:pt x="827" y="0"/>
                      </a:moveTo>
                      <a:cubicBezTo>
                        <a:pt x="628" y="0"/>
                        <a:pt x="429" y="49"/>
                        <a:pt x="273" y="146"/>
                      </a:cubicBezTo>
                      <a:cubicBezTo>
                        <a:pt x="98" y="243"/>
                        <a:pt x="1" y="399"/>
                        <a:pt x="1" y="535"/>
                      </a:cubicBezTo>
                      <a:cubicBezTo>
                        <a:pt x="1" y="691"/>
                        <a:pt x="98" y="827"/>
                        <a:pt x="273" y="924"/>
                      </a:cubicBezTo>
                      <a:cubicBezTo>
                        <a:pt x="448" y="1022"/>
                        <a:pt x="643" y="1060"/>
                        <a:pt x="837" y="1060"/>
                      </a:cubicBezTo>
                      <a:cubicBezTo>
                        <a:pt x="993" y="1060"/>
                        <a:pt x="1168" y="1041"/>
                        <a:pt x="1323" y="963"/>
                      </a:cubicBezTo>
                      <a:cubicBezTo>
                        <a:pt x="1343" y="944"/>
                        <a:pt x="1362" y="944"/>
                        <a:pt x="1382" y="924"/>
                      </a:cubicBezTo>
                      <a:cubicBezTo>
                        <a:pt x="1460" y="924"/>
                        <a:pt x="1518" y="885"/>
                        <a:pt x="1537" y="827"/>
                      </a:cubicBezTo>
                      <a:cubicBezTo>
                        <a:pt x="1615" y="749"/>
                        <a:pt x="1654" y="652"/>
                        <a:pt x="1654" y="535"/>
                      </a:cubicBezTo>
                      <a:cubicBezTo>
                        <a:pt x="1654" y="39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1"/>
                <p:cNvSpPr/>
                <p:nvPr/>
              </p:nvSpPr>
              <p:spPr>
                <a:xfrm>
                  <a:off x="829000" y="676100"/>
                  <a:ext cx="41350" cy="26525"/>
                </a:xfrm>
                <a:custGeom>
                  <a:avLst/>
                  <a:gdLst/>
                  <a:ahLst/>
                  <a:cxnLst/>
                  <a:rect l="l" t="t" r="r" b="b"/>
                  <a:pathLst>
                    <a:path w="1654" h="1061" extrusionOk="0">
                      <a:moveTo>
                        <a:pt x="817" y="205"/>
                      </a:moveTo>
                      <a:cubicBezTo>
                        <a:pt x="973" y="205"/>
                        <a:pt x="1128" y="243"/>
                        <a:pt x="1245" y="302"/>
                      </a:cubicBezTo>
                      <a:cubicBezTo>
                        <a:pt x="1342" y="360"/>
                        <a:pt x="1401" y="438"/>
                        <a:pt x="1401" y="496"/>
                      </a:cubicBezTo>
                      <a:cubicBezTo>
                        <a:pt x="1401" y="574"/>
                        <a:pt x="1342" y="633"/>
                        <a:pt x="1245" y="691"/>
                      </a:cubicBezTo>
                      <a:cubicBezTo>
                        <a:pt x="1138" y="769"/>
                        <a:pt x="983" y="808"/>
                        <a:pt x="822" y="808"/>
                      </a:cubicBezTo>
                      <a:cubicBezTo>
                        <a:pt x="661" y="808"/>
                        <a:pt x="496" y="769"/>
                        <a:pt x="370" y="691"/>
                      </a:cubicBezTo>
                      <a:cubicBezTo>
                        <a:pt x="272" y="652"/>
                        <a:pt x="233" y="574"/>
                        <a:pt x="233" y="496"/>
                      </a:cubicBezTo>
                      <a:cubicBezTo>
                        <a:pt x="233" y="438"/>
                        <a:pt x="272" y="380"/>
                        <a:pt x="370" y="302"/>
                      </a:cubicBezTo>
                      <a:cubicBezTo>
                        <a:pt x="486" y="243"/>
                        <a:pt x="661" y="205"/>
                        <a:pt x="817" y="205"/>
                      </a:cubicBezTo>
                      <a:close/>
                      <a:moveTo>
                        <a:pt x="829" y="0"/>
                      </a:moveTo>
                      <a:cubicBezTo>
                        <a:pt x="627" y="0"/>
                        <a:pt x="428" y="49"/>
                        <a:pt x="272" y="146"/>
                      </a:cubicBezTo>
                      <a:cubicBezTo>
                        <a:pt x="97" y="243"/>
                        <a:pt x="0" y="380"/>
                        <a:pt x="0" y="535"/>
                      </a:cubicBezTo>
                      <a:cubicBezTo>
                        <a:pt x="0" y="671"/>
                        <a:pt x="97" y="827"/>
                        <a:pt x="272" y="924"/>
                      </a:cubicBezTo>
                      <a:cubicBezTo>
                        <a:pt x="447" y="1022"/>
                        <a:pt x="642" y="1061"/>
                        <a:pt x="837" y="1061"/>
                      </a:cubicBezTo>
                      <a:cubicBezTo>
                        <a:pt x="973" y="1061"/>
                        <a:pt x="1148" y="1041"/>
                        <a:pt x="1265" y="983"/>
                      </a:cubicBezTo>
                      <a:cubicBezTo>
                        <a:pt x="1323" y="963"/>
                        <a:pt x="1342" y="963"/>
                        <a:pt x="1381" y="944"/>
                      </a:cubicBezTo>
                      <a:cubicBezTo>
                        <a:pt x="1440" y="885"/>
                        <a:pt x="1459" y="866"/>
                        <a:pt x="1518" y="847"/>
                      </a:cubicBezTo>
                      <a:cubicBezTo>
                        <a:pt x="1615" y="749"/>
                        <a:pt x="1654" y="652"/>
                        <a:pt x="1654" y="535"/>
                      </a:cubicBezTo>
                      <a:cubicBezTo>
                        <a:pt x="1654" y="380"/>
                        <a:pt x="1556" y="243"/>
                        <a:pt x="1401" y="146"/>
                      </a:cubicBezTo>
                      <a:cubicBezTo>
                        <a:pt x="1235" y="49"/>
                        <a:pt x="1031"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1"/>
                <p:cNvSpPr/>
                <p:nvPr/>
              </p:nvSpPr>
              <p:spPr>
                <a:xfrm>
                  <a:off x="1183550" y="1036500"/>
                  <a:ext cx="41375" cy="26525"/>
                </a:xfrm>
                <a:custGeom>
                  <a:avLst/>
                  <a:gdLst/>
                  <a:ahLst/>
                  <a:cxnLst/>
                  <a:rect l="l" t="t" r="r" b="b"/>
                  <a:pathLst>
                    <a:path w="1655" h="1061" extrusionOk="0">
                      <a:moveTo>
                        <a:pt x="837" y="244"/>
                      </a:moveTo>
                      <a:cubicBezTo>
                        <a:pt x="993" y="244"/>
                        <a:pt x="1149" y="263"/>
                        <a:pt x="1265" y="341"/>
                      </a:cubicBezTo>
                      <a:cubicBezTo>
                        <a:pt x="1363" y="380"/>
                        <a:pt x="1401" y="458"/>
                        <a:pt x="1401" y="535"/>
                      </a:cubicBezTo>
                      <a:cubicBezTo>
                        <a:pt x="1401" y="613"/>
                        <a:pt x="1363" y="652"/>
                        <a:pt x="1265" y="730"/>
                      </a:cubicBezTo>
                      <a:cubicBezTo>
                        <a:pt x="1139" y="798"/>
                        <a:pt x="973" y="832"/>
                        <a:pt x="813" y="832"/>
                      </a:cubicBezTo>
                      <a:cubicBezTo>
                        <a:pt x="652" y="832"/>
                        <a:pt x="497" y="798"/>
                        <a:pt x="390" y="730"/>
                      </a:cubicBezTo>
                      <a:cubicBezTo>
                        <a:pt x="293" y="672"/>
                        <a:pt x="254" y="613"/>
                        <a:pt x="254" y="535"/>
                      </a:cubicBezTo>
                      <a:cubicBezTo>
                        <a:pt x="254" y="458"/>
                        <a:pt x="293" y="419"/>
                        <a:pt x="390" y="341"/>
                      </a:cubicBezTo>
                      <a:cubicBezTo>
                        <a:pt x="507" y="263"/>
                        <a:pt x="682" y="244"/>
                        <a:pt x="837" y="244"/>
                      </a:cubicBezTo>
                      <a:close/>
                      <a:moveTo>
                        <a:pt x="828" y="0"/>
                      </a:moveTo>
                      <a:cubicBezTo>
                        <a:pt x="628" y="0"/>
                        <a:pt x="429" y="49"/>
                        <a:pt x="273" y="146"/>
                      </a:cubicBezTo>
                      <a:cubicBezTo>
                        <a:pt x="98" y="244"/>
                        <a:pt x="1" y="380"/>
                        <a:pt x="1" y="535"/>
                      </a:cubicBezTo>
                      <a:cubicBezTo>
                        <a:pt x="1" y="672"/>
                        <a:pt x="98" y="827"/>
                        <a:pt x="273" y="925"/>
                      </a:cubicBezTo>
                      <a:cubicBezTo>
                        <a:pt x="448" y="1022"/>
                        <a:pt x="643" y="1061"/>
                        <a:pt x="837" y="1061"/>
                      </a:cubicBezTo>
                      <a:cubicBezTo>
                        <a:pt x="993" y="1061"/>
                        <a:pt x="1149" y="1041"/>
                        <a:pt x="1285" y="963"/>
                      </a:cubicBezTo>
                      <a:cubicBezTo>
                        <a:pt x="1324" y="944"/>
                        <a:pt x="1363" y="944"/>
                        <a:pt x="1382" y="925"/>
                      </a:cubicBezTo>
                      <a:cubicBezTo>
                        <a:pt x="1440" y="905"/>
                        <a:pt x="1479" y="847"/>
                        <a:pt x="1518" y="827"/>
                      </a:cubicBezTo>
                      <a:cubicBezTo>
                        <a:pt x="1615" y="730"/>
                        <a:pt x="1654" y="633"/>
                        <a:pt x="1654" y="535"/>
                      </a:cubicBezTo>
                      <a:cubicBezTo>
                        <a:pt x="1654" y="380"/>
                        <a:pt x="1557" y="244"/>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1"/>
                <p:cNvSpPr/>
                <p:nvPr/>
              </p:nvSpPr>
              <p:spPr>
                <a:xfrm>
                  <a:off x="1110600" y="1025300"/>
                  <a:ext cx="41375" cy="27525"/>
                </a:xfrm>
                <a:custGeom>
                  <a:avLst/>
                  <a:gdLst/>
                  <a:ahLst/>
                  <a:cxnLst/>
                  <a:rect l="l" t="t" r="r" b="b"/>
                  <a:pathLst>
                    <a:path w="1655" h="1101" extrusionOk="0">
                      <a:moveTo>
                        <a:pt x="837" y="283"/>
                      </a:moveTo>
                      <a:cubicBezTo>
                        <a:pt x="993" y="283"/>
                        <a:pt x="1148" y="303"/>
                        <a:pt x="1265" y="380"/>
                      </a:cubicBezTo>
                      <a:cubicBezTo>
                        <a:pt x="1362" y="419"/>
                        <a:pt x="1401" y="497"/>
                        <a:pt x="1401" y="575"/>
                      </a:cubicBezTo>
                      <a:cubicBezTo>
                        <a:pt x="1401" y="633"/>
                        <a:pt x="1362" y="692"/>
                        <a:pt x="1265" y="769"/>
                      </a:cubicBezTo>
                      <a:cubicBezTo>
                        <a:pt x="1139" y="838"/>
                        <a:pt x="973" y="872"/>
                        <a:pt x="813" y="872"/>
                      </a:cubicBezTo>
                      <a:cubicBezTo>
                        <a:pt x="652" y="872"/>
                        <a:pt x="497" y="838"/>
                        <a:pt x="390" y="769"/>
                      </a:cubicBezTo>
                      <a:cubicBezTo>
                        <a:pt x="292" y="711"/>
                        <a:pt x="253" y="633"/>
                        <a:pt x="253" y="575"/>
                      </a:cubicBezTo>
                      <a:cubicBezTo>
                        <a:pt x="253" y="497"/>
                        <a:pt x="312" y="439"/>
                        <a:pt x="390" y="380"/>
                      </a:cubicBezTo>
                      <a:cubicBezTo>
                        <a:pt x="506" y="303"/>
                        <a:pt x="681" y="283"/>
                        <a:pt x="837" y="283"/>
                      </a:cubicBezTo>
                      <a:close/>
                      <a:moveTo>
                        <a:pt x="827" y="1"/>
                      </a:moveTo>
                      <a:cubicBezTo>
                        <a:pt x="628" y="1"/>
                        <a:pt x="428" y="50"/>
                        <a:pt x="273" y="147"/>
                      </a:cubicBezTo>
                      <a:cubicBezTo>
                        <a:pt x="98" y="244"/>
                        <a:pt x="0" y="400"/>
                        <a:pt x="0" y="536"/>
                      </a:cubicBezTo>
                      <a:cubicBezTo>
                        <a:pt x="0" y="711"/>
                        <a:pt x="98" y="867"/>
                        <a:pt x="273" y="964"/>
                      </a:cubicBezTo>
                      <a:cubicBezTo>
                        <a:pt x="448" y="1061"/>
                        <a:pt x="642" y="1100"/>
                        <a:pt x="837" y="1100"/>
                      </a:cubicBezTo>
                      <a:cubicBezTo>
                        <a:pt x="993" y="1100"/>
                        <a:pt x="1168" y="1081"/>
                        <a:pt x="1323" y="1003"/>
                      </a:cubicBezTo>
                      <a:cubicBezTo>
                        <a:pt x="1343" y="1003"/>
                        <a:pt x="1362" y="983"/>
                        <a:pt x="1382" y="964"/>
                      </a:cubicBezTo>
                      <a:cubicBezTo>
                        <a:pt x="1440" y="925"/>
                        <a:pt x="1479" y="886"/>
                        <a:pt x="1537" y="828"/>
                      </a:cubicBezTo>
                      <a:cubicBezTo>
                        <a:pt x="1596" y="769"/>
                        <a:pt x="1654" y="672"/>
                        <a:pt x="1654" y="536"/>
                      </a:cubicBezTo>
                      <a:cubicBezTo>
                        <a:pt x="1654" y="400"/>
                        <a:pt x="1557" y="244"/>
                        <a:pt x="1382" y="147"/>
                      </a:cubicBezTo>
                      <a:cubicBezTo>
                        <a:pt x="1226" y="50"/>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1"/>
                <p:cNvSpPr/>
                <p:nvPr/>
              </p:nvSpPr>
              <p:spPr>
                <a:xfrm>
                  <a:off x="894150" y="995150"/>
                  <a:ext cx="41375" cy="26050"/>
                </a:xfrm>
                <a:custGeom>
                  <a:avLst/>
                  <a:gdLst/>
                  <a:ahLst/>
                  <a:cxnLst/>
                  <a:rect l="l" t="t" r="r" b="b"/>
                  <a:pathLst>
                    <a:path w="1655" h="1042" extrusionOk="0">
                      <a:moveTo>
                        <a:pt x="838" y="224"/>
                      </a:moveTo>
                      <a:cubicBezTo>
                        <a:pt x="993" y="224"/>
                        <a:pt x="1149" y="244"/>
                        <a:pt x="1266" y="322"/>
                      </a:cubicBezTo>
                      <a:cubicBezTo>
                        <a:pt x="1363" y="361"/>
                        <a:pt x="1402" y="438"/>
                        <a:pt x="1402" y="516"/>
                      </a:cubicBezTo>
                      <a:cubicBezTo>
                        <a:pt x="1402" y="575"/>
                        <a:pt x="1363" y="633"/>
                        <a:pt x="1266" y="711"/>
                      </a:cubicBezTo>
                      <a:cubicBezTo>
                        <a:pt x="1139" y="779"/>
                        <a:pt x="974" y="813"/>
                        <a:pt x="813" y="813"/>
                      </a:cubicBezTo>
                      <a:cubicBezTo>
                        <a:pt x="653" y="813"/>
                        <a:pt x="497" y="779"/>
                        <a:pt x="390" y="711"/>
                      </a:cubicBezTo>
                      <a:cubicBezTo>
                        <a:pt x="293" y="652"/>
                        <a:pt x="254" y="575"/>
                        <a:pt x="254" y="516"/>
                      </a:cubicBezTo>
                      <a:cubicBezTo>
                        <a:pt x="254" y="438"/>
                        <a:pt x="293" y="361"/>
                        <a:pt x="390" y="322"/>
                      </a:cubicBezTo>
                      <a:cubicBezTo>
                        <a:pt x="507" y="244"/>
                        <a:pt x="682" y="224"/>
                        <a:pt x="838" y="224"/>
                      </a:cubicBezTo>
                      <a:close/>
                      <a:moveTo>
                        <a:pt x="828" y="1"/>
                      </a:moveTo>
                      <a:cubicBezTo>
                        <a:pt x="628" y="1"/>
                        <a:pt x="429" y="49"/>
                        <a:pt x="273" y="147"/>
                      </a:cubicBezTo>
                      <a:cubicBezTo>
                        <a:pt x="98" y="244"/>
                        <a:pt x="1" y="380"/>
                        <a:pt x="1" y="536"/>
                      </a:cubicBezTo>
                      <a:cubicBezTo>
                        <a:pt x="1" y="652"/>
                        <a:pt x="98" y="808"/>
                        <a:pt x="273" y="886"/>
                      </a:cubicBezTo>
                      <a:cubicBezTo>
                        <a:pt x="448" y="1003"/>
                        <a:pt x="643" y="1042"/>
                        <a:pt x="838" y="1042"/>
                      </a:cubicBezTo>
                      <a:cubicBezTo>
                        <a:pt x="993" y="1042"/>
                        <a:pt x="1168" y="1022"/>
                        <a:pt x="1324" y="944"/>
                      </a:cubicBezTo>
                      <a:cubicBezTo>
                        <a:pt x="1343" y="944"/>
                        <a:pt x="1363" y="925"/>
                        <a:pt x="1382" y="925"/>
                      </a:cubicBezTo>
                      <a:cubicBezTo>
                        <a:pt x="1441" y="886"/>
                        <a:pt x="1480" y="847"/>
                        <a:pt x="1538" y="789"/>
                      </a:cubicBezTo>
                      <a:cubicBezTo>
                        <a:pt x="1596" y="730"/>
                        <a:pt x="1655" y="633"/>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1"/>
                <p:cNvSpPr/>
                <p:nvPr/>
              </p:nvSpPr>
              <p:spPr>
                <a:xfrm>
                  <a:off x="2246775" y="1758500"/>
                  <a:ext cx="41350" cy="26300"/>
                </a:xfrm>
                <a:custGeom>
                  <a:avLst/>
                  <a:gdLst/>
                  <a:ahLst/>
                  <a:cxnLst/>
                  <a:rect l="l" t="t" r="r" b="b"/>
                  <a:pathLst>
                    <a:path w="1654" h="1052" extrusionOk="0">
                      <a:moveTo>
                        <a:pt x="936" y="249"/>
                      </a:moveTo>
                      <a:cubicBezTo>
                        <a:pt x="1065" y="249"/>
                        <a:pt x="1191" y="287"/>
                        <a:pt x="1304" y="352"/>
                      </a:cubicBezTo>
                      <a:cubicBezTo>
                        <a:pt x="1382" y="390"/>
                        <a:pt x="1440" y="468"/>
                        <a:pt x="1440" y="546"/>
                      </a:cubicBezTo>
                      <a:cubicBezTo>
                        <a:pt x="1440" y="624"/>
                        <a:pt x="1401" y="663"/>
                        <a:pt x="1304" y="741"/>
                      </a:cubicBezTo>
                      <a:cubicBezTo>
                        <a:pt x="1177" y="809"/>
                        <a:pt x="1012" y="843"/>
                        <a:pt x="849" y="843"/>
                      </a:cubicBezTo>
                      <a:cubicBezTo>
                        <a:pt x="686" y="843"/>
                        <a:pt x="526" y="809"/>
                        <a:pt x="409" y="741"/>
                      </a:cubicBezTo>
                      <a:cubicBezTo>
                        <a:pt x="331" y="682"/>
                        <a:pt x="273" y="624"/>
                        <a:pt x="273" y="546"/>
                      </a:cubicBezTo>
                      <a:cubicBezTo>
                        <a:pt x="273" y="468"/>
                        <a:pt x="312" y="429"/>
                        <a:pt x="409" y="352"/>
                      </a:cubicBezTo>
                      <a:cubicBezTo>
                        <a:pt x="545" y="274"/>
                        <a:pt x="701" y="254"/>
                        <a:pt x="856" y="254"/>
                      </a:cubicBezTo>
                      <a:cubicBezTo>
                        <a:pt x="883" y="251"/>
                        <a:pt x="910" y="249"/>
                        <a:pt x="936" y="249"/>
                      </a:cubicBezTo>
                      <a:close/>
                      <a:moveTo>
                        <a:pt x="837" y="1"/>
                      </a:moveTo>
                      <a:cubicBezTo>
                        <a:pt x="657" y="1"/>
                        <a:pt x="477" y="35"/>
                        <a:pt x="331" y="99"/>
                      </a:cubicBezTo>
                      <a:cubicBezTo>
                        <a:pt x="292" y="99"/>
                        <a:pt x="273" y="138"/>
                        <a:pt x="253" y="138"/>
                      </a:cubicBezTo>
                      <a:lnTo>
                        <a:pt x="117" y="254"/>
                      </a:lnTo>
                      <a:cubicBezTo>
                        <a:pt x="59" y="332"/>
                        <a:pt x="0" y="429"/>
                        <a:pt x="0" y="527"/>
                      </a:cubicBezTo>
                      <a:cubicBezTo>
                        <a:pt x="0" y="663"/>
                        <a:pt x="98" y="799"/>
                        <a:pt x="273" y="916"/>
                      </a:cubicBezTo>
                      <a:cubicBezTo>
                        <a:pt x="448" y="1013"/>
                        <a:pt x="642" y="1052"/>
                        <a:pt x="837" y="1052"/>
                      </a:cubicBezTo>
                      <a:cubicBezTo>
                        <a:pt x="1031" y="1052"/>
                        <a:pt x="1245" y="1013"/>
                        <a:pt x="1401" y="916"/>
                      </a:cubicBezTo>
                      <a:cubicBezTo>
                        <a:pt x="1557" y="799"/>
                        <a:pt x="1654" y="663"/>
                        <a:pt x="1654" y="527"/>
                      </a:cubicBezTo>
                      <a:cubicBezTo>
                        <a:pt x="1654" y="371"/>
                        <a:pt x="1557" y="235"/>
                        <a:pt x="1401" y="138"/>
                      </a:cubicBezTo>
                      <a:cubicBezTo>
                        <a:pt x="1246" y="45"/>
                        <a:pt x="1041" y="1"/>
                        <a:pt x="8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1"/>
                <p:cNvSpPr/>
                <p:nvPr/>
              </p:nvSpPr>
              <p:spPr>
                <a:xfrm>
                  <a:off x="2131975" y="1658800"/>
                  <a:ext cx="41375" cy="26300"/>
                </a:xfrm>
                <a:custGeom>
                  <a:avLst/>
                  <a:gdLst/>
                  <a:ahLst/>
                  <a:cxnLst/>
                  <a:rect l="l" t="t" r="r" b="b"/>
                  <a:pathLst>
                    <a:path w="1655" h="1052" extrusionOk="0">
                      <a:moveTo>
                        <a:pt x="818" y="235"/>
                      </a:moveTo>
                      <a:cubicBezTo>
                        <a:pt x="993" y="235"/>
                        <a:pt x="1149" y="254"/>
                        <a:pt x="1265" y="332"/>
                      </a:cubicBezTo>
                      <a:cubicBezTo>
                        <a:pt x="1363" y="371"/>
                        <a:pt x="1421" y="449"/>
                        <a:pt x="1421" y="526"/>
                      </a:cubicBezTo>
                      <a:cubicBezTo>
                        <a:pt x="1421" y="585"/>
                        <a:pt x="1363" y="643"/>
                        <a:pt x="1265" y="721"/>
                      </a:cubicBezTo>
                      <a:cubicBezTo>
                        <a:pt x="1149" y="789"/>
                        <a:pt x="983" y="823"/>
                        <a:pt x="820" y="823"/>
                      </a:cubicBezTo>
                      <a:cubicBezTo>
                        <a:pt x="657" y="823"/>
                        <a:pt x="497" y="789"/>
                        <a:pt x="390" y="721"/>
                      </a:cubicBezTo>
                      <a:cubicBezTo>
                        <a:pt x="293" y="663"/>
                        <a:pt x="234" y="585"/>
                        <a:pt x="234" y="526"/>
                      </a:cubicBezTo>
                      <a:cubicBezTo>
                        <a:pt x="234" y="449"/>
                        <a:pt x="293" y="390"/>
                        <a:pt x="390" y="332"/>
                      </a:cubicBezTo>
                      <a:cubicBezTo>
                        <a:pt x="507" y="273"/>
                        <a:pt x="682" y="235"/>
                        <a:pt x="818" y="235"/>
                      </a:cubicBezTo>
                      <a:close/>
                      <a:moveTo>
                        <a:pt x="826" y="1"/>
                      </a:moveTo>
                      <a:cubicBezTo>
                        <a:pt x="648" y="1"/>
                        <a:pt x="467" y="35"/>
                        <a:pt x="312" y="98"/>
                      </a:cubicBezTo>
                      <a:cubicBezTo>
                        <a:pt x="293" y="98"/>
                        <a:pt x="273" y="137"/>
                        <a:pt x="254" y="137"/>
                      </a:cubicBezTo>
                      <a:lnTo>
                        <a:pt x="118" y="254"/>
                      </a:lnTo>
                      <a:cubicBezTo>
                        <a:pt x="59" y="332"/>
                        <a:pt x="1" y="410"/>
                        <a:pt x="1" y="526"/>
                      </a:cubicBezTo>
                      <a:cubicBezTo>
                        <a:pt x="1" y="663"/>
                        <a:pt x="98" y="799"/>
                        <a:pt x="273" y="896"/>
                      </a:cubicBezTo>
                      <a:cubicBezTo>
                        <a:pt x="448" y="1013"/>
                        <a:pt x="643" y="1052"/>
                        <a:pt x="837" y="1052"/>
                      </a:cubicBezTo>
                      <a:cubicBezTo>
                        <a:pt x="1032" y="1052"/>
                        <a:pt x="1246" y="1013"/>
                        <a:pt x="1382" y="896"/>
                      </a:cubicBezTo>
                      <a:cubicBezTo>
                        <a:pt x="1557" y="799"/>
                        <a:pt x="1655" y="663"/>
                        <a:pt x="1655" y="526"/>
                      </a:cubicBezTo>
                      <a:cubicBezTo>
                        <a:pt x="1655" y="371"/>
                        <a:pt x="1557" y="235"/>
                        <a:pt x="1382" y="137"/>
                      </a:cubicBezTo>
                      <a:cubicBezTo>
                        <a:pt x="1227" y="44"/>
                        <a:pt x="1028" y="1"/>
                        <a:pt x="8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1"/>
                <p:cNvSpPr/>
                <p:nvPr/>
              </p:nvSpPr>
              <p:spPr>
                <a:xfrm>
                  <a:off x="2352300" y="1751225"/>
                  <a:ext cx="17050" cy="26775"/>
                </a:xfrm>
                <a:custGeom>
                  <a:avLst/>
                  <a:gdLst/>
                  <a:ahLst/>
                  <a:cxnLst/>
                  <a:rect l="l" t="t" r="r" b="b"/>
                  <a:pathLst>
                    <a:path w="682" h="1071" extrusionOk="0">
                      <a:moveTo>
                        <a:pt x="682" y="1"/>
                      </a:moveTo>
                      <a:cubicBezTo>
                        <a:pt x="546" y="20"/>
                        <a:pt x="429" y="59"/>
                        <a:pt x="312" y="98"/>
                      </a:cubicBezTo>
                      <a:cubicBezTo>
                        <a:pt x="312" y="156"/>
                        <a:pt x="273" y="176"/>
                        <a:pt x="254" y="176"/>
                      </a:cubicBezTo>
                      <a:cubicBezTo>
                        <a:pt x="196" y="195"/>
                        <a:pt x="137" y="253"/>
                        <a:pt x="118" y="292"/>
                      </a:cubicBezTo>
                      <a:cubicBezTo>
                        <a:pt x="40" y="370"/>
                        <a:pt x="1" y="467"/>
                        <a:pt x="1" y="565"/>
                      </a:cubicBezTo>
                      <a:cubicBezTo>
                        <a:pt x="1" y="720"/>
                        <a:pt x="79" y="857"/>
                        <a:pt x="254" y="954"/>
                      </a:cubicBezTo>
                      <a:cubicBezTo>
                        <a:pt x="390" y="1032"/>
                        <a:pt x="526" y="1071"/>
                        <a:pt x="682" y="1071"/>
                      </a:cubicBezTo>
                      <a:lnTo>
                        <a:pt x="682" y="837"/>
                      </a:lnTo>
                      <a:cubicBezTo>
                        <a:pt x="546" y="818"/>
                        <a:pt x="448" y="779"/>
                        <a:pt x="390" y="740"/>
                      </a:cubicBezTo>
                      <a:cubicBezTo>
                        <a:pt x="293" y="681"/>
                        <a:pt x="234" y="604"/>
                        <a:pt x="234" y="545"/>
                      </a:cubicBezTo>
                      <a:cubicBezTo>
                        <a:pt x="234" y="467"/>
                        <a:pt x="273" y="409"/>
                        <a:pt x="390" y="351"/>
                      </a:cubicBezTo>
                      <a:cubicBezTo>
                        <a:pt x="448" y="292"/>
                        <a:pt x="585" y="273"/>
                        <a:pt x="682" y="253"/>
                      </a:cubicBezTo>
                      <a:lnTo>
                        <a:pt x="68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1"/>
                <p:cNvSpPr/>
                <p:nvPr/>
              </p:nvSpPr>
              <p:spPr>
                <a:xfrm>
                  <a:off x="2362525" y="1694325"/>
                  <a:ext cx="6825" cy="20450"/>
                </a:xfrm>
                <a:custGeom>
                  <a:avLst/>
                  <a:gdLst/>
                  <a:ahLst/>
                  <a:cxnLst/>
                  <a:rect l="l" t="t" r="r" b="b"/>
                  <a:pathLst>
                    <a:path w="273" h="818" extrusionOk="0">
                      <a:moveTo>
                        <a:pt x="273" y="0"/>
                      </a:moveTo>
                      <a:cubicBezTo>
                        <a:pt x="195" y="78"/>
                        <a:pt x="137" y="117"/>
                        <a:pt x="117" y="175"/>
                      </a:cubicBezTo>
                      <a:cubicBezTo>
                        <a:pt x="39" y="234"/>
                        <a:pt x="1" y="331"/>
                        <a:pt x="1" y="428"/>
                      </a:cubicBezTo>
                      <a:cubicBezTo>
                        <a:pt x="1" y="584"/>
                        <a:pt x="98" y="720"/>
                        <a:pt x="273" y="817"/>
                      </a:cubicBezTo>
                      <a:lnTo>
                        <a:pt x="273" y="506"/>
                      </a:lnTo>
                      <a:cubicBezTo>
                        <a:pt x="234" y="487"/>
                        <a:pt x="234" y="428"/>
                        <a:pt x="234" y="409"/>
                      </a:cubicBezTo>
                      <a:cubicBezTo>
                        <a:pt x="234" y="389"/>
                        <a:pt x="273" y="331"/>
                        <a:pt x="273" y="312"/>
                      </a:cubicBezTo>
                      <a:lnTo>
                        <a:pt x="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1"/>
                <p:cNvSpPr/>
                <p:nvPr/>
              </p:nvSpPr>
              <p:spPr>
                <a:xfrm>
                  <a:off x="2255025" y="1204300"/>
                  <a:ext cx="41375" cy="26525"/>
                </a:xfrm>
                <a:custGeom>
                  <a:avLst/>
                  <a:gdLst/>
                  <a:ahLst/>
                  <a:cxnLst/>
                  <a:rect l="l" t="t" r="r" b="b"/>
                  <a:pathLst>
                    <a:path w="1655" h="1061" extrusionOk="0">
                      <a:moveTo>
                        <a:pt x="818" y="244"/>
                      </a:moveTo>
                      <a:cubicBezTo>
                        <a:pt x="993" y="244"/>
                        <a:pt x="1129" y="263"/>
                        <a:pt x="1266" y="341"/>
                      </a:cubicBezTo>
                      <a:cubicBezTo>
                        <a:pt x="1363" y="380"/>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73" y="380"/>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79" y="788"/>
                      </a:cubicBezTo>
                      <a:cubicBezTo>
                        <a:pt x="137" y="827"/>
                        <a:pt x="196" y="866"/>
                        <a:pt x="254" y="925"/>
                      </a:cubicBezTo>
                      <a:cubicBezTo>
                        <a:pt x="293" y="925"/>
                        <a:pt x="293" y="944"/>
                        <a:pt x="312" y="944"/>
                      </a:cubicBezTo>
                      <a:cubicBezTo>
                        <a:pt x="448" y="1022"/>
                        <a:pt x="643" y="1061"/>
                        <a:pt x="818" y="1061"/>
                      </a:cubicBezTo>
                      <a:cubicBezTo>
                        <a:pt x="1013" y="1061"/>
                        <a:pt x="1227" y="1022"/>
                        <a:pt x="1382" y="925"/>
                      </a:cubicBezTo>
                      <a:cubicBezTo>
                        <a:pt x="1557" y="827"/>
                        <a:pt x="1655" y="672"/>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1"/>
                <p:cNvSpPr/>
                <p:nvPr/>
              </p:nvSpPr>
              <p:spPr>
                <a:xfrm>
                  <a:off x="2126150" y="1090975"/>
                  <a:ext cx="41375" cy="27025"/>
                </a:xfrm>
                <a:custGeom>
                  <a:avLst/>
                  <a:gdLst/>
                  <a:ahLst/>
                  <a:cxnLst/>
                  <a:rect l="l" t="t" r="r" b="b"/>
                  <a:pathLst>
                    <a:path w="1655" h="1081" extrusionOk="0">
                      <a:moveTo>
                        <a:pt x="818" y="282"/>
                      </a:moveTo>
                      <a:cubicBezTo>
                        <a:pt x="993" y="282"/>
                        <a:pt x="1129" y="302"/>
                        <a:pt x="1265" y="380"/>
                      </a:cubicBezTo>
                      <a:cubicBezTo>
                        <a:pt x="1362" y="419"/>
                        <a:pt x="1401" y="496"/>
                        <a:pt x="1401" y="574"/>
                      </a:cubicBezTo>
                      <a:cubicBezTo>
                        <a:pt x="1401" y="633"/>
                        <a:pt x="1362" y="691"/>
                        <a:pt x="1265" y="769"/>
                      </a:cubicBezTo>
                      <a:cubicBezTo>
                        <a:pt x="1139" y="837"/>
                        <a:pt x="973" y="871"/>
                        <a:pt x="813" y="871"/>
                      </a:cubicBezTo>
                      <a:cubicBezTo>
                        <a:pt x="652" y="871"/>
                        <a:pt x="497" y="837"/>
                        <a:pt x="390" y="769"/>
                      </a:cubicBezTo>
                      <a:cubicBezTo>
                        <a:pt x="292" y="710"/>
                        <a:pt x="234" y="633"/>
                        <a:pt x="234" y="574"/>
                      </a:cubicBezTo>
                      <a:cubicBezTo>
                        <a:pt x="234" y="496"/>
                        <a:pt x="292" y="419"/>
                        <a:pt x="390" y="380"/>
                      </a:cubicBezTo>
                      <a:cubicBezTo>
                        <a:pt x="506" y="302"/>
                        <a:pt x="681" y="282"/>
                        <a:pt x="818" y="282"/>
                      </a:cubicBezTo>
                      <a:close/>
                      <a:moveTo>
                        <a:pt x="825" y="0"/>
                      </a:moveTo>
                      <a:cubicBezTo>
                        <a:pt x="623" y="0"/>
                        <a:pt x="419" y="49"/>
                        <a:pt x="253" y="146"/>
                      </a:cubicBezTo>
                      <a:cubicBezTo>
                        <a:pt x="98" y="244"/>
                        <a:pt x="0" y="399"/>
                        <a:pt x="0" y="535"/>
                      </a:cubicBezTo>
                      <a:cubicBezTo>
                        <a:pt x="0" y="633"/>
                        <a:pt x="39" y="730"/>
                        <a:pt x="117" y="808"/>
                      </a:cubicBezTo>
                      <a:cubicBezTo>
                        <a:pt x="156" y="886"/>
                        <a:pt x="214" y="905"/>
                        <a:pt x="253" y="944"/>
                      </a:cubicBezTo>
                      <a:cubicBezTo>
                        <a:pt x="292" y="983"/>
                        <a:pt x="312" y="983"/>
                        <a:pt x="331" y="983"/>
                      </a:cubicBezTo>
                      <a:cubicBezTo>
                        <a:pt x="487" y="1061"/>
                        <a:pt x="642" y="1080"/>
                        <a:pt x="818" y="1080"/>
                      </a:cubicBezTo>
                      <a:cubicBezTo>
                        <a:pt x="1012" y="1080"/>
                        <a:pt x="1226" y="1022"/>
                        <a:pt x="1382" y="924"/>
                      </a:cubicBezTo>
                      <a:cubicBezTo>
                        <a:pt x="1557" y="827"/>
                        <a:pt x="1654" y="691"/>
                        <a:pt x="1654" y="535"/>
                      </a:cubicBezTo>
                      <a:cubicBezTo>
                        <a:pt x="1654" y="399"/>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1"/>
                <p:cNvSpPr/>
                <p:nvPr/>
              </p:nvSpPr>
              <p:spPr>
                <a:xfrm>
                  <a:off x="2175275" y="1032125"/>
                  <a:ext cx="41375" cy="27025"/>
                </a:xfrm>
                <a:custGeom>
                  <a:avLst/>
                  <a:gdLst/>
                  <a:ahLst/>
                  <a:cxnLst/>
                  <a:rect l="l" t="t" r="r" b="b"/>
                  <a:pathLst>
                    <a:path w="1655" h="1081" extrusionOk="0">
                      <a:moveTo>
                        <a:pt x="817" y="244"/>
                      </a:moveTo>
                      <a:cubicBezTo>
                        <a:pt x="993" y="244"/>
                        <a:pt x="1148" y="263"/>
                        <a:pt x="1265" y="341"/>
                      </a:cubicBezTo>
                      <a:cubicBezTo>
                        <a:pt x="1362" y="380"/>
                        <a:pt x="1401" y="458"/>
                        <a:pt x="1401" y="535"/>
                      </a:cubicBezTo>
                      <a:cubicBezTo>
                        <a:pt x="1401" y="613"/>
                        <a:pt x="1362" y="652"/>
                        <a:pt x="1265" y="730"/>
                      </a:cubicBezTo>
                      <a:cubicBezTo>
                        <a:pt x="1138" y="808"/>
                        <a:pt x="973" y="847"/>
                        <a:pt x="813" y="847"/>
                      </a:cubicBezTo>
                      <a:cubicBezTo>
                        <a:pt x="652" y="847"/>
                        <a:pt x="496" y="808"/>
                        <a:pt x="389" y="730"/>
                      </a:cubicBezTo>
                      <a:cubicBezTo>
                        <a:pt x="292" y="691"/>
                        <a:pt x="234" y="613"/>
                        <a:pt x="234" y="535"/>
                      </a:cubicBezTo>
                      <a:cubicBezTo>
                        <a:pt x="234" y="458"/>
                        <a:pt x="312" y="380"/>
                        <a:pt x="389" y="341"/>
                      </a:cubicBezTo>
                      <a:cubicBezTo>
                        <a:pt x="506" y="263"/>
                        <a:pt x="681" y="244"/>
                        <a:pt x="817" y="244"/>
                      </a:cubicBezTo>
                      <a:close/>
                      <a:moveTo>
                        <a:pt x="827" y="0"/>
                      </a:moveTo>
                      <a:cubicBezTo>
                        <a:pt x="628" y="0"/>
                        <a:pt x="428" y="49"/>
                        <a:pt x="273" y="146"/>
                      </a:cubicBezTo>
                      <a:cubicBezTo>
                        <a:pt x="98" y="244"/>
                        <a:pt x="0" y="399"/>
                        <a:pt x="0" y="535"/>
                      </a:cubicBezTo>
                      <a:cubicBezTo>
                        <a:pt x="0" y="633"/>
                        <a:pt x="39" y="730"/>
                        <a:pt x="117" y="827"/>
                      </a:cubicBezTo>
                      <a:cubicBezTo>
                        <a:pt x="175" y="847"/>
                        <a:pt x="214" y="866"/>
                        <a:pt x="273" y="924"/>
                      </a:cubicBezTo>
                      <a:cubicBezTo>
                        <a:pt x="292" y="944"/>
                        <a:pt x="312" y="944"/>
                        <a:pt x="331" y="983"/>
                      </a:cubicBezTo>
                      <a:cubicBezTo>
                        <a:pt x="487" y="1041"/>
                        <a:pt x="662" y="1080"/>
                        <a:pt x="817" y="1080"/>
                      </a:cubicBezTo>
                      <a:cubicBezTo>
                        <a:pt x="1012" y="1080"/>
                        <a:pt x="1245" y="1022"/>
                        <a:pt x="1382" y="924"/>
                      </a:cubicBezTo>
                      <a:cubicBezTo>
                        <a:pt x="1557" y="827"/>
                        <a:pt x="1654" y="691"/>
                        <a:pt x="1654" y="535"/>
                      </a:cubicBezTo>
                      <a:cubicBezTo>
                        <a:pt x="1654" y="399"/>
                        <a:pt x="1557" y="244"/>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1"/>
                <p:cNvSpPr/>
                <p:nvPr/>
              </p:nvSpPr>
              <p:spPr>
                <a:xfrm>
                  <a:off x="2256500" y="953825"/>
                  <a:ext cx="41375" cy="26525"/>
                </a:xfrm>
                <a:custGeom>
                  <a:avLst/>
                  <a:gdLst/>
                  <a:ahLst/>
                  <a:cxnLst/>
                  <a:rect l="l" t="t" r="r" b="b"/>
                  <a:pathLst>
                    <a:path w="1655" h="1061" extrusionOk="0">
                      <a:moveTo>
                        <a:pt x="837" y="263"/>
                      </a:moveTo>
                      <a:cubicBezTo>
                        <a:pt x="1012" y="263"/>
                        <a:pt x="1148" y="282"/>
                        <a:pt x="1265" y="360"/>
                      </a:cubicBezTo>
                      <a:cubicBezTo>
                        <a:pt x="1362" y="418"/>
                        <a:pt x="1421" y="477"/>
                        <a:pt x="1421" y="555"/>
                      </a:cubicBezTo>
                      <a:cubicBezTo>
                        <a:pt x="1421" y="632"/>
                        <a:pt x="1362" y="671"/>
                        <a:pt x="1265" y="749"/>
                      </a:cubicBezTo>
                      <a:cubicBezTo>
                        <a:pt x="1148" y="827"/>
                        <a:pt x="988" y="866"/>
                        <a:pt x="827" y="866"/>
                      </a:cubicBezTo>
                      <a:cubicBezTo>
                        <a:pt x="667" y="866"/>
                        <a:pt x="506" y="827"/>
                        <a:pt x="389" y="749"/>
                      </a:cubicBezTo>
                      <a:cubicBezTo>
                        <a:pt x="292" y="710"/>
                        <a:pt x="253" y="632"/>
                        <a:pt x="253" y="555"/>
                      </a:cubicBezTo>
                      <a:cubicBezTo>
                        <a:pt x="253" y="477"/>
                        <a:pt x="292" y="418"/>
                        <a:pt x="389" y="360"/>
                      </a:cubicBezTo>
                      <a:cubicBezTo>
                        <a:pt x="526" y="282"/>
                        <a:pt x="681" y="263"/>
                        <a:pt x="837" y="263"/>
                      </a:cubicBezTo>
                      <a:close/>
                      <a:moveTo>
                        <a:pt x="830" y="0"/>
                      </a:moveTo>
                      <a:cubicBezTo>
                        <a:pt x="628" y="0"/>
                        <a:pt x="428" y="49"/>
                        <a:pt x="273" y="146"/>
                      </a:cubicBezTo>
                      <a:cubicBezTo>
                        <a:pt x="98" y="243"/>
                        <a:pt x="0" y="379"/>
                        <a:pt x="0" y="535"/>
                      </a:cubicBezTo>
                      <a:cubicBezTo>
                        <a:pt x="0" y="632"/>
                        <a:pt x="59" y="730"/>
                        <a:pt x="137" y="827"/>
                      </a:cubicBezTo>
                      <a:cubicBezTo>
                        <a:pt x="156" y="846"/>
                        <a:pt x="195" y="905"/>
                        <a:pt x="273" y="924"/>
                      </a:cubicBezTo>
                      <a:cubicBezTo>
                        <a:pt x="292" y="944"/>
                        <a:pt x="331" y="944"/>
                        <a:pt x="351" y="963"/>
                      </a:cubicBezTo>
                      <a:cubicBezTo>
                        <a:pt x="487" y="1041"/>
                        <a:pt x="662" y="1060"/>
                        <a:pt x="837" y="1060"/>
                      </a:cubicBezTo>
                      <a:cubicBezTo>
                        <a:pt x="1031" y="1060"/>
                        <a:pt x="1245" y="1021"/>
                        <a:pt x="1401" y="924"/>
                      </a:cubicBezTo>
                      <a:cubicBezTo>
                        <a:pt x="1557" y="827"/>
                        <a:pt x="1654" y="671"/>
                        <a:pt x="1654" y="535"/>
                      </a:cubicBezTo>
                      <a:cubicBezTo>
                        <a:pt x="1654" y="379"/>
                        <a:pt x="1557" y="243"/>
                        <a:pt x="1401" y="146"/>
                      </a:cubicBezTo>
                      <a:cubicBezTo>
                        <a:pt x="1236" y="49"/>
                        <a:pt x="1031"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1"/>
                <p:cNvSpPr/>
                <p:nvPr/>
              </p:nvSpPr>
              <p:spPr>
                <a:xfrm>
                  <a:off x="2040050" y="985425"/>
                  <a:ext cx="41375" cy="26525"/>
                </a:xfrm>
                <a:custGeom>
                  <a:avLst/>
                  <a:gdLst/>
                  <a:ahLst/>
                  <a:cxnLst/>
                  <a:rect l="l" t="t" r="r" b="b"/>
                  <a:pathLst>
                    <a:path w="1655" h="1061" extrusionOk="0">
                      <a:moveTo>
                        <a:pt x="837" y="263"/>
                      </a:moveTo>
                      <a:cubicBezTo>
                        <a:pt x="1013" y="263"/>
                        <a:pt x="1149" y="283"/>
                        <a:pt x="1265" y="361"/>
                      </a:cubicBezTo>
                      <a:cubicBezTo>
                        <a:pt x="1363" y="419"/>
                        <a:pt x="1421" y="477"/>
                        <a:pt x="1421" y="555"/>
                      </a:cubicBezTo>
                      <a:cubicBezTo>
                        <a:pt x="1421" y="633"/>
                        <a:pt x="1363" y="672"/>
                        <a:pt x="1265" y="750"/>
                      </a:cubicBezTo>
                      <a:cubicBezTo>
                        <a:pt x="1149" y="827"/>
                        <a:pt x="988" y="866"/>
                        <a:pt x="828" y="866"/>
                      </a:cubicBezTo>
                      <a:cubicBezTo>
                        <a:pt x="667" y="866"/>
                        <a:pt x="507" y="827"/>
                        <a:pt x="390" y="750"/>
                      </a:cubicBezTo>
                      <a:cubicBezTo>
                        <a:pt x="293" y="711"/>
                        <a:pt x="254" y="633"/>
                        <a:pt x="254" y="555"/>
                      </a:cubicBezTo>
                      <a:cubicBezTo>
                        <a:pt x="254" y="477"/>
                        <a:pt x="293" y="419"/>
                        <a:pt x="390" y="361"/>
                      </a:cubicBezTo>
                      <a:cubicBezTo>
                        <a:pt x="526" y="283"/>
                        <a:pt x="682" y="263"/>
                        <a:pt x="837" y="263"/>
                      </a:cubicBezTo>
                      <a:close/>
                      <a:moveTo>
                        <a:pt x="828" y="1"/>
                      </a:moveTo>
                      <a:cubicBezTo>
                        <a:pt x="628" y="1"/>
                        <a:pt x="429" y="49"/>
                        <a:pt x="273" y="147"/>
                      </a:cubicBezTo>
                      <a:cubicBezTo>
                        <a:pt x="98" y="244"/>
                        <a:pt x="1" y="380"/>
                        <a:pt x="1" y="536"/>
                      </a:cubicBezTo>
                      <a:cubicBezTo>
                        <a:pt x="1" y="633"/>
                        <a:pt x="59" y="750"/>
                        <a:pt x="157" y="827"/>
                      </a:cubicBezTo>
                      <a:cubicBezTo>
                        <a:pt x="176" y="866"/>
                        <a:pt x="195" y="905"/>
                        <a:pt x="273" y="925"/>
                      </a:cubicBezTo>
                      <a:cubicBezTo>
                        <a:pt x="293" y="944"/>
                        <a:pt x="351" y="944"/>
                        <a:pt x="371" y="964"/>
                      </a:cubicBezTo>
                      <a:cubicBezTo>
                        <a:pt x="526" y="1022"/>
                        <a:pt x="682" y="1061"/>
                        <a:pt x="837" y="1061"/>
                      </a:cubicBezTo>
                      <a:cubicBezTo>
                        <a:pt x="1032" y="1061"/>
                        <a:pt x="1246" y="1022"/>
                        <a:pt x="1382" y="925"/>
                      </a:cubicBezTo>
                      <a:cubicBezTo>
                        <a:pt x="1557" y="827"/>
                        <a:pt x="1655" y="672"/>
                        <a:pt x="1655" y="536"/>
                      </a:cubicBezTo>
                      <a:cubicBezTo>
                        <a:pt x="1655" y="380"/>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1"/>
                <p:cNvSpPr/>
                <p:nvPr/>
              </p:nvSpPr>
              <p:spPr>
                <a:xfrm>
                  <a:off x="1934025" y="1015575"/>
                  <a:ext cx="41375" cy="27025"/>
                </a:xfrm>
                <a:custGeom>
                  <a:avLst/>
                  <a:gdLst/>
                  <a:ahLst/>
                  <a:cxnLst/>
                  <a:rect l="l" t="t" r="r" b="b"/>
                  <a:pathLst>
                    <a:path w="1655" h="1081" extrusionOk="0">
                      <a:moveTo>
                        <a:pt x="818" y="283"/>
                      </a:moveTo>
                      <a:cubicBezTo>
                        <a:pt x="993" y="283"/>
                        <a:pt x="1129" y="302"/>
                        <a:pt x="1265" y="380"/>
                      </a:cubicBezTo>
                      <a:cubicBezTo>
                        <a:pt x="1363" y="419"/>
                        <a:pt x="1401" y="497"/>
                        <a:pt x="1401" y="575"/>
                      </a:cubicBezTo>
                      <a:cubicBezTo>
                        <a:pt x="1401" y="633"/>
                        <a:pt x="1363" y="692"/>
                        <a:pt x="1265" y="769"/>
                      </a:cubicBezTo>
                      <a:cubicBezTo>
                        <a:pt x="1139" y="837"/>
                        <a:pt x="973" y="871"/>
                        <a:pt x="813" y="871"/>
                      </a:cubicBezTo>
                      <a:cubicBezTo>
                        <a:pt x="652" y="871"/>
                        <a:pt x="497" y="837"/>
                        <a:pt x="390" y="769"/>
                      </a:cubicBezTo>
                      <a:cubicBezTo>
                        <a:pt x="293" y="711"/>
                        <a:pt x="234" y="633"/>
                        <a:pt x="234" y="575"/>
                      </a:cubicBezTo>
                      <a:cubicBezTo>
                        <a:pt x="234" y="497"/>
                        <a:pt x="293" y="419"/>
                        <a:pt x="390" y="380"/>
                      </a:cubicBezTo>
                      <a:cubicBezTo>
                        <a:pt x="507" y="302"/>
                        <a:pt x="682" y="283"/>
                        <a:pt x="818" y="283"/>
                      </a:cubicBezTo>
                      <a:close/>
                      <a:moveTo>
                        <a:pt x="825" y="1"/>
                      </a:moveTo>
                      <a:cubicBezTo>
                        <a:pt x="623" y="1"/>
                        <a:pt x="419" y="49"/>
                        <a:pt x="254" y="147"/>
                      </a:cubicBezTo>
                      <a:cubicBezTo>
                        <a:pt x="98" y="244"/>
                        <a:pt x="1" y="400"/>
                        <a:pt x="1" y="536"/>
                      </a:cubicBezTo>
                      <a:cubicBezTo>
                        <a:pt x="1" y="633"/>
                        <a:pt x="40" y="730"/>
                        <a:pt x="117" y="808"/>
                      </a:cubicBezTo>
                      <a:cubicBezTo>
                        <a:pt x="156" y="886"/>
                        <a:pt x="215" y="906"/>
                        <a:pt x="254" y="964"/>
                      </a:cubicBezTo>
                      <a:cubicBezTo>
                        <a:pt x="293" y="983"/>
                        <a:pt x="312" y="983"/>
                        <a:pt x="331" y="983"/>
                      </a:cubicBezTo>
                      <a:cubicBezTo>
                        <a:pt x="487" y="1061"/>
                        <a:pt x="643" y="1081"/>
                        <a:pt x="818" y="1081"/>
                      </a:cubicBezTo>
                      <a:cubicBezTo>
                        <a:pt x="1012" y="1081"/>
                        <a:pt x="1226" y="1022"/>
                        <a:pt x="1382" y="925"/>
                      </a:cubicBezTo>
                      <a:cubicBezTo>
                        <a:pt x="1557" y="828"/>
                        <a:pt x="1654" y="692"/>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1"/>
                <p:cNvSpPr/>
                <p:nvPr/>
              </p:nvSpPr>
              <p:spPr>
                <a:xfrm>
                  <a:off x="2162150" y="852150"/>
                  <a:ext cx="41850" cy="27025"/>
                </a:xfrm>
                <a:custGeom>
                  <a:avLst/>
                  <a:gdLst/>
                  <a:ahLst/>
                  <a:cxnLst/>
                  <a:rect l="l" t="t" r="r" b="b"/>
                  <a:pathLst>
                    <a:path w="1674" h="1081" extrusionOk="0">
                      <a:moveTo>
                        <a:pt x="837" y="244"/>
                      </a:moveTo>
                      <a:cubicBezTo>
                        <a:pt x="1012" y="244"/>
                        <a:pt x="1148" y="264"/>
                        <a:pt x="1284" y="341"/>
                      </a:cubicBezTo>
                      <a:cubicBezTo>
                        <a:pt x="1381" y="400"/>
                        <a:pt x="1420" y="458"/>
                        <a:pt x="1420" y="536"/>
                      </a:cubicBezTo>
                      <a:cubicBezTo>
                        <a:pt x="1420" y="614"/>
                        <a:pt x="1381" y="653"/>
                        <a:pt x="1284" y="731"/>
                      </a:cubicBezTo>
                      <a:cubicBezTo>
                        <a:pt x="1158" y="808"/>
                        <a:pt x="992" y="847"/>
                        <a:pt x="832" y="847"/>
                      </a:cubicBezTo>
                      <a:cubicBezTo>
                        <a:pt x="671" y="847"/>
                        <a:pt x="516" y="808"/>
                        <a:pt x="409" y="731"/>
                      </a:cubicBezTo>
                      <a:cubicBezTo>
                        <a:pt x="311" y="692"/>
                        <a:pt x="253" y="614"/>
                        <a:pt x="253" y="536"/>
                      </a:cubicBezTo>
                      <a:cubicBezTo>
                        <a:pt x="253" y="458"/>
                        <a:pt x="311" y="419"/>
                        <a:pt x="409" y="341"/>
                      </a:cubicBezTo>
                      <a:cubicBezTo>
                        <a:pt x="525" y="264"/>
                        <a:pt x="700" y="244"/>
                        <a:pt x="837" y="244"/>
                      </a:cubicBezTo>
                      <a:close/>
                      <a:moveTo>
                        <a:pt x="829" y="1"/>
                      </a:moveTo>
                      <a:cubicBezTo>
                        <a:pt x="628" y="1"/>
                        <a:pt x="428" y="50"/>
                        <a:pt x="272" y="147"/>
                      </a:cubicBezTo>
                      <a:cubicBezTo>
                        <a:pt x="97" y="244"/>
                        <a:pt x="0" y="400"/>
                        <a:pt x="0" y="536"/>
                      </a:cubicBezTo>
                      <a:cubicBezTo>
                        <a:pt x="0" y="653"/>
                        <a:pt x="58" y="750"/>
                        <a:pt x="156" y="828"/>
                      </a:cubicBezTo>
                      <a:cubicBezTo>
                        <a:pt x="175" y="886"/>
                        <a:pt x="234" y="906"/>
                        <a:pt x="272" y="925"/>
                      </a:cubicBezTo>
                      <a:cubicBezTo>
                        <a:pt x="311" y="945"/>
                        <a:pt x="350" y="945"/>
                        <a:pt x="370" y="983"/>
                      </a:cubicBezTo>
                      <a:cubicBezTo>
                        <a:pt x="525" y="1022"/>
                        <a:pt x="662" y="1081"/>
                        <a:pt x="837" y="1081"/>
                      </a:cubicBezTo>
                      <a:cubicBezTo>
                        <a:pt x="1031" y="1081"/>
                        <a:pt x="1245" y="1022"/>
                        <a:pt x="1401" y="925"/>
                      </a:cubicBezTo>
                      <a:cubicBezTo>
                        <a:pt x="1556" y="828"/>
                        <a:pt x="1673" y="692"/>
                        <a:pt x="1673" y="536"/>
                      </a:cubicBezTo>
                      <a:cubicBezTo>
                        <a:pt x="1673" y="400"/>
                        <a:pt x="1576" y="244"/>
                        <a:pt x="1401" y="147"/>
                      </a:cubicBezTo>
                      <a:cubicBezTo>
                        <a:pt x="1235" y="50"/>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1"/>
                <p:cNvSpPr/>
                <p:nvPr/>
              </p:nvSpPr>
              <p:spPr>
                <a:xfrm>
                  <a:off x="2191325" y="742725"/>
                  <a:ext cx="41850" cy="27025"/>
                </a:xfrm>
                <a:custGeom>
                  <a:avLst/>
                  <a:gdLst/>
                  <a:ahLst/>
                  <a:cxnLst/>
                  <a:rect l="l" t="t" r="r" b="b"/>
                  <a:pathLst>
                    <a:path w="1674" h="1081" extrusionOk="0">
                      <a:moveTo>
                        <a:pt x="837" y="263"/>
                      </a:moveTo>
                      <a:cubicBezTo>
                        <a:pt x="1012" y="263"/>
                        <a:pt x="1148" y="283"/>
                        <a:pt x="1284" y="361"/>
                      </a:cubicBezTo>
                      <a:cubicBezTo>
                        <a:pt x="1362" y="419"/>
                        <a:pt x="1421" y="497"/>
                        <a:pt x="1421" y="555"/>
                      </a:cubicBezTo>
                      <a:cubicBezTo>
                        <a:pt x="1421" y="633"/>
                        <a:pt x="1382" y="691"/>
                        <a:pt x="1284" y="750"/>
                      </a:cubicBezTo>
                      <a:cubicBezTo>
                        <a:pt x="1158" y="827"/>
                        <a:pt x="993" y="866"/>
                        <a:pt x="830" y="866"/>
                      </a:cubicBezTo>
                      <a:cubicBezTo>
                        <a:pt x="667" y="866"/>
                        <a:pt x="506" y="827"/>
                        <a:pt x="389" y="750"/>
                      </a:cubicBezTo>
                      <a:cubicBezTo>
                        <a:pt x="312" y="711"/>
                        <a:pt x="253" y="633"/>
                        <a:pt x="253" y="555"/>
                      </a:cubicBezTo>
                      <a:cubicBezTo>
                        <a:pt x="253" y="497"/>
                        <a:pt x="312" y="438"/>
                        <a:pt x="389" y="361"/>
                      </a:cubicBezTo>
                      <a:cubicBezTo>
                        <a:pt x="526" y="302"/>
                        <a:pt x="681" y="263"/>
                        <a:pt x="837" y="263"/>
                      </a:cubicBezTo>
                      <a:close/>
                      <a:moveTo>
                        <a:pt x="844" y="1"/>
                      </a:moveTo>
                      <a:cubicBezTo>
                        <a:pt x="642" y="1"/>
                        <a:pt x="438" y="49"/>
                        <a:pt x="273" y="146"/>
                      </a:cubicBezTo>
                      <a:cubicBezTo>
                        <a:pt x="117" y="244"/>
                        <a:pt x="0" y="399"/>
                        <a:pt x="0" y="536"/>
                      </a:cubicBezTo>
                      <a:cubicBezTo>
                        <a:pt x="0" y="633"/>
                        <a:pt x="59" y="730"/>
                        <a:pt x="137" y="808"/>
                      </a:cubicBezTo>
                      <a:cubicBezTo>
                        <a:pt x="156" y="886"/>
                        <a:pt x="214" y="925"/>
                        <a:pt x="273" y="944"/>
                      </a:cubicBezTo>
                      <a:cubicBezTo>
                        <a:pt x="312" y="983"/>
                        <a:pt x="331" y="983"/>
                        <a:pt x="351" y="983"/>
                      </a:cubicBezTo>
                      <a:cubicBezTo>
                        <a:pt x="506" y="1041"/>
                        <a:pt x="662" y="1080"/>
                        <a:pt x="837" y="1080"/>
                      </a:cubicBezTo>
                      <a:cubicBezTo>
                        <a:pt x="1031" y="1080"/>
                        <a:pt x="1246" y="1022"/>
                        <a:pt x="1401" y="925"/>
                      </a:cubicBezTo>
                      <a:cubicBezTo>
                        <a:pt x="1576" y="827"/>
                        <a:pt x="1674" y="691"/>
                        <a:pt x="1674" y="536"/>
                      </a:cubicBezTo>
                      <a:cubicBezTo>
                        <a:pt x="1674" y="399"/>
                        <a:pt x="1576" y="244"/>
                        <a:pt x="1401" y="146"/>
                      </a:cubicBezTo>
                      <a:cubicBezTo>
                        <a:pt x="1246" y="49"/>
                        <a:pt x="1046" y="1"/>
                        <a:pt x="8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1"/>
                <p:cNvSpPr/>
                <p:nvPr/>
              </p:nvSpPr>
              <p:spPr>
                <a:xfrm>
                  <a:off x="2021575" y="903225"/>
                  <a:ext cx="41375" cy="27025"/>
                </a:xfrm>
                <a:custGeom>
                  <a:avLst/>
                  <a:gdLst/>
                  <a:ahLst/>
                  <a:cxnLst/>
                  <a:rect l="l" t="t" r="r" b="b"/>
                  <a:pathLst>
                    <a:path w="1655" h="1081" extrusionOk="0">
                      <a:moveTo>
                        <a:pt x="818" y="244"/>
                      </a:moveTo>
                      <a:cubicBezTo>
                        <a:pt x="993" y="244"/>
                        <a:pt x="1129" y="263"/>
                        <a:pt x="1265" y="341"/>
                      </a:cubicBezTo>
                      <a:cubicBezTo>
                        <a:pt x="1343" y="400"/>
                        <a:pt x="1401" y="458"/>
                        <a:pt x="1401" y="536"/>
                      </a:cubicBezTo>
                      <a:cubicBezTo>
                        <a:pt x="1401" y="614"/>
                        <a:pt x="1362" y="652"/>
                        <a:pt x="1265" y="730"/>
                      </a:cubicBezTo>
                      <a:cubicBezTo>
                        <a:pt x="1139" y="798"/>
                        <a:pt x="973" y="832"/>
                        <a:pt x="813" y="832"/>
                      </a:cubicBezTo>
                      <a:cubicBezTo>
                        <a:pt x="652" y="832"/>
                        <a:pt x="497" y="798"/>
                        <a:pt x="390" y="730"/>
                      </a:cubicBezTo>
                      <a:cubicBezTo>
                        <a:pt x="292" y="672"/>
                        <a:pt x="234" y="614"/>
                        <a:pt x="234" y="536"/>
                      </a:cubicBezTo>
                      <a:cubicBezTo>
                        <a:pt x="234" y="458"/>
                        <a:pt x="312" y="400"/>
                        <a:pt x="390" y="341"/>
                      </a:cubicBezTo>
                      <a:cubicBezTo>
                        <a:pt x="506" y="263"/>
                        <a:pt x="682" y="244"/>
                        <a:pt x="818" y="244"/>
                      </a:cubicBezTo>
                      <a:close/>
                      <a:moveTo>
                        <a:pt x="825" y="1"/>
                      </a:moveTo>
                      <a:cubicBezTo>
                        <a:pt x="623" y="1"/>
                        <a:pt x="419" y="49"/>
                        <a:pt x="254" y="147"/>
                      </a:cubicBezTo>
                      <a:cubicBezTo>
                        <a:pt x="98" y="244"/>
                        <a:pt x="1" y="400"/>
                        <a:pt x="1" y="536"/>
                      </a:cubicBezTo>
                      <a:cubicBezTo>
                        <a:pt x="1" y="633"/>
                        <a:pt x="40" y="730"/>
                        <a:pt x="117" y="828"/>
                      </a:cubicBezTo>
                      <a:cubicBezTo>
                        <a:pt x="156" y="847"/>
                        <a:pt x="215" y="905"/>
                        <a:pt x="254" y="925"/>
                      </a:cubicBezTo>
                      <a:cubicBezTo>
                        <a:pt x="292" y="944"/>
                        <a:pt x="312" y="944"/>
                        <a:pt x="331" y="983"/>
                      </a:cubicBezTo>
                      <a:cubicBezTo>
                        <a:pt x="487" y="1042"/>
                        <a:pt x="643" y="1080"/>
                        <a:pt x="818" y="1080"/>
                      </a:cubicBezTo>
                      <a:cubicBezTo>
                        <a:pt x="1012" y="1080"/>
                        <a:pt x="1226" y="1022"/>
                        <a:pt x="1382" y="925"/>
                      </a:cubicBezTo>
                      <a:cubicBezTo>
                        <a:pt x="1557" y="828"/>
                        <a:pt x="1654" y="691"/>
                        <a:pt x="1654" y="536"/>
                      </a:cubicBezTo>
                      <a:cubicBezTo>
                        <a:pt x="1654" y="40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1"/>
                <p:cNvSpPr/>
                <p:nvPr/>
              </p:nvSpPr>
              <p:spPr>
                <a:xfrm>
                  <a:off x="1932075" y="923175"/>
                  <a:ext cx="41375" cy="27025"/>
                </a:xfrm>
                <a:custGeom>
                  <a:avLst/>
                  <a:gdLst/>
                  <a:ahLst/>
                  <a:cxnLst/>
                  <a:rect l="l" t="t" r="r" b="b"/>
                  <a:pathLst>
                    <a:path w="1655" h="1081" extrusionOk="0">
                      <a:moveTo>
                        <a:pt x="818" y="302"/>
                      </a:moveTo>
                      <a:cubicBezTo>
                        <a:pt x="993" y="302"/>
                        <a:pt x="1149" y="321"/>
                        <a:pt x="1265" y="399"/>
                      </a:cubicBezTo>
                      <a:cubicBezTo>
                        <a:pt x="1363" y="438"/>
                        <a:pt x="1402" y="516"/>
                        <a:pt x="1402" y="594"/>
                      </a:cubicBezTo>
                      <a:cubicBezTo>
                        <a:pt x="1402" y="672"/>
                        <a:pt x="1363" y="711"/>
                        <a:pt x="1265" y="788"/>
                      </a:cubicBezTo>
                      <a:cubicBezTo>
                        <a:pt x="1139" y="856"/>
                        <a:pt x="974" y="890"/>
                        <a:pt x="813" y="890"/>
                      </a:cubicBezTo>
                      <a:cubicBezTo>
                        <a:pt x="653" y="890"/>
                        <a:pt x="497" y="856"/>
                        <a:pt x="390" y="788"/>
                      </a:cubicBezTo>
                      <a:cubicBezTo>
                        <a:pt x="293" y="730"/>
                        <a:pt x="234" y="672"/>
                        <a:pt x="234" y="594"/>
                      </a:cubicBezTo>
                      <a:cubicBezTo>
                        <a:pt x="234" y="516"/>
                        <a:pt x="293" y="438"/>
                        <a:pt x="390" y="399"/>
                      </a:cubicBezTo>
                      <a:cubicBezTo>
                        <a:pt x="507" y="321"/>
                        <a:pt x="682" y="302"/>
                        <a:pt x="818" y="302"/>
                      </a:cubicBezTo>
                      <a:close/>
                      <a:moveTo>
                        <a:pt x="828" y="0"/>
                      </a:moveTo>
                      <a:cubicBezTo>
                        <a:pt x="628" y="0"/>
                        <a:pt x="429" y="49"/>
                        <a:pt x="273" y="146"/>
                      </a:cubicBezTo>
                      <a:cubicBezTo>
                        <a:pt x="98" y="244"/>
                        <a:pt x="1" y="399"/>
                        <a:pt x="1" y="535"/>
                      </a:cubicBezTo>
                      <a:cubicBezTo>
                        <a:pt x="1" y="633"/>
                        <a:pt x="40" y="730"/>
                        <a:pt x="118" y="808"/>
                      </a:cubicBezTo>
                      <a:cubicBezTo>
                        <a:pt x="176" y="886"/>
                        <a:pt x="195" y="925"/>
                        <a:pt x="273" y="963"/>
                      </a:cubicBezTo>
                      <a:cubicBezTo>
                        <a:pt x="293" y="983"/>
                        <a:pt x="312" y="983"/>
                        <a:pt x="332" y="983"/>
                      </a:cubicBezTo>
                      <a:cubicBezTo>
                        <a:pt x="487" y="1041"/>
                        <a:pt x="662" y="1080"/>
                        <a:pt x="818" y="1080"/>
                      </a:cubicBezTo>
                      <a:cubicBezTo>
                        <a:pt x="1013" y="1080"/>
                        <a:pt x="1246" y="1022"/>
                        <a:pt x="1382" y="925"/>
                      </a:cubicBezTo>
                      <a:cubicBezTo>
                        <a:pt x="1557" y="827"/>
                        <a:pt x="1655" y="691"/>
                        <a:pt x="1655" y="535"/>
                      </a:cubicBezTo>
                      <a:cubicBezTo>
                        <a:pt x="1655" y="399"/>
                        <a:pt x="1557" y="244"/>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1"/>
                <p:cNvSpPr/>
                <p:nvPr/>
              </p:nvSpPr>
              <p:spPr>
                <a:xfrm>
                  <a:off x="1850375" y="877950"/>
                  <a:ext cx="41375" cy="26525"/>
                </a:xfrm>
                <a:custGeom>
                  <a:avLst/>
                  <a:gdLst/>
                  <a:ahLst/>
                  <a:cxnLst/>
                  <a:rect l="l" t="t" r="r" b="b"/>
                  <a:pathLst>
                    <a:path w="1655" h="1061" extrusionOk="0">
                      <a:moveTo>
                        <a:pt x="818" y="224"/>
                      </a:moveTo>
                      <a:cubicBezTo>
                        <a:pt x="973" y="224"/>
                        <a:pt x="1129" y="263"/>
                        <a:pt x="1246" y="341"/>
                      </a:cubicBezTo>
                      <a:cubicBezTo>
                        <a:pt x="1343" y="379"/>
                        <a:pt x="1401" y="457"/>
                        <a:pt x="1401" y="535"/>
                      </a:cubicBezTo>
                      <a:cubicBezTo>
                        <a:pt x="1401" y="593"/>
                        <a:pt x="1343" y="652"/>
                        <a:pt x="1246" y="710"/>
                      </a:cubicBezTo>
                      <a:cubicBezTo>
                        <a:pt x="1129" y="788"/>
                        <a:pt x="963" y="827"/>
                        <a:pt x="801" y="827"/>
                      </a:cubicBezTo>
                      <a:cubicBezTo>
                        <a:pt x="638" y="827"/>
                        <a:pt x="477" y="788"/>
                        <a:pt x="370" y="710"/>
                      </a:cubicBezTo>
                      <a:cubicBezTo>
                        <a:pt x="273" y="671"/>
                        <a:pt x="234" y="593"/>
                        <a:pt x="234" y="535"/>
                      </a:cubicBezTo>
                      <a:cubicBezTo>
                        <a:pt x="234" y="457"/>
                        <a:pt x="273" y="399"/>
                        <a:pt x="370" y="341"/>
                      </a:cubicBezTo>
                      <a:cubicBezTo>
                        <a:pt x="487" y="263"/>
                        <a:pt x="662" y="224"/>
                        <a:pt x="818" y="224"/>
                      </a:cubicBezTo>
                      <a:close/>
                      <a:moveTo>
                        <a:pt x="830" y="0"/>
                      </a:moveTo>
                      <a:cubicBezTo>
                        <a:pt x="628" y="0"/>
                        <a:pt x="428" y="49"/>
                        <a:pt x="273" y="146"/>
                      </a:cubicBezTo>
                      <a:cubicBezTo>
                        <a:pt x="98" y="243"/>
                        <a:pt x="0" y="379"/>
                        <a:pt x="0" y="535"/>
                      </a:cubicBezTo>
                      <a:cubicBezTo>
                        <a:pt x="0" y="632"/>
                        <a:pt x="59" y="730"/>
                        <a:pt x="137" y="827"/>
                      </a:cubicBezTo>
                      <a:cubicBezTo>
                        <a:pt x="156" y="866"/>
                        <a:pt x="195" y="885"/>
                        <a:pt x="253" y="924"/>
                      </a:cubicBezTo>
                      <a:cubicBezTo>
                        <a:pt x="273" y="944"/>
                        <a:pt x="292" y="944"/>
                        <a:pt x="351" y="963"/>
                      </a:cubicBezTo>
                      <a:cubicBezTo>
                        <a:pt x="487" y="1041"/>
                        <a:pt x="662" y="1060"/>
                        <a:pt x="837" y="1060"/>
                      </a:cubicBezTo>
                      <a:cubicBezTo>
                        <a:pt x="1032" y="1060"/>
                        <a:pt x="1246" y="1021"/>
                        <a:pt x="1401" y="924"/>
                      </a:cubicBezTo>
                      <a:cubicBezTo>
                        <a:pt x="1557" y="827"/>
                        <a:pt x="1654" y="671"/>
                        <a:pt x="1654" y="535"/>
                      </a:cubicBezTo>
                      <a:cubicBezTo>
                        <a:pt x="1654" y="37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1"/>
                <p:cNvSpPr/>
                <p:nvPr/>
              </p:nvSpPr>
              <p:spPr>
                <a:xfrm>
                  <a:off x="1738500" y="911025"/>
                  <a:ext cx="41375" cy="27000"/>
                </a:xfrm>
                <a:custGeom>
                  <a:avLst/>
                  <a:gdLst/>
                  <a:ahLst/>
                  <a:cxnLst/>
                  <a:rect l="l" t="t" r="r" b="b"/>
                  <a:pathLst>
                    <a:path w="1655" h="1080" extrusionOk="0">
                      <a:moveTo>
                        <a:pt x="837" y="243"/>
                      </a:moveTo>
                      <a:cubicBezTo>
                        <a:pt x="1012" y="243"/>
                        <a:pt x="1149" y="263"/>
                        <a:pt x="1265" y="340"/>
                      </a:cubicBezTo>
                      <a:cubicBezTo>
                        <a:pt x="1363" y="399"/>
                        <a:pt x="1421" y="477"/>
                        <a:pt x="1421" y="535"/>
                      </a:cubicBezTo>
                      <a:cubicBezTo>
                        <a:pt x="1421" y="613"/>
                        <a:pt x="1363" y="671"/>
                        <a:pt x="1265" y="730"/>
                      </a:cubicBezTo>
                      <a:cubicBezTo>
                        <a:pt x="1149" y="807"/>
                        <a:pt x="988" y="846"/>
                        <a:pt x="828" y="846"/>
                      </a:cubicBezTo>
                      <a:cubicBezTo>
                        <a:pt x="667" y="846"/>
                        <a:pt x="507" y="807"/>
                        <a:pt x="390" y="730"/>
                      </a:cubicBezTo>
                      <a:cubicBezTo>
                        <a:pt x="293" y="691"/>
                        <a:pt x="254" y="613"/>
                        <a:pt x="254" y="535"/>
                      </a:cubicBezTo>
                      <a:cubicBezTo>
                        <a:pt x="254" y="477"/>
                        <a:pt x="332" y="418"/>
                        <a:pt x="390" y="340"/>
                      </a:cubicBezTo>
                      <a:cubicBezTo>
                        <a:pt x="526" y="282"/>
                        <a:pt x="682" y="243"/>
                        <a:pt x="837" y="243"/>
                      </a:cubicBezTo>
                      <a:close/>
                      <a:moveTo>
                        <a:pt x="830" y="0"/>
                      </a:moveTo>
                      <a:cubicBezTo>
                        <a:pt x="628" y="0"/>
                        <a:pt x="429" y="49"/>
                        <a:pt x="273" y="146"/>
                      </a:cubicBezTo>
                      <a:cubicBezTo>
                        <a:pt x="98" y="243"/>
                        <a:pt x="1" y="399"/>
                        <a:pt x="1" y="535"/>
                      </a:cubicBezTo>
                      <a:cubicBezTo>
                        <a:pt x="1" y="632"/>
                        <a:pt x="59" y="730"/>
                        <a:pt x="137" y="827"/>
                      </a:cubicBezTo>
                      <a:cubicBezTo>
                        <a:pt x="176" y="866"/>
                        <a:pt x="234" y="905"/>
                        <a:pt x="273" y="924"/>
                      </a:cubicBezTo>
                      <a:cubicBezTo>
                        <a:pt x="293" y="963"/>
                        <a:pt x="332" y="963"/>
                        <a:pt x="351" y="982"/>
                      </a:cubicBezTo>
                      <a:cubicBezTo>
                        <a:pt x="487" y="1060"/>
                        <a:pt x="662" y="1080"/>
                        <a:pt x="837" y="1080"/>
                      </a:cubicBezTo>
                      <a:cubicBezTo>
                        <a:pt x="1032" y="1080"/>
                        <a:pt x="1246" y="1021"/>
                        <a:pt x="1402" y="924"/>
                      </a:cubicBezTo>
                      <a:cubicBezTo>
                        <a:pt x="1557" y="827"/>
                        <a:pt x="1654" y="691"/>
                        <a:pt x="1654" y="535"/>
                      </a:cubicBezTo>
                      <a:cubicBezTo>
                        <a:pt x="1654" y="399"/>
                        <a:pt x="1557" y="243"/>
                        <a:pt x="1402"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1"/>
                <p:cNvSpPr/>
                <p:nvPr/>
              </p:nvSpPr>
              <p:spPr>
                <a:xfrm>
                  <a:off x="2276450" y="1035100"/>
                  <a:ext cx="41850" cy="27450"/>
                </a:xfrm>
                <a:custGeom>
                  <a:avLst/>
                  <a:gdLst/>
                  <a:ahLst/>
                  <a:cxnLst/>
                  <a:rect l="l" t="t" r="r" b="b"/>
                  <a:pathLst>
                    <a:path w="1674" h="1098" extrusionOk="0">
                      <a:moveTo>
                        <a:pt x="856" y="241"/>
                      </a:moveTo>
                      <a:cubicBezTo>
                        <a:pt x="1012" y="241"/>
                        <a:pt x="1187" y="300"/>
                        <a:pt x="1303" y="339"/>
                      </a:cubicBezTo>
                      <a:cubicBezTo>
                        <a:pt x="1401" y="397"/>
                        <a:pt x="1440" y="475"/>
                        <a:pt x="1440" y="533"/>
                      </a:cubicBezTo>
                      <a:cubicBezTo>
                        <a:pt x="1440" y="611"/>
                        <a:pt x="1401" y="669"/>
                        <a:pt x="1303" y="728"/>
                      </a:cubicBezTo>
                      <a:cubicBezTo>
                        <a:pt x="1177" y="805"/>
                        <a:pt x="1012" y="844"/>
                        <a:pt x="851" y="844"/>
                      </a:cubicBezTo>
                      <a:cubicBezTo>
                        <a:pt x="691" y="844"/>
                        <a:pt x="535" y="805"/>
                        <a:pt x="428" y="728"/>
                      </a:cubicBezTo>
                      <a:cubicBezTo>
                        <a:pt x="331" y="689"/>
                        <a:pt x="272" y="611"/>
                        <a:pt x="272" y="533"/>
                      </a:cubicBezTo>
                      <a:cubicBezTo>
                        <a:pt x="272" y="475"/>
                        <a:pt x="331" y="416"/>
                        <a:pt x="428" y="339"/>
                      </a:cubicBezTo>
                      <a:cubicBezTo>
                        <a:pt x="545" y="261"/>
                        <a:pt x="720" y="241"/>
                        <a:pt x="856" y="241"/>
                      </a:cubicBezTo>
                      <a:close/>
                      <a:moveTo>
                        <a:pt x="829" y="0"/>
                      </a:moveTo>
                      <a:cubicBezTo>
                        <a:pt x="632" y="0"/>
                        <a:pt x="434" y="49"/>
                        <a:pt x="272" y="144"/>
                      </a:cubicBezTo>
                      <a:cubicBezTo>
                        <a:pt x="117" y="241"/>
                        <a:pt x="0" y="397"/>
                        <a:pt x="0" y="533"/>
                      </a:cubicBezTo>
                      <a:cubicBezTo>
                        <a:pt x="0" y="630"/>
                        <a:pt x="58" y="728"/>
                        <a:pt x="136" y="825"/>
                      </a:cubicBezTo>
                      <a:cubicBezTo>
                        <a:pt x="175" y="883"/>
                        <a:pt x="233" y="903"/>
                        <a:pt x="272" y="942"/>
                      </a:cubicBezTo>
                      <a:cubicBezTo>
                        <a:pt x="311" y="981"/>
                        <a:pt x="331" y="981"/>
                        <a:pt x="350" y="1000"/>
                      </a:cubicBezTo>
                      <a:cubicBezTo>
                        <a:pt x="506" y="1078"/>
                        <a:pt x="661" y="1097"/>
                        <a:pt x="837" y="1097"/>
                      </a:cubicBezTo>
                      <a:cubicBezTo>
                        <a:pt x="1031" y="1097"/>
                        <a:pt x="1245" y="1039"/>
                        <a:pt x="1401" y="942"/>
                      </a:cubicBezTo>
                      <a:cubicBezTo>
                        <a:pt x="1576" y="844"/>
                        <a:pt x="1673" y="708"/>
                        <a:pt x="1673" y="553"/>
                      </a:cubicBezTo>
                      <a:cubicBezTo>
                        <a:pt x="1673" y="416"/>
                        <a:pt x="1576" y="261"/>
                        <a:pt x="1401" y="163"/>
                      </a:cubicBezTo>
                      <a:cubicBezTo>
                        <a:pt x="1241" y="54"/>
                        <a:pt x="1036" y="0"/>
                        <a:pt x="8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1"/>
                <p:cNvSpPr/>
                <p:nvPr/>
              </p:nvSpPr>
              <p:spPr>
                <a:xfrm>
                  <a:off x="862050" y="462325"/>
                  <a:ext cx="345350" cy="197500"/>
                </a:xfrm>
                <a:custGeom>
                  <a:avLst/>
                  <a:gdLst/>
                  <a:ahLst/>
                  <a:cxnLst/>
                  <a:rect l="l" t="t" r="r" b="b"/>
                  <a:pathLst>
                    <a:path w="13814" h="7900" extrusionOk="0">
                      <a:moveTo>
                        <a:pt x="1" y="1"/>
                      </a:moveTo>
                      <a:lnTo>
                        <a:pt x="12141" y="7005"/>
                      </a:lnTo>
                      <a:lnTo>
                        <a:pt x="13639" y="7880"/>
                      </a:lnTo>
                      <a:cubicBezTo>
                        <a:pt x="13658" y="7880"/>
                        <a:pt x="13697" y="7900"/>
                        <a:pt x="13697" y="7900"/>
                      </a:cubicBezTo>
                      <a:cubicBezTo>
                        <a:pt x="13736" y="7900"/>
                        <a:pt x="13756" y="7880"/>
                        <a:pt x="13795" y="7861"/>
                      </a:cubicBezTo>
                      <a:cubicBezTo>
                        <a:pt x="13814" y="7802"/>
                        <a:pt x="13814" y="7744"/>
                        <a:pt x="13736" y="7685"/>
                      </a:cubicBezTo>
                      <a:lnTo>
                        <a:pt x="12355" y="6888"/>
                      </a:ln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1"/>
                <p:cNvSpPr/>
                <p:nvPr/>
              </p:nvSpPr>
              <p:spPr>
                <a:xfrm>
                  <a:off x="2138800" y="671475"/>
                  <a:ext cx="230550" cy="6350"/>
                </a:xfrm>
                <a:custGeom>
                  <a:avLst/>
                  <a:gdLst/>
                  <a:ahLst/>
                  <a:cxnLst/>
                  <a:rect l="l" t="t" r="r" b="b"/>
                  <a:pathLst>
                    <a:path w="9222" h="254" extrusionOk="0">
                      <a:moveTo>
                        <a:pt x="117" y="0"/>
                      </a:moveTo>
                      <a:cubicBezTo>
                        <a:pt x="59" y="0"/>
                        <a:pt x="0" y="59"/>
                        <a:pt x="0" y="137"/>
                      </a:cubicBezTo>
                      <a:cubicBezTo>
                        <a:pt x="0" y="195"/>
                        <a:pt x="39" y="253"/>
                        <a:pt x="117" y="253"/>
                      </a:cubicBezTo>
                      <a:lnTo>
                        <a:pt x="9222" y="253"/>
                      </a:lnTo>
                      <a:lnTo>
                        <a:pt x="922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1"/>
                <p:cNvSpPr/>
                <p:nvPr/>
              </p:nvSpPr>
              <p:spPr>
                <a:xfrm>
                  <a:off x="1131514" y="2433822"/>
                  <a:ext cx="219375" cy="125775"/>
                </a:xfrm>
                <a:custGeom>
                  <a:avLst/>
                  <a:gdLst/>
                  <a:ahLst/>
                  <a:cxnLst/>
                  <a:rect l="l" t="t" r="r" b="b"/>
                  <a:pathLst>
                    <a:path w="8775" h="5031" extrusionOk="0">
                      <a:moveTo>
                        <a:pt x="136" y="0"/>
                      </a:moveTo>
                      <a:cubicBezTo>
                        <a:pt x="97" y="0"/>
                        <a:pt x="59" y="17"/>
                        <a:pt x="20" y="69"/>
                      </a:cubicBezTo>
                      <a:cubicBezTo>
                        <a:pt x="0" y="108"/>
                        <a:pt x="0" y="186"/>
                        <a:pt x="78" y="244"/>
                      </a:cubicBezTo>
                      <a:lnTo>
                        <a:pt x="292" y="361"/>
                      </a:lnTo>
                      <a:lnTo>
                        <a:pt x="3872" y="2423"/>
                      </a:lnTo>
                      <a:lnTo>
                        <a:pt x="4572" y="2832"/>
                      </a:lnTo>
                      <a:lnTo>
                        <a:pt x="8152" y="4914"/>
                      </a:lnTo>
                      <a:lnTo>
                        <a:pt x="8346" y="5030"/>
                      </a:lnTo>
                      <a:lnTo>
                        <a:pt x="8755" y="5030"/>
                      </a:lnTo>
                      <a:cubicBezTo>
                        <a:pt x="8774" y="4952"/>
                        <a:pt x="8755" y="4933"/>
                        <a:pt x="8735" y="4933"/>
                      </a:cubicBezTo>
                      <a:lnTo>
                        <a:pt x="8444" y="4758"/>
                      </a:lnTo>
                      <a:lnTo>
                        <a:pt x="4844" y="2696"/>
                      </a:lnTo>
                      <a:lnTo>
                        <a:pt x="4125" y="2287"/>
                      </a:lnTo>
                      <a:lnTo>
                        <a:pt x="525" y="205"/>
                      </a:lnTo>
                      <a:lnTo>
                        <a:pt x="195" y="11"/>
                      </a:lnTo>
                      <a:cubicBezTo>
                        <a:pt x="175" y="4"/>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1"/>
                <p:cNvSpPr/>
                <p:nvPr/>
              </p:nvSpPr>
              <p:spPr>
                <a:xfrm>
                  <a:off x="1627625" y="646675"/>
                  <a:ext cx="5850" cy="200900"/>
                </a:xfrm>
                <a:custGeom>
                  <a:avLst/>
                  <a:gdLst/>
                  <a:ahLst/>
                  <a:cxnLst/>
                  <a:rect l="l" t="t" r="r" b="b"/>
                  <a:pathLst>
                    <a:path w="234" h="8036" extrusionOk="0">
                      <a:moveTo>
                        <a:pt x="117" y="0"/>
                      </a:moveTo>
                      <a:cubicBezTo>
                        <a:pt x="39" y="0"/>
                        <a:pt x="0" y="59"/>
                        <a:pt x="0" y="117"/>
                      </a:cubicBezTo>
                      <a:lnTo>
                        <a:pt x="0" y="253"/>
                      </a:lnTo>
                      <a:lnTo>
                        <a:pt x="0" y="7860"/>
                      </a:lnTo>
                      <a:lnTo>
                        <a:pt x="0" y="7899"/>
                      </a:lnTo>
                      <a:cubicBezTo>
                        <a:pt x="0" y="7977"/>
                        <a:pt x="39" y="8035"/>
                        <a:pt x="117" y="8035"/>
                      </a:cubicBezTo>
                      <a:cubicBezTo>
                        <a:pt x="195" y="8035"/>
                        <a:pt x="234" y="7977"/>
                        <a:pt x="234" y="7899"/>
                      </a:cubicBezTo>
                      <a:lnTo>
                        <a:pt x="234" y="7860"/>
                      </a:lnTo>
                      <a:lnTo>
                        <a:pt x="234" y="195"/>
                      </a:lnTo>
                      <a:lnTo>
                        <a:pt x="234" y="11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1"/>
                <p:cNvSpPr/>
                <p:nvPr/>
              </p:nvSpPr>
              <p:spPr>
                <a:xfrm>
                  <a:off x="1655350" y="779450"/>
                  <a:ext cx="41350" cy="25800"/>
                </a:xfrm>
                <a:custGeom>
                  <a:avLst/>
                  <a:gdLst/>
                  <a:ahLst/>
                  <a:cxnLst/>
                  <a:rect l="l" t="t" r="r" b="b"/>
                  <a:pathLst>
                    <a:path w="1654" h="1032" extrusionOk="0">
                      <a:moveTo>
                        <a:pt x="856" y="214"/>
                      </a:moveTo>
                      <a:cubicBezTo>
                        <a:pt x="1031" y="214"/>
                        <a:pt x="1167" y="234"/>
                        <a:pt x="1284" y="312"/>
                      </a:cubicBezTo>
                      <a:cubicBezTo>
                        <a:pt x="1381" y="351"/>
                        <a:pt x="1440" y="428"/>
                        <a:pt x="1440" y="506"/>
                      </a:cubicBezTo>
                      <a:cubicBezTo>
                        <a:pt x="1440" y="584"/>
                        <a:pt x="1381" y="623"/>
                        <a:pt x="1284" y="701"/>
                      </a:cubicBezTo>
                      <a:cubicBezTo>
                        <a:pt x="1167" y="769"/>
                        <a:pt x="1007" y="803"/>
                        <a:pt x="846" y="803"/>
                      </a:cubicBezTo>
                      <a:cubicBezTo>
                        <a:pt x="686" y="803"/>
                        <a:pt x="525" y="769"/>
                        <a:pt x="409" y="701"/>
                      </a:cubicBezTo>
                      <a:cubicBezTo>
                        <a:pt x="311" y="642"/>
                        <a:pt x="272" y="584"/>
                        <a:pt x="272" y="506"/>
                      </a:cubicBezTo>
                      <a:cubicBezTo>
                        <a:pt x="272" y="428"/>
                        <a:pt x="311" y="390"/>
                        <a:pt x="409" y="312"/>
                      </a:cubicBezTo>
                      <a:cubicBezTo>
                        <a:pt x="545" y="234"/>
                        <a:pt x="700" y="214"/>
                        <a:pt x="856" y="214"/>
                      </a:cubicBezTo>
                      <a:close/>
                      <a:moveTo>
                        <a:pt x="700" y="0"/>
                      </a:moveTo>
                      <a:cubicBezTo>
                        <a:pt x="545" y="20"/>
                        <a:pt x="389" y="39"/>
                        <a:pt x="272" y="117"/>
                      </a:cubicBezTo>
                      <a:cubicBezTo>
                        <a:pt x="97" y="214"/>
                        <a:pt x="0" y="351"/>
                        <a:pt x="0" y="506"/>
                      </a:cubicBezTo>
                      <a:cubicBezTo>
                        <a:pt x="0" y="642"/>
                        <a:pt x="97" y="798"/>
                        <a:pt x="272" y="895"/>
                      </a:cubicBezTo>
                      <a:cubicBezTo>
                        <a:pt x="428" y="993"/>
                        <a:pt x="642" y="1032"/>
                        <a:pt x="837" y="1032"/>
                      </a:cubicBezTo>
                      <a:cubicBezTo>
                        <a:pt x="1031" y="1032"/>
                        <a:pt x="1245" y="993"/>
                        <a:pt x="1381" y="895"/>
                      </a:cubicBezTo>
                      <a:cubicBezTo>
                        <a:pt x="1556" y="798"/>
                        <a:pt x="1654" y="642"/>
                        <a:pt x="1654" y="506"/>
                      </a:cubicBezTo>
                      <a:cubicBezTo>
                        <a:pt x="1654" y="351"/>
                        <a:pt x="1556" y="214"/>
                        <a:pt x="1381" y="117"/>
                      </a:cubicBezTo>
                      <a:cubicBezTo>
                        <a:pt x="1265" y="39"/>
                        <a:pt x="1089" y="0"/>
                        <a:pt x="953" y="0"/>
                      </a:cubicBezTo>
                      <a:lnTo>
                        <a:pt x="953" y="39"/>
                      </a:lnTo>
                      <a:cubicBezTo>
                        <a:pt x="953" y="98"/>
                        <a:pt x="895" y="156"/>
                        <a:pt x="837" y="156"/>
                      </a:cubicBezTo>
                      <a:cubicBezTo>
                        <a:pt x="759" y="156"/>
                        <a:pt x="700" y="117"/>
                        <a:pt x="700" y="39"/>
                      </a:cubicBezTo>
                      <a:lnTo>
                        <a:pt x="7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1"/>
                <p:cNvSpPr/>
                <p:nvPr/>
              </p:nvSpPr>
              <p:spPr>
                <a:xfrm>
                  <a:off x="1672850" y="619925"/>
                  <a:ext cx="6350" cy="162950"/>
                </a:xfrm>
                <a:custGeom>
                  <a:avLst/>
                  <a:gdLst/>
                  <a:ahLst/>
                  <a:cxnLst/>
                  <a:rect l="l" t="t" r="r" b="b"/>
                  <a:pathLst>
                    <a:path w="254" h="6518" extrusionOk="0">
                      <a:moveTo>
                        <a:pt x="137" y="0"/>
                      </a:moveTo>
                      <a:cubicBezTo>
                        <a:pt x="59" y="0"/>
                        <a:pt x="0" y="59"/>
                        <a:pt x="0" y="117"/>
                      </a:cubicBezTo>
                      <a:lnTo>
                        <a:pt x="0" y="350"/>
                      </a:lnTo>
                      <a:lnTo>
                        <a:pt x="0" y="6343"/>
                      </a:lnTo>
                      <a:lnTo>
                        <a:pt x="0" y="6401"/>
                      </a:lnTo>
                      <a:cubicBezTo>
                        <a:pt x="0" y="6479"/>
                        <a:pt x="59" y="6518"/>
                        <a:pt x="137" y="6518"/>
                      </a:cubicBezTo>
                      <a:cubicBezTo>
                        <a:pt x="195" y="6518"/>
                        <a:pt x="253" y="6479"/>
                        <a:pt x="253" y="6401"/>
                      </a:cubicBezTo>
                      <a:lnTo>
                        <a:pt x="253" y="6343"/>
                      </a:lnTo>
                      <a:lnTo>
                        <a:pt x="253" y="195"/>
                      </a:lnTo>
                      <a:lnTo>
                        <a:pt x="253" y="117"/>
                      </a:lnTo>
                      <a:cubicBezTo>
                        <a:pt x="253" y="78"/>
                        <a:pt x="195"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1"/>
                <p:cNvSpPr/>
                <p:nvPr/>
              </p:nvSpPr>
              <p:spPr>
                <a:xfrm>
                  <a:off x="1701550" y="719150"/>
                  <a:ext cx="41350" cy="25800"/>
                </a:xfrm>
                <a:custGeom>
                  <a:avLst/>
                  <a:gdLst/>
                  <a:ahLst/>
                  <a:cxnLst/>
                  <a:rect l="l" t="t" r="r" b="b"/>
                  <a:pathLst>
                    <a:path w="1654" h="1032" extrusionOk="0">
                      <a:moveTo>
                        <a:pt x="837" y="233"/>
                      </a:moveTo>
                      <a:cubicBezTo>
                        <a:pt x="992" y="233"/>
                        <a:pt x="1148" y="253"/>
                        <a:pt x="1265" y="331"/>
                      </a:cubicBezTo>
                      <a:cubicBezTo>
                        <a:pt x="1362" y="389"/>
                        <a:pt x="1420" y="467"/>
                        <a:pt x="1420" y="525"/>
                      </a:cubicBezTo>
                      <a:cubicBezTo>
                        <a:pt x="1420" y="603"/>
                        <a:pt x="1362" y="661"/>
                        <a:pt x="1265" y="720"/>
                      </a:cubicBezTo>
                      <a:cubicBezTo>
                        <a:pt x="1148" y="798"/>
                        <a:pt x="983" y="837"/>
                        <a:pt x="820" y="837"/>
                      </a:cubicBezTo>
                      <a:cubicBezTo>
                        <a:pt x="657" y="837"/>
                        <a:pt x="496" y="798"/>
                        <a:pt x="389" y="720"/>
                      </a:cubicBezTo>
                      <a:cubicBezTo>
                        <a:pt x="292" y="681"/>
                        <a:pt x="253" y="603"/>
                        <a:pt x="253" y="525"/>
                      </a:cubicBezTo>
                      <a:cubicBezTo>
                        <a:pt x="253" y="467"/>
                        <a:pt x="292" y="409"/>
                        <a:pt x="389" y="331"/>
                      </a:cubicBezTo>
                      <a:cubicBezTo>
                        <a:pt x="506" y="272"/>
                        <a:pt x="681" y="233"/>
                        <a:pt x="837" y="233"/>
                      </a:cubicBezTo>
                      <a:close/>
                      <a:moveTo>
                        <a:pt x="701" y="0"/>
                      </a:moveTo>
                      <a:cubicBezTo>
                        <a:pt x="545" y="19"/>
                        <a:pt x="389" y="39"/>
                        <a:pt x="273" y="117"/>
                      </a:cubicBezTo>
                      <a:cubicBezTo>
                        <a:pt x="98" y="214"/>
                        <a:pt x="0" y="350"/>
                        <a:pt x="0" y="506"/>
                      </a:cubicBezTo>
                      <a:cubicBezTo>
                        <a:pt x="0" y="642"/>
                        <a:pt x="98" y="798"/>
                        <a:pt x="273" y="895"/>
                      </a:cubicBezTo>
                      <a:cubicBezTo>
                        <a:pt x="428" y="992"/>
                        <a:pt x="642" y="1031"/>
                        <a:pt x="837" y="1031"/>
                      </a:cubicBezTo>
                      <a:cubicBezTo>
                        <a:pt x="1031" y="1031"/>
                        <a:pt x="1245" y="992"/>
                        <a:pt x="1382" y="895"/>
                      </a:cubicBezTo>
                      <a:cubicBezTo>
                        <a:pt x="1557" y="798"/>
                        <a:pt x="1654" y="642"/>
                        <a:pt x="1654" y="506"/>
                      </a:cubicBezTo>
                      <a:cubicBezTo>
                        <a:pt x="1654" y="350"/>
                        <a:pt x="1557" y="214"/>
                        <a:pt x="1382" y="117"/>
                      </a:cubicBezTo>
                      <a:cubicBezTo>
                        <a:pt x="1265" y="39"/>
                        <a:pt x="1090" y="0"/>
                        <a:pt x="954" y="0"/>
                      </a:cubicBezTo>
                      <a:lnTo>
                        <a:pt x="954" y="39"/>
                      </a:lnTo>
                      <a:cubicBezTo>
                        <a:pt x="954" y="117"/>
                        <a:pt x="895" y="175"/>
                        <a:pt x="837" y="175"/>
                      </a:cubicBezTo>
                      <a:cubicBezTo>
                        <a:pt x="759" y="175"/>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1"/>
                <p:cNvSpPr/>
                <p:nvPr/>
              </p:nvSpPr>
              <p:spPr>
                <a:xfrm>
                  <a:off x="1719050" y="593650"/>
                  <a:ext cx="6350" cy="129900"/>
                </a:xfrm>
                <a:custGeom>
                  <a:avLst/>
                  <a:gdLst/>
                  <a:ahLst/>
                  <a:cxnLst/>
                  <a:rect l="l" t="t" r="r" b="b"/>
                  <a:pathLst>
                    <a:path w="254" h="5196" extrusionOk="0">
                      <a:moveTo>
                        <a:pt x="137" y="1"/>
                      </a:moveTo>
                      <a:cubicBezTo>
                        <a:pt x="59" y="1"/>
                        <a:pt x="1" y="59"/>
                        <a:pt x="1" y="137"/>
                      </a:cubicBezTo>
                      <a:lnTo>
                        <a:pt x="1" y="351"/>
                      </a:lnTo>
                      <a:lnTo>
                        <a:pt x="1" y="5020"/>
                      </a:lnTo>
                      <a:lnTo>
                        <a:pt x="1" y="5059"/>
                      </a:lnTo>
                      <a:cubicBezTo>
                        <a:pt x="1" y="5137"/>
                        <a:pt x="59" y="5195"/>
                        <a:pt x="137" y="5195"/>
                      </a:cubicBezTo>
                      <a:cubicBezTo>
                        <a:pt x="195" y="5195"/>
                        <a:pt x="254" y="5137"/>
                        <a:pt x="254" y="5059"/>
                      </a:cubicBezTo>
                      <a:lnTo>
                        <a:pt x="254" y="5020"/>
                      </a:lnTo>
                      <a:lnTo>
                        <a:pt x="254" y="195"/>
                      </a:lnTo>
                      <a:lnTo>
                        <a:pt x="254" y="137"/>
                      </a:lnTo>
                      <a:cubicBezTo>
                        <a:pt x="254" y="59"/>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1"/>
                <p:cNvSpPr/>
                <p:nvPr/>
              </p:nvSpPr>
              <p:spPr>
                <a:xfrm>
                  <a:off x="1747275" y="654925"/>
                  <a:ext cx="41350" cy="26300"/>
                </a:xfrm>
                <a:custGeom>
                  <a:avLst/>
                  <a:gdLst/>
                  <a:ahLst/>
                  <a:cxnLst/>
                  <a:rect l="l" t="t" r="r" b="b"/>
                  <a:pathLst>
                    <a:path w="1654" h="1052" extrusionOk="0">
                      <a:moveTo>
                        <a:pt x="817" y="254"/>
                      </a:moveTo>
                      <a:cubicBezTo>
                        <a:pt x="992" y="254"/>
                        <a:pt x="1148" y="273"/>
                        <a:pt x="1265" y="351"/>
                      </a:cubicBezTo>
                      <a:cubicBezTo>
                        <a:pt x="1362" y="410"/>
                        <a:pt x="1401" y="468"/>
                        <a:pt x="1401" y="546"/>
                      </a:cubicBezTo>
                      <a:cubicBezTo>
                        <a:pt x="1401" y="624"/>
                        <a:pt x="1362" y="662"/>
                        <a:pt x="1265" y="740"/>
                      </a:cubicBezTo>
                      <a:cubicBezTo>
                        <a:pt x="1138" y="808"/>
                        <a:pt x="973" y="842"/>
                        <a:pt x="812" y="842"/>
                      </a:cubicBezTo>
                      <a:cubicBezTo>
                        <a:pt x="652" y="842"/>
                        <a:pt x="496" y="808"/>
                        <a:pt x="389" y="740"/>
                      </a:cubicBezTo>
                      <a:cubicBezTo>
                        <a:pt x="292" y="682"/>
                        <a:pt x="233" y="624"/>
                        <a:pt x="233" y="546"/>
                      </a:cubicBezTo>
                      <a:cubicBezTo>
                        <a:pt x="233" y="468"/>
                        <a:pt x="292" y="429"/>
                        <a:pt x="389" y="351"/>
                      </a:cubicBezTo>
                      <a:cubicBezTo>
                        <a:pt x="506" y="273"/>
                        <a:pt x="681" y="254"/>
                        <a:pt x="817" y="254"/>
                      </a:cubicBezTo>
                      <a:close/>
                      <a:moveTo>
                        <a:pt x="700" y="1"/>
                      </a:moveTo>
                      <a:cubicBezTo>
                        <a:pt x="525" y="40"/>
                        <a:pt x="389" y="59"/>
                        <a:pt x="272" y="137"/>
                      </a:cubicBezTo>
                      <a:cubicBezTo>
                        <a:pt x="97" y="234"/>
                        <a:pt x="0" y="371"/>
                        <a:pt x="0" y="526"/>
                      </a:cubicBezTo>
                      <a:cubicBezTo>
                        <a:pt x="0" y="662"/>
                        <a:pt x="97" y="818"/>
                        <a:pt x="272" y="915"/>
                      </a:cubicBezTo>
                      <a:cubicBezTo>
                        <a:pt x="428" y="1013"/>
                        <a:pt x="623" y="1052"/>
                        <a:pt x="817" y="1052"/>
                      </a:cubicBezTo>
                      <a:cubicBezTo>
                        <a:pt x="1012" y="1052"/>
                        <a:pt x="1245" y="1013"/>
                        <a:pt x="1381" y="915"/>
                      </a:cubicBezTo>
                      <a:cubicBezTo>
                        <a:pt x="1556" y="818"/>
                        <a:pt x="1654" y="662"/>
                        <a:pt x="1654" y="526"/>
                      </a:cubicBezTo>
                      <a:cubicBezTo>
                        <a:pt x="1654" y="371"/>
                        <a:pt x="1556" y="234"/>
                        <a:pt x="1381" y="137"/>
                      </a:cubicBezTo>
                      <a:cubicBezTo>
                        <a:pt x="1265" y="59"/>
                        <a:pt x="1089" y="1"/>
                        <a:pt x="953" y="1"/>
                      </a:cubicBezTo>
                      <a:lnTo>
                        <a:pt x="953" y="59"/>
                      </a:lnTo>
                      <a:cubicBezTo>
                        <a:pt x="953" y="137"/>
                        <a:pt x="895" y="176"/>
                        <a:pt x="817" y="176"/>
                      </a:cubicBezTo>
                      <a:cubicBezTo>
                        <a:pt x="759" y="176"/>
                        <a:pt x="700" y="137"/>
                        <a:pt x="700" y="59"/>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1"/>
                <p:cNvSpPr/>
                <p:nvPr/>
              </p:nvSpPr>
              <p:spPr>
                <a:xfrm>
                  <a:off x="1764775" y="566900"/>
                  <a:ext cx="6350" cy="92450"/>
                </a:xfrm>
                <a:custGeom>
                  <a:avLst/>
                  <a:gdLst/>
                  <a:ahLst/>
                  <a:cxnLst/>
                  <a:rect l="l" t="t" r="r" b="b"/>
                  <a:pathLst>
                    <a:path w="254" h="3698" extrusionOk="0">
                      <a:moveTo>
                        <a:pt x="117" y="1"/>
                      </a:moveTo>
                      <a:cubicBezTo>
                        <a:pt x="59" y="1"/>
                        <a:pt x="0" y="59"/>
                        <a:pt x="0" y="137"/>
                      </a:cubicBezTo>
                      <a:lnTo>
                        <a:pt x="0" y="351"/>
                      </a:lnTo>
                      <a:lnTo>
                        <a:pt x="0" y="3522"/>
                      </a:lnTo>
                      <a:lnTo>
                        <a:pt x="0" y="3580"/>
                      </a:lnTo>
                      <a:cubicBezTo>
                        <a:pt x="0" y="3658"/>
                        <a:pt x="59" y="3697"/>
                        <a:pt x="117" y="3697"/>
                      </a:cubicBezTo>
                      <a:cubicBezTo>
                        <a:pt x="195" y="3697"/>
                        <a:pt x="253" y="3658"/>
                        <a:pt x="253" y="3580"/>
                      </a:cubicBezTo>
                      <a:lnTo>
                        <a:pt x="253" y="3522"/>
                      </a:lnTo>
                      <a:lnTo>
                        <a:pt x="253" y="195"/>
                      </a:lnTo>
                      <a:lnTo>
                        <a:pt x="253" y="137"/>
                      </a:lnTo>
                      <a:cubicBezTo>
                        <a:pt x="253" y="78"/>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1"/>
                <p:cNvSpPr/>
                <p:nvPr/>
              </p:nvSpPr>
              <p:spPr>
                <a:xfrm>
                  <a:off x="2282750" y="462325"/>
                  <a:ext cx="19000" cy="1500"/>
                </a:xfrm>
                <a:custGeom>
                  <a:avLst/>
                  <a:gdLst/>
                  <a:ahLst/>
                  <a:cxnLst/>
                  <a:rect l="l" t="t" r="r" b="b"/>
                  <a:pathLst>
                    <a:path w="760" h="60" extrusionOk="0">
                      <a:moveTo>
                        <a:pt x="1" y="1"/>
                      </a:moveTo>
                      <a:cubicBezTo>
                        <a:pt x="118" y="59"/>
                        <a:pt x="234" y="59"/>
                        <a:pt x="390" y="59"/>
                      </a:cubicBezTo>
                      <a:cubicBezTo>
                        <a:pt x="546" y="59"/>
                        <a:pt x="623" y="40"/>
                        <a:pt x="7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1"/>
                <p:cNvSpPr/>
                <p:nvPr/>
              </p:nvSpPr>
              <p:spPr>
                <a:xfrm>
                  <a:off x="2340150" y="477275"/>
                  <a:ext cx="29200" cy="26425"/>
                </a:xfrm>
                <a:custGeom>
                  <a:avLst/>
                  <a:gdLst/>
                  <a:ahLst/>
                  <a:cxnLst/>
                  <a:rect l="l" t="t" r="r" b="b"/>
                  <a:pathLst>
                    <a:path w="1168" h="1057" extrusionOk="0">
                      <a:moveTo>
                        <a:pt x="810" y="0"/>
                      </a:moveTo>
                      <a:cubicBezTo>
                        <a:pt x="617" y="0"/>
                        <a:pt x="412" y="44"/>
                        <a:pt x="254" y="142"/>
                      </a:cubicBezTo>
                      <a:cubicBezTo>
                        <a:pt x="98" y="239"/>
                        <a:pt x="1" y="376"/>
                        <a:pt x="1" y="531"/>
                      </a:cubicBezTo>
                      <a:cubicBezTo>
                        <a:pt x="1" y="667"/>
                        <a:pt x="78" y="823"/>
                        <a:pt x="254" y="920"/>
                      </a:cubicBezTo>
                      <a:cubicBezTo>
                        <a:pt x="429" y="1018"/>
                        <a:pt x="623" y="1056"/>
                        <a:pt x="818" y="1056"/>
                      </a:cubicBezTo>
                      <a:cubicBezTo>
                        <a:pt x="934" y="1056"/>
                        <a:pt x="1071" y="1037"/>
                        <a:pt x="1168" y="1018"/>
                      </a:cubicBezTo>
                      <a:lnTo>
                        <a:pt x="1168" y="765"/>
                      </a:lnTo>
                      <a:cubicBezTo>
                        <a:pt x="1059" y="807"/>
                        <a:pt x="935" y="827"/>
                        <a:pt x="810" y="827"/>
                      </a:cubicBezTo>
                      <a:cubicBezTo>
                        <a:pt x="647" y="827"/>
                        <a:pt x="483" y="792"/>
                        <a:pt x="351" y="726"/>
                      </a:cubicBezTo>
                      <a:cubicBezTo>
                        <a:pt x="254" y="667"/>
                        <a:pt x="215" y="609"/>
                        <a:pt x="215" y="531"/>
                      </a:cubicBezTo>
                      <a:cubicBezTo>
                        <a:pt x="215" y="453"/>
                        <a:pt x="254" y="414"/>
                        <a:pt x="351" y="337"/>
                      </a:cubicBezTo>
                      <a:cubicBezTo>
                        <a:pt x="487" y="259"/>
                        <a:pt x="643" y="239"/>
                        <a:pt x="798" y="239"/>
                      </a:cubicBezTo>
                      <a:cubicBezTo>
                        <a:pt x="915" y="239"/>
                        <a:pt x="1032" y="259"/>
                        <a:pt x="1129" y="278"/>
                      </a:cubicBezTo>
                      <a:lnTo>
                        <a:pt x="1129" y="45"/>
                      </a:lnTo>
                      <a:cubicBezTo>
                        <a:pt x="1035" y="16"/>
                        <a:pt x="925"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5" name="Google Shape;7075;p51"/>
            <p:cNvGrpSpPr/>
            <p:nvPr/>
          </p:nvGrpSpPr>
          <p:grpSpPr>
            <a:xfrm>
              <a:off x="780810" y="2159307"/>
              <a:ext cx="2340854" cy="1441622"/>
              <a:chOff x="5522300" y="5335650"/>
              <a:chExt cx="1314274" cy="809400"/>
            </a:xfrm>
          </p:grpSpPr>
          <p:sp>
            <p:nvSpPr>
              <p:cNvPr id="7076" name="Google Shape;7076;p51"/>
              <p:cNvSpPr/>
              <p:nvPr/>
            </p:nvSpPr>
            <p:spPr>
              <a:xfrm>
                <a:off x="5522300" y="5959482"/>
                <a:ext cx="311312" cy="185568"/>
              </a:xfrm>
              <a:custGeom>
                <a:avLst/>
                <a:gdLst/>
                <a:ahLst/>
                <a:cxnLst/>
                <a:rect l="l" t="t" r="r" b="b"/>
                <a:pathLst>
                  <a:path w="5412" h="3226" extrusionOk="0">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1"/>
              <p:cNvSpPr/>
              <p:nvPr/>
            </p:nvSpPr>
            <p:spPr>
              <a:xfrm>
                <a:off x="6728491" y="5355380"/>
                <a:ext cx="8858" cy="72076"/>
              </a:xfrm>
              <a:custGeom>
                <a:avLst/>
                <a:gdLst/>
                <a:ahLst/>
                <a:cxnLst/>
                <a:rect l="l" t="t" r="r" b="b"/>
                <a:pathLst>
                  <a:path w="154" h="1253" extrusionOk="0">
                    <a:moveTo>
                      <a:pt x="154" y="0"/>
                    </a:moveTo>
                    <a:lnTo>
                      <a:pt x="0" y="83"/>
                    </a:lnTo>
                    <a:lnTo>
                      <a:pt x="0" y="1253"/>
                    </a:lnTo>
                    <a:lnTo>
                      <a:pt x="154" y="1170"/>
                    </a:lnTo>
                    <a:lnTo>
                      <a:pt x="154"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1"/>
              <p:cNvSpPr/>
              <p:nvPr/>
            </p:nvSpPr>
            <p:spPr>
              <a:xfrm>
                <a:off x="5720753" y="5941133"/>
                <a:ext cx="66611" cy="169231"/>
              </a:xfrm>
              <a:custGeom>
                <a:avLst/>
                <a:gdLst/>
                <a:ahLst/>
                <a:cxnLst/>
                <a:rect l="l" t="t" r="r" b="b"/>
                <a:pathLst>
                  <a:path w="1158" h="2942" extrusionOk="0">
                    <a:moveTo>
                      <a:pt x="0" y="0"/>
                    </a:moveTo>
                    <a:lnTo>
                      <a:pt x="0" y="2280"/>
                    </a:lnTo>
                    <a:lnTo>
                      <a:pt x="1158" y="2942"/>
                    </a:lnTo>
                    <a:lnTo>
                      <a:pt x="1158" y="674"/>
                    </a:lnTo>
                    <a:lnTo>
                      <a:pt x="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1"/>
              <p:cNvSpPr/>
              <p:nvPr/>
            </p:nvSpPr>
            <p:spPr>
              <a:xfrm>
                <a:off x="5679279" y="5926867"/>
                <a:ext cx="33363" cy="150191"/>
              </a:xfrm>
              <a:custGeom>
                <a:avLst/>
                <a:gdLst/>
                <a:ahLst/>
                <a:cxnLst/>
                <a:rect l="l" t="t" r="r" b="b"/>
                <a:pathLst>
                  <a:path w="580" h="2611" extrusionOk="0">
                    <a:moveTo>
                      <a:pt x="1" y="0"/>
                    </a:moveTo>
                    <a:lnTo>
                      <a:pt x="1" y="2280"/>
                    </a:lnTo>
                    <a:lnTo>
                      <a:pt x="579" y="2611"/>
                    </a:lnTo>
                    <a:lnTo>
                      <a:pt x="579" y="343"/>
                    </a:lnTo>
                    <a:lnTo>
                      <a:pt x="1"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1"/>
              <p:cNvSpPr/>
              <p:nvPr/>
            </p:nvSpPr>
            <p:spPr>
              <a:xfrm>
                <a:off x="5712585" y="5941133"/>
                <a:ext cx="8226" cy="135926"/>
              </a:xfrm>
              <a:custGeom>
                <a:avLst/>
                <a:gdLst/>
                <a:ahLst/>
                <a:cxnLst/>
                <a:rect l="l" t="t" r="r" b="b"/>
                <a:pathLst>
                  <a:path w="143" h="2363" extrusionOk="0">
                    <a:moveTo>
                      <a:pt x="142" y="0"/>
                    </a:moveTo>
                    <a:lnTo>
                      <a:pt x="0" y="95"/>
                    </a:lnTo>
                    <a:lnTo>
                      <a:pt x="0" y="2363"/>
                    </a:lnTo>
                    <a:lnTo>
                      <a:pt x="142" y="2280"/>
                    </a:lnTo>
                    <a:lnTo>
                      <a:pt x="142"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1"/>
              <p:cNvSpPr/>
              <p:nvPr/>
            </p:nvSpPr>
            <p:spPr>
              <a:xfrm>
                <a:off x="5811811" y="5413133"/>
                <a:ext cx="1024763" cy="721735"/>
              </a:xfrm>
              <a:custGeom>
                <a:avLst/>
                <a:gdLst/>
                <a:ahLst/>
                <a:cxnLst/>
                <a:rect l="l" t="t" r="r" b="b"/>
                <a:pathLst>
                  <a:path w="17815" h="12547" extrusionOk="0">
                    <a:moveTo>
                      <a:pt x="17815" y="0"/>
                    </a:moveTo>
                    <a:lnTo>
                      <a:pt x="0" y="10278"/>
                    </a:lnTo>
                    <a:lnTo>
                      <a:pt x="0" y="12546"/>
                    </a:lnTo>
                    <a:lnTo>
                      <a:pt x="17815" y="2257"/>
                    </a:lnTo>
                    <a:lnTo>
                      <a:pt x="17815"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1"/>
              <p:cNvSpPr/>
              <p:nvPr/>
            </p:nvSpPr>
            <p:spPr>
              <a:xfrm>
                <a:off x="5679279" y="5335650"/>
                <a:ext cx="1157295" cy="668699"/>
              </a:xfrm>
              <a:custGeom>
                <a:avLst/>
                <a:gdLst/>
                <a:ahLst/>
                <a:cxnLst/>
                <a:rect l="l" t="t" r="r" b="b"/>
                <a:pathLst>
                  <a:path w="20119" h="11625" extrusionOk="0">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1"/>
              <p:cNvSpPr/>
              <p:nvPr/>
            </p:nvSpPr>
            <p:spPr>
              <a:xfrm>
                <a:off x="5747213" y="5525244"/>
                <a:ext cx="762518" cy="439012"/>
              </a:xfrm>
              <a:custGeom>
                <a:avLst/>
                <a:gdLst/>
                <a:ahLst/>
                <a:cxnLst/>
                <a:rect l="l" t="t" r="r" b="b"/>
                <a:pathLst>
                  <a:path w="13256" h="7632" extrusionOk="0">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1"/>
              <p:cNvSpPr/>
              <p:nvPr/>
            </p:nvSpPr>
            <p:spPr>
              <a:xfrm>
                <a:off x="6519166" y="5373730"/>
                <a:ext cx="250798" cy="145474"/>
              </a:xfrm>
              <a:custGeom>
                <a:avLst/>
                <a:gdLst/>
                <a:ahLst/>
                <a:cxnLst/>
                <a:rect l="l" t="t" r="r" b="b"/>
                <a:pathLst>
                  <a:path w="4360" h="2529" extrusionOk="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1"/>
              <p:cNvSpPr/>
              <p:nvPr/>
            </p:nvSpPr>
            <p:spPr>
              <a:xfrm>
                <a:off x="5707810" y="5916685"/>
                <a:ext cx="38137" cy="22434"/>
              </a:xfrm>
              <a:custGeom>
                <a:avLst/>
                <a:gdLst/>
                <a:ahLst/>
                <a:cxnLst/>
                <a:rect l="l" t="t" r="r" b="b"/>
                <a:pathLst>
                  <a:path w="663" h="390" extrusionOk="0">
                    <a:moveTo>
                      <a:pt x="178" y="0"/>
                    </a:moveTo>
                    <a:lnTo>
                      <a:pt x="1" y="106"/>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1"/>
              <p:cNvSpPr/>
              <p:nvPr/>
            </p:nvSpPr>
            <p:spPr>
              <a:xfrm>
                <a:off x="5732948" y="5901730"/>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1"/>
              <p:cNvSpPr/>
              <p:nvPr/>
            </p:nvSpPr>
            <p:spPr>
              <a:xfrm>
                <a:off x="5759466" y="5886774"/>
                <a:ext cx="38137" cy="22491"/>
              </a:xfrm>
              <a:custGeom>
                <a:avLst/>
                <a:gdLst/>
                <a:ahLst/>
                <a:cxnLst/>
                <a:rect l="l" t="t" r="r" b="b"/>
                <a:pathLst>
                  <a:path w="663" h="391" extrusionOk="0">
                    <a:moveTo>
                      <a:pt x="178" y="0"/>
                    </a:moveTo>
                    <a:lnTo>
                      <a:pt x="1" y="107"/>
                    </a:lnTo>
                    <a:lnTo>
                      <a:pt x="473"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1"/>
              <p:cNvSpPr/>
              <p:nvPr/>
            </p:nvSpPr>
            <p:spPr>
              <a:xfrm>
                <a:off x="5784603" y="5871818"/>
                <a:ext cx="38137" cy="21801"/>
              </a:xfrm>
              <a:custGeom>
                <a:avLst/>
                <a:gdLst/>
                <a:ahLst/>
                <a:cxnLst/>
                <a:rect l="l" t="t" r="r" b="b"/>
                <a:pathLst>
                  <a:path w="663" h="379" extrusionOk="0">
                    <a:moveTo>
                      <a:pt x="201" y="0"/>
                    </a:moveTo>
                    <a:lnTo>
                      <a:pt x="1" y="107"/>
                    </a:lnTo>
                    <a:lnTo>
                      <a:pt x="497" y="378"/>
                    </a:lnTo>
                    <a:lnTo>
                      <a:pt x="662"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1"/>
              <p:cNvSpPr/>
              <p:nvPr/>
            </p:nvSpPr>
            <p:spPr>
              <a:xfrm>
                <a:off x="5810431" y="5857552"/>
                <a:ext cx="38770" cy="21801"/>
              </a:xfrm>
              <a:custGeom>
                <a:avLst/>
                <a:gdLst/>
                <a:ahLst/>
                <a:cxnLst/>
                <a:rect l="l" t="t" r="r" b="b"/>
                <a:pathLst>
                  <a:path w="674"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1"/>
              <p:cNvSpPr/>
              <p:nvPr/>
            </p:nvSpPr>
            <p:spPr>
              <a:xfrm>
                <a:off x="5836948" y="5841906"/>
                <a:ext cx="38080" cy="22491"/>
              </a:xfrm>
              <a:custGeom>
                <a:avLst/>
                <a:gdLst/>
                <a:ahLst/>
                <a:cxnLst/>
                <a:rect l="l" t="t" r="r" b="b"/>
                <a:pathLst>
                  <a:path w="662" h="391" extrusionOk="0">
                    <a:moveTo>
                      <a:pt x="177" y="1"/>
                    </a:moveTo>
                    <a:lnTo>
                      <a:pt x="0" y="107"/>
                    </a:lnTo>
                    <a:lnTo>
                      <a:pt x="473" y="390"/>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1"/>
              <p:cNvSpPr/>
              <p:nvPr/>
            </p:nvSpPr>
            <p:spPr>
              <a:xfrm>
                <a:off x="5862086" y="5827640"/>
                <a:ext cx="38080" cy="21801"/>
              </a:xfrm>
              <a:custGeom>
                <a:avLst/>
                <a:gdLst/>
                <a:ahLst/>
                <a:cxnLst/>
                <a:rect l="l" t="t" r="r" b="b"/>
                <a:pathLst>
                  <a:path w="662" h="379" extrusionOk="0">
                    <a:moveTo>
                      <a:pt x="189" y="1"/>
                    </a:moveTo>
                    <a:lnTo>
                      <a:pt x="0" y="107"/>
                    </a:lnTo>
                    <a:lnTo>
                      <a:pt x="485" y="379"/>
                    </a:lnTo>
                    <a:lnTo>
                      <a:pt x="662"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1"/>
              <p:cNvSpPr/>
              <p:nvPr/>
            </p:nvSpPr>
            <p:spPr>
              <a:xfrm>
                <a:off x="5887913" y="5811994"/>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1"/>
              <p:cNvSpPr/>
              <p:nvPr/>
            </p:nvSpPr>
            <p:spPr>
              <a:xfrm>
                <a:off x="5913741" y="5797038"/>
                <a:ext cx="38770" cy="23182"/>
              </a:xfrm>
              <a:custGeom>
                <a:avLst/>
                <a:gdLst/>
                <a:ahLst/>
                <a:cxnLst/>
                <a:rect l="l" t="t" r="r" b="b"/>
                <a:pathLst>
                  <a:path w="674" h="403" extrusionOk="0">
                    <a:moveTo>
                      <a:pt x="177" y="1"/>
                    </a:moveTo>
                    <a:lnTo>
                      <a:pt x="0" y="119"/>
                    </a:lnTo>
                    <a:lnTo>
                      <a:pt x="484" y="403"/>
                    </a:lnTo>
                    <a:lnTo>
                      <a:pt x="674"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1"/>
              <p:cNvSpPr/>
              <p:nvPr/>
            </p:nvSpPr>
            <p:spPr>
              <a:xfrm>
                <a:off x="5939569" y="5782773"/>
                <a:ext cx="38770" cy="21801"/>
              </a:xfrm>
              <a:custGeom>
                <a:avLst/>
                <a:gdLst/>
                <a:ahLst/>
                <a:cxnLst/>
                <a:rect l="l" t="t" r="r" b="b"/>
                <a:pathLst>
                  <a:path w="674" h="379" extrusionOk="0">
                    <a:moveTo>
                      <a:pt x="189" y="1"/>
                    </a:moveTo>
                    <a:lnTo>
                      <a:pt x="0" y="95"/>
                    </a:lnTo>
                    <a:lnTo>
                      <a:pt x="484" y="379"/>
                    </a:lnTo>
                    <a:lnTo>
                      <a:pt x="673" y="273"/>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1"/>
              <p:cNvSpPr/>
              <p:nvPr/>
            </p:nvSpPr>
            <p:spPr>
              <a:xfrm>
                <a:off x="5964706" y="5767184"/>
                <a:ext cx="39460" cy="23124"/>
              </a:xfrm>
              <a:custGeom>
                <a:avLst/>
                <a:gdLst/>
                <a:ahLst/>
                <a:cxnLst/>
                <a:rect l="l" t="t" r="r" b="b"/>
                <a:pathLst>
                  <a:path w="686" h="402" extrusionOk="0">
                    <a:moveTo>
                      <a:pt x="189" y="0"/>
                    </a:moveTo>
                    <a:lnTo>
                      <a:pt x="0" y="118"/>
                    </a:lnTo>
                    <a:lnTo>
                      <a:pt x="484" y="402"/>
                    </a:lnTo>
                    <a:lnTo>
                      <a:pt x="685"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1"/>
              <p:cNvSpPr/>
              <p:nvPr/>
            </p:nvSpPr>
            <p:spPr>
              <a:xfrm>
                <a:off x="5991166" y="5752919"/>
                <a:ext cx="38137" cy="21801"/>
              </a:xfrm>
              <a:custGeom>
                <a:avLst/>
                <a:gdLst/>
                <a:ahLst/>
                <a:cxnLst/>
                <a:rect l="l" t="t" r="r" b="b"/>
                <a:pathLst>
                  <a:path w="663" h="379" extrusionOk="0">
                    <a:moveTo>
                      <a:pt x="178" y="0"/>
                    </a:moveTo>
                    <a:lnTo>
                      <a:pt x="1" y="106"/>
                    </a:lnTo>
                    <a:lnTo>
                      <a:pt x="485"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1"/>
              <p:cNvSpPr/>
              <p:nvPr/>
            </p:nvSpPr>
            <p:spPr>
              <a:xfrm>
                <a:off x="6016994" y="5737273"/>
                <a:ext cx="38828" cy="23182"/>
              </a:xfrm>
              <a:custGeom>
                <a:avLst/>
                <a:gdLst/>
                <a:ahLst/>
                <a:cxnLst/>
                <a:rect l="l" t="t" r="r" b="b"/>
                <a:pathLst>
                  <a:path w="675" h="403" extrusionOk="0">
                    <a:moveTo>
                      <a:pt x="190" y="0"/>
                    </a:moveTo>
                    <a:lnTo>
                      <a:pt x="1" y="119"/>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1"/>
              <p:cNvSpPr/>
              <p:nvPr/>
            </p:nvSpPr>
            <p:spPr>
              <a:xfrm>
                <a:off x="6042131" y="5723007"/>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1"/>
              <p:cNvSpPr/>
              <p:nvPr/>
            </p:nvSpPr>
            <p:spPr>
              <a:xfrm>
                <a:off x="6068649" y="5708051"/>
                <a:ext cx="38137" cy="22491"/>
              </a:xfrm>
              <a:custGeom>
                <a:avLst/>
                <a:gdLst/>
                <a:ahLst/>
                <a:cxnLst/>
                <a:rect l="l" t="t" r="r" b="b"/>
                <a:pathLst>
                  <a:path w="663" h="391" extrusionOk="0">
                    <a:moveTo>
                      <a:pt x="178" y="0"/>
                    </a:moveTo>
                    <a:lnTo>
                      <a:pt x="1" y="119"/>
                    </a:lnTo>
                    <a:lnTo>
                      <a:pt x="485" y="390"/>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1"/>
              <p:cNvSpPr/>
              <p:nvPr/>
            </p:nvSpPr>
            <p:spPr>
              <a:xfrm>
                <a:off x="6093787" y="5693095"/>
                <a:ext cx="39460" cy="22491"/>
              </a:xfrm>
              <a:custGeom>
                <a:avLst/>
                <a:gdLst/>
                <a:ahLst/>
                <a:cxnLst/>
                <a:rect l="l" t="t" r="r" b="b"/>
                <a:pathLst>
                  <a:path w="686" h="391" extrusionOk="0">
                    <a:moveTo>
                      <a:pt x="201" y="1"/>
                    </a:moveTo>
                    <a:lnTo>
                      <a:pt x="1" y="107"/>
                    </a:lnTo>
                    <a:lnTo>
                      <a:pt x="497" y="390"/>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1"/>
              <p:cNvSpPr/>
              <p:nvPr/>
            </p:nvSpPr>
            <p:spPr>
              <a:xfrm>
                <a:off x="6120305" y="5678139"/>
                <a:ext cx="38080" cy="23182"/>
              </a:xfrm>
              <a:custGeom>
                <a:avLst/>
                <a:gdLst/>
                <a:ahLst/>
                <a:cxnLst/>
                <a:rect l="l" t="t" r="r" b="b"/>
                <a:pathLst>
                  <a:path w="662" h="403" extrusionOk="0">
                    <a:moveTo>
                      <a:pt x="178" y="1"/>
                    </a:moveTo>
                    <a:lnTo>
                      <a:pt x="0" y="119"/>
                    </a:lnTo>
                    <a:lnTo>
                      <a:pt x="473" y="402"/>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1"/>
              <p:cNvSpPr/>
              <p:nvPr/>
            </p:nvSpPr>
            <p:spPr>
              <a:xfrm>
                <a:off x="6145442" y="5663874"/>
                <a:ext cx="38770" cy="21801"/>
              </a:xfrm>
              <a:custGeom>
                <a:avLst/>
                <a:gdLst/>
                <a:ahLst/>
                <a:cxnLst/>
                <a:rect l="l" t="t" r="r" b="b"/>
                <a:pathLst>
                  <a:path w="674" h="379" extrusionOk="0">
                    <a:moveTo>
                      <a:pt x="201" y="1"/>
                    </a:moveTo>
                    <a:lnTo>
                      <a:pt x="0" y="95"/>
                    </a:lnTo>
                    <a:lnTo>
                      <a:pt x="497" y="379"/>
                    </a:lnTo>
                    <a:lnTo>
                      <a:pt x="674" y="272"/>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1"/>
              <p:cNvSpPr/>
              <p:nvPr/>
            </p:nvSpPr>
            <p:spPr>
              <a:xfrm>
                <a:off x="6171270" y="5648228"/>
                <a:ext cx="39460" cy="22491"/>
              </a:xfrm>
              <a:custGeom>
                <a:avLst/>
                <a:gdLst/>
                <a:ahLst/>
                <a:cxnLst/>
                <a:rect l="l" t="t" r="r" b="b"/>
                <a:pathLst>
                  <a:path w="686" h="391" extrusionOk="0">
                    <a:moveTo>
                      <a:pt x="189" y="1"/>
                    </a:moveTo>
                    <a:lnTo>
                      <a:pt x="0" y="107"/>
                    </a:lnTo>
                    <a:lnTo>
                      <a:pt x="485" y="391"/>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1"/>
              <p:cNvSpPr/>
              <p:nvPr/>
            </p:nvSpPr>
            <p:spPr>
              <a:xfrm>
                <a:off x="6197787" y="5633962"/>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1"/>
              <p:cNvSpPr/>
              <p:nvPr/>
            </p:nvSpPr>
            <p:spPr>
              <a:xfrm>
                <a:off x="6222925" y="5618373"/>
                <a:ext cx="38770" cy="22434"/>
              </a:xfrm>
              <a:custGeom>
                <a:avLst/>
                <a:gdLst/>
                <a:ahLst/>
                <a:cxnLst/>
                <a:rect l="l" t="t" r="r" b="b"/>
                <a:pathLst>
                  <a:path w="674" h="390" extrusionOk="0">
                    <a:moveTo>
                      <a:pt x="201" y="0"/>
                    </a:moveTo>
                    <a:lnTo>
                      <a:pt x="0" y="106"/>
                    </a:lnTo>
                    <a:lnTo>
                      <a:pt x="496" y="390"/>
                    </a:lnTo>
                    <a:lnTo>
                      <a:pt x="674"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1"/>
              <p:cNvSpPr/>
              <p:nvPr/>
            </p:nvSpPr>
            <p:spPr>
              <a:xfrm>
                <a:off x="6248752" y="5604050"/>
                <a:ext cx="38770" cy="22491"/>
              </a:xfrm>
              <a:custGeom>
                <a:avLst/>
                <a:gdLst/>
                <a:ahLst/>
                <a:cxnLst/>
                <a:rect l="l" t="t" r="r" b="b"/>
                <a:pathLst>
                  <a:path w="674" h="391" extrusionOk="0">
                    <a:moveTo>
                      <a:pt x="189" y="1"/>
                    </a:moveTo>
                    <a:lnTo>
                      <a:pt x="0" y="107"/>
                    </a:lnTo>
                    <a:lnTo>
                      <a:pt x="484" y="391"/>
                    </a:lnTo>
                    <a:lnTo>
                      <a:pt x="673" y="285"/>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1"/>
              <p:cNvSpPr/>
              <p:nvPr/>
            </p:nvSpPr>
            <p:spPr>
              <a:xfrm>
                <a:off x="6275213" y="5589152"/>
                <a:ext cx="38137" cy="21801"/>
              </a:xfrm>
              <a:custGeom>
                <a:avLst/>
                <a:gdLst/>
                <a:ahLst/>
                <a:cxnLst/>
                <a:rect l="l" t="t" r="r" b="b"/>
                <a:pathLst>
                  <a:path w="663" h="379" extrusionOk="0">
                    <a:moveTo>
                      <a:pt x="178" y="0"/>
                    </a:moveTo>
                    <a:lnTo>
                      <a:pt x="1" y="95"/>
                    </a:lnTo>
                    <a:lnTo>
                      <a:pt x="485"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1"/>
              <p:cNvSpPr/>
              <p:nvPr/>
            </p:nvSpPr>
            <p:spPr>
              <a:xfrm>
                <a:off x="6300350" y="5574196"/>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1"/>
              <p:cNvSpPr/>
              <p:nvPr/>
            </p:nvSpPr>
            <p:spPr>
              <a:xfrm>
                <a:off x="6326178" y="5559240"/>
                <a:ext cx="38828" cy="21801"/>
              </a:xfrm>
              <a:custGeom>
                <a:avLst/>
                <a:gdLst/>
                <a:ahLst/>
                <a:cxnLst/>
                <a:rect l="l" t="t" r="r" b="b"/>
                <a:pathLst>
                  <a:path w="675" h="379" extrusionOk="0">
                    <a:moveTo>
                      <a:pt x="190" y="0"/>
                    </a:moveTo>
                    <a:lnTo>
                      <a:pt x="1" y="107"/>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1"/>
              <p:cNvSpPr/>
              <p:nvPr/>
            </p:nvSpPr>
            <p:spPr>
              <a:xfrm>
                <a:off x="6352005" y="5544975"/>
                <a:ext cx="38828" cy="21801"/>
              </a:xfrm>
              <a:custGeom>
                <a:avLst/>
                <a:gdLst/>
                <a:ahLst/>
                <a:cxnLst/>
                <a:rect l="l" t="t" r="r" b="b"/>
                <a:pathLst>
                  <a:path w="675" h="379" extrusionOk="0">
                    <a:moveTo>
                      <a:pt x="178" y="0"/>
                    </a:moveTo>
                    <a:lnTo>
                      <a:pt x="1" y="95"/>
                    </a:lnTo>
                    <a:lnTo>
                      <a:pt x="497" y="378"/>
                    </a:lnTo>
                    <a:lnTo>
                      <a:pt x="674" y="260"/>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1"/>
              <p:cNvSpPr/>
              <p:nvPr/>
            </p:nvSpPr>
            <p:spPr>
              <a:xfrm>
                <a:off x="6377833" y="5529328"/>
                <a:ext cx="38770" cy="22491"/>
              </a:xfrm>
              <a:custGeom>
                <a:avLst/>
                <a:gdLst/>
                <a:ahLst/>
                <a:cxnLst/>
                <a:rect l="l" t="t" r="r" b="b"/>
                <a:pathLst>
                  <a:path w="674" h="391" extrusionOk="0">
                    <a:moveTo>
                      <a:pt x="190" y="1"/>
                    </a:moveTo>
                    <a:lnTo>
                      <a:pt x="1"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1"/>
              <p:cNvSpPr/>
              <p:nvPr/>
            </p:nvSpPr>
            <p:spPr>
              <a:xfrm>
                <a:off x="6404351" y="5514373"/>
                <a:ext cx="38080" cy="22491"/>
              </a:xfrm>
              <a:custGeom>
                <a:avLst/>
                <a:gdLst/>
                <a:ahLst/>
                <a:cxnLst/>
                <a:rect l="l" t="t" r="r" b="b"/>
                <a:pathLst>
                  <a:path w="662" h="391" extrusionOk="0">
                    <a:moveTo>
                      <a:pt x="177" y="1"/>
                    </a:moveTo>
                    <a:lnTo>
                      <a:pt x="0" y="119"/>
                    </a:lnTo>
                    <a:lnTo>
                      <a:pt x="473" y="390"/>
                    </a:lnTo>
                    <a:lnTo>
                      <a:pt x="662" y="272"/>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1"/>
              <p:cNvSpPr/>
              <p:nvPr/>
            </p:nvSpPr>
            <p:spPr>
              <a:xfrm>
                <a:off x="6429488" y="5499417"/>
                <a:ext cx="38080" cy="22491"/>
              </a:xfrm>
              <a:custGeom>
                <a:avLst/>
                <a:gdLst/>
                <a:ahLst/>
                <a:cxnLst/>
                <a:rect l="l" t="t" r="r" b="b"/>
                <a:pathLst>
                  <a:path w="662" h="391" extrusionOk="0">
                    <a:moveTo>
                      <a:pt x="178" y="1"/>
                    </a:moveTo>
                    <a:lnTo>
                      <a:pt x="0" y="107"/>
                    </a:lnTo>
                    <a:lnTo>
                      <a:pt x="485"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1"/>
              <p:cNvSpPr/>
              <p:nvPr/>
            </p:nvSpPr>
            <p:spPr>
              <a:xfrm>
                <a:off x="6455316" y="548446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1"/>
              <p:cNvSpPr/>
              <p:nvPr/>
            </p:nvSpPr>
            <p:spPr>
              <a:xfrm>
                <a:off x="6481144" y="5470195"/>
                <a:ext cx="38080" cy="21801"/>
              </a:xfrm>
              <a:custGeom>
                <a:avLst/>
                <a:gdLst/>
                <a:ahLst/>
                <a:cxnLst/>
                <a:rect l="l" t="t" r="r" b="b"/>
                <a:pathLst>
                  <a:path w="662" h="379" extrusionOk="0">
                    <a:moveTo>
                      <a:pt x="177" y="1"/>
                    </a:moveTo>
                    <a:lnTo>
                      <a:pt x="0" y="95"/>
                    </a:lnTo>
                    <a:lnTo>
                      <a:pt x="473" y="379"/>
                    </a:lnTo>
                    <a:lnTo>
                      <a:pt x="662" y="273"/>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1"/>
              <p:cNvSpPr/>
              <p:nvPr/>
            </p:nvSpPr>
            <p:spPr>
              <a:xfrm>
                <a:off x="6506971" y="5454607"/>
                <a:ext cx="38080" cy="23124"/>
              </a:xfrm>
              <a:custGeom>
                <a:avLst/>
                <a:gdLst/>
                <a:ahLst/>
                <a:cxnLst/>
                <a:rect l="l" t="t" r="r" b="b"/>
                <a:pathLst>
                  <a:path w="662" h="402" extrusionOk="0">
                    <a:moveTo>
                      <a:pt x="189" y="0"/>
                    </a:moveTo>
                    <a:lnTo>
                      <a:pt x="0" y="118"/>
                    </a:lnTo>
                    <a:lnTo>
                      <a:pt x="484" y="402"/>
                    </a:lnTo>
                    <a:lnTo>
                      <a:pt x="662"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1"/>
              <p:cNvSpPr/>
              <p:nvPr/>
            </p:nvSpPr>
            <p:spPr>
              <a:xfrm>
                <a:off x="6532109" y="5440341"/>
                <a:ext cx="39460" cy="21801"/>
              </a:xfrm>
              <a:custGeom>
                <a:avLst/>
                <a:gdLst/>
                <a:ahLst/>
                <a:cxnLst/>
                <a:rect l="l" t="t" r="r" b="b"/>
                <a:pathLst>
                  <a:path w="686" h="379" extrusionOk="0">
                    <a:moveTo>
                      <a:pt x="201" y="0"/>
                    </a:moveTo>
                    <a:lnTo>
                      <a:pt x="0" y="106"/>
                    </a:lnTo>
                    <a:lnTo>
                      <a:pt x="496" y="378"/>
                    </a:lnTo>
                    <a:lnTo>
                      <a:pt x="685"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1"/>
              <p:cNvSpPr/>
              <p:nvPr/>
            </p:nvSpPr>
            <p:spPr>
              <a:xfrm>
                <a:off x="6558569" y="5424695"/>
                <a:ext cx="38137" cy="23124"/>
              </a:xfrm>
              <a:custGeom>
                <a:avLst/>
                <a:gdLst/>
                <a:ahLst/>
                <a:cxnLst/>
                <a:rect l="l" t="t" r="r" b="b"/>
                <a:pathLst>
                  <a:path w="663" h="402" extrusionOk="0">
                    <a:moveTo>
                      <a:pt x="178" y="0"/>
                    </a:moveTo>
                    <a:lnTo>
                      <a:pt x="1" y="118"/>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1"/>
              <p:cNvSpPr/>
              <p:nvPr/>
            </p:nvSpPr>
            <p:spPr>
              <a:xfrm>
                <a:off x="6584397" y="5410429"/>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1"/>
              <p:cNvSpPr/>
              <p:nvPr/>
            </p:nvSpPr>
            <p:spPr>
              <a:xfrm>
                <a:off x="6609534" y="5395473"/>
                <a:ext cx="39518" cy="22491"/>
              </a:xfrm>
              <a:custGeom>
                <a:avLst/>
                <a:gdLst/>
                <a:ahLst/>
                <a:cxnLst/>
                <a:rect l="l" t="t" r="r" b="b"/>
                <a:pathLst>
                  <a:path w="687" h="391" extrusionOk="0">
                    <a:moveTo>
                      <a:pt x="190" y="0"/>
                    </a:moveTo>
                    <a:lnTo>
                      <a:pt x="1" y="118"/>
                    </a:lnTo>
                    <a:lnTo>
                      <a:pt x="485" y="390"/>
                    </a:lnTo>
                    <a:lnTo>
                      <a:pt x="686"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1"/>
              <p:cNvSpPr/>
              <p:nvPr/>
            </p:nvSpPr>
            <p:spPr>
              <a:xfrm>
                <a:off x="6636052" y="5380518"/>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1"/>
              <p:cNvSpPr/>
              <p:nvPr/>
            </p:nvSpPr>
            <p:spPr>
              <a:xfrm>
                <a:off x="6661189" y="5365562"/>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1"/>
              <p:cNvSpPr/>
              <p:nvPr/>
            </p:nvSpPr>
            <p:spPr>
              <a:xfrm>
                <a:off x="6687017" y="5351296"/>
                <a:ext cx="38770" cy="21801"/>
              </a:xfrm>
              <a:custGeom>
                <a:avLst/>
                <a:gdLst/>
                <a:ahLst/>
                <a:cxnLst/>
                <a:rect l="l" t="t" r="r" b="b"/>
                <a:pathLst>
                  <a:path w="674" h="379" extrusionOk="0">
                    <a:moveTo>
                      <a:pt x="190" y="0"/>
                    </a:moveTo>
                    <a:lnTo>
                      <a:pt x="1" y="95"/>
                    </a:lnTo>
                    <a:lnTo>
                      <a:pt x="485" y="379"/>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1"/>
              <p:cNvSpPr/>
              <p:nvPr/>
            </p:nvSpPr>
            <p:spPr>
              <a:xfrm>
                <a:off x="5794784" y="5966960"/>
                <a:ext cx="38828" cy="23124"/>
              </a:xfrm>
              <a:custGeom>
                <a:avLst/>
                <a:gdLst/>
                <a:ahLst/>
                <a:cxnLst/>
                <a:rect l="l" t="t" r="r" b="b"/>
                <a:pathLst>
                  <a:path w="675" h="402" extrusionOk="0">
                    <a:moveTo>
                      <a:pt x="190" y="0"/>
                    </a:moveTo>
                    <a:lnTo>
                      <a:pt x="1" y="118"/>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1"/>
              <p:cNvSpPr/>
              <p:nvPr/>
            </p:nvSpPr>
            <p:spPr>
              <a:xfrm>
                <a:off x="5820612" y="5952695"/>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1"/>
              <p:cNvSpPr/>
              <p:nvPr/>
            </p:nvSpPr>
            <p:spPr>
              <a:xfrm>
                <a:off x="5847130" y="5937048"/>
                <a:ext cx="38080" cy="22491"/>
              </a:xfrm>
              <a:custGeom>
                <a:avLst/>
                <a:gdLst/>
                <a:ahLst/>
                <a:cxnLst/>
                <a:rect l="l" t="t" r="r" b="b"/>
                <a:pathLst>
                  <a:path w="662" h="391" extrusionOk="0">
                    <a:moveTo>
                      <a:pt x="166" y="0"/>
                    </a:moveTo>
                    <a:lnTo>
                      <a:pt x="0" y="107"/>
                    </a:lnTo>
                    <a:lnTo>
                      <a:pt x="485" y="390"/>
                    </a:lnTo>
                    <a:lnTo>
                      <a:pt x="662" y="284"/>
                    </a:lnTo>
                    <a:lnTo>
                      <a:pt x="166"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1"/>
              <p:cNvSpPr/>
              <p:nvPr/>
            </p:nvSpPr>
            <p:spPr>
              <a:xfrm>
                <a:off x="5872267" y="5922783"/>
                <a:ext cx="39460" cy="21801"/>
              </a:xfrm>
              <a:custGeom>
                <a:avLst/>
                <a:gdLst/>
                <a:ahLst/>
                <a:cxnLst/>
                <a:rect l="l" t="t" r="r" b="b"/>
                <a:pathLst>
                  <a:path w="686" h="379" extrusionOk="0">
                    <a:moveTo>
                      <a:pt x="190" y="0"/>
                    </a:moveTo>
                    <a:lnTo>
                      <a:pt x="1" y="107"/>
                    </a:lnTo>
                    <a:lnTo>
                      <a:pt x="485" y="378"/>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1"/>
              <p:cNvSpPr/>
              <p:nvPr/>
            </p:nvSpPr>
            <p:spPr>
              <a:xfrm>
                <a:off x="5898095" y="5907137"/>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1"/>
              <p:cNvSpPr/>
              <p:nvPr/>
            </p:nvSpPr>
            <p:spPr>
              <a:xfrm>
                <a:off x="5923923" y="5892871"/>
                <a:ext cx="38770" cy="22491"/>
              </a:xfrm>
              <a:custGeom>
                <a:avLst/>
                <a:gdLst/>
                <a:ahLst/>
                <a:cxnLst/>
                <a:rect l="l" t="t" r="r" b="b"/>
                <a:pathLst>
                  <a:path w="674" h="391" extrusionOk="0">
                    <a:moveTo>
                      <a:pt x="178" y="1"/>
                    </a:moveTo>
                    <a:lnTo>
                      <a:pt x="0" y="107"/>
                    </a:lnTo>
                    <a:lnTo>
                      <a:pt x="497" y="390"/>
                    </a:lnTo>
                    <a:lnTo>
                      <a:pt x="674"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1"/>
              <p:cNvSpPr/>
              <p:nvPr/>
            </p:nvSpPr>
            <p:spPr>
              <a:xfrm>
                <a:off x="5949750" y="5877915"/>
                <a:ext cx="38770" cy="21801"/>
              </a:xfrm>
              <a:custGeom>
                <a:avLst/>
                <a:gdLst/>
                <a:ahLst/>
                <a:cxnLst/>
                <a:rect l="l" t="t" r="r" b="b"/>
                <a:pathLst>
                  <a:path w="674" h="379" extrusionOk="0">
                    <a:moveTo>
                      <a:pt x="189" y="1"/>
                    </a:moveTo>
                    <a:lnTo>
                      <a:pt x="0" y="95"/>
                    </a:lnTo>
                    <a:lnTo>
                      <a:pt x="485" y="379"/>
                    </a:lnTo>
                    <a:lnTo>
                      <a:pt x="674" y="272"/>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1"/>
              <p:cNvSpPr/>
              <p:nvPr/>
            </p:nvSpPr>
            <p:spPr>
              <a:xfrm>
                <a:off x="5974888" y="5862959"/>
                <a:ext cx="39460" cy="22491"/>
              </a:xfrm>
              <a:custGeom>
                <a:avLst/>
                <a:gdLst/>
                <a:ahLst/>
                <a:cxnLst/>
                <a:rect l="l" t="t" r="r" b="b"/>
                <a:pathLst>
                  <a:path w="686" h="391" extrusionOk="0">
                    <a:moveTo>
                      <a:pt x="201" y="1"/>
                    </a:moveTo>
                    <a:lnTo>
                      <a:pt x="0" y="107"/>
                    </a:lnTo>
                    <a:lnTo>
                      <a:pt x="496" y="391"/>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1"/>
              <p:cNvSpPr/>
              <p:nvPr/>
            </p:nvSpPr>
            <p:spPr>
              <a:xfrm>
                <a:off x="6001405" y="5848003"/>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1"/>
              <p:cNvSpPr/>
              <p:nvPr/>
            </p:nvSpPr>
            <p:spPr>
              <a:xfrm>
                <a:off x="6026543" y="5833738"/>
                <a:ext cx="39460" cy="21801"/>
              </a:xfrm>
              <a:custGeom>
                <a:avLst/>
                <a:gdLst/>
                <a:ahLst/>
                <a:cxnLst/>
                <a:rect l="l" t="t" r="r" b="b"/>
                <a:pathLst>
                  <a:path w="686" h="379" extrusionOk="0">
                    <a:moveTo>
                      <a:pt x="201" y="1"/>
                    </a:moveTo>
                    <a:lnTo>
                      <a:pt x="0" y="95"/>
                    </a:lnTo>
                    <a:lnTo>
                      <a:pt x="496" y="379"/>
                    </a:lnTo>
                    <a:lnTo>
                      <a:pt x="685" y="261"/>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1"/>
              <p:cNvSpPr/>
              <p:nvPr/>
            </p:nvSpPr>
            <p:spPr>
              <a:xfrm>
                <a:off x="6053003" y="5818149"/>
                <a:ext cx="38828" cy="22434"/>
              </a:xfrm>
              <a:custGeom>
                <a:avLst/>
                <a:gdLst/>
                <a:ahLst/>
                <a:cxnLst/>
                <a:rect l="l" t="t" r="r" b="b"/>
                <a:pathLst>
                  <a:path w="675" h="390" extrusionOk="0">
                    <a:moveTo>
                      <a:pt x="178" y="0"/>
                    </a:moveTo>
                    <a:lnTo>
                      <a:pt x="1" y="106"/>
                    </a:lnTo>
                    <a:lnTo>
                      <a:pt x="473" y="390"/>
                    </a:lnTo>
                    <a:lnTo>
                      <a:pt x="674"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1"/>
              <p:cNvSpPr/>
              <p:nvPr/>
            </p:nvSpPr>
            <p:spPr>
              <a:xfrm>
                <a:off x="6078831" y="5803193"/>
                <a:ext cx="38137" cy="22491"/>
              </a:xfrm>
              <a:custGeom>
                <a:avLst/>
                <a:gdLst/>
                <a:ahLst/>
                <a:cxnLst/>
                <a:rect l="l" t="t" r="r" b="b"/>
                <a:pathLst>
                  <a:path w="663" h="391" extrusionOk="0">
                    <a:moveTo>
                      <a:pt x="190" y="0"/>
                    </a:moveTo>
                    <a:lnTo>
                      <a:pt x="1" y="118"/>
                    </a:lnTo>
                    <a:lnTo>
                      <a:pt x="485" y="390"/>
                    </a:lnTo>
                    <a:lnTo>
                      <a:pt x="662"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1"/>
              <p:cNvSpPr/>
              <p:nvPr/>
            </p:nvSpPr>
            <p:spPr>
              <a:xfrm>
                <a:off x="6103968" y="5788238"/>
                <a:ext cx="39518" cy="22491"/>
              </a:xfrm>
              <a:custGeom>
                <a:avLst/>
                <a:gdLst/>
                <a:ahLst/>
                <a:cxnLst/>
                <a:rect l="l" t="t" r="r" b="b"/>
                <a:pathLst>
                  <a:path w="687" h="391" extrusionOk="0">
                    <a:moveTo>
                      <a:pt x="202" y="0"/>
                    </a:moveTo>
                    <a:lnTo>
                      <a:pt x="1" y="107"/>
                    </a:lnTo>
                    <a:lnTo>
                      <a:pt x="497" y="390"/>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1"/>
              <p:cNvSpPr/>
              <p:nvPr/>
            </p:nvSpPr>
            <p:spPr>
              <a:xfrm>
                <a:off x="6130486" y="5773282"/>
                <a:ext cx="38137" cy="23182"/>
              </a:xfrm>
              <a:custGeom>
                <a:avLst/>
                <a:gdLst/>
                <a:ahLst/>
                <a:cxnLst/>
                <a:rect l="l" t="t" r="r" b="b"/>
                <a:pathLst>
                  <a:path w="663" h="403" extrusionOk="0">
                    <a:moveTo>
                      <a:pt x="178" y="0"/>
                    </a:moveTo>
                    <a:lnTo>
                      <a:pt x="1" y="119"/>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1"/>
              <p:cNvSpPr/>
              <p:nvPr/>
            </p:nvSpPr>
            <p:spPr>
              <a:xfrm>
                <a:off x="6156314" y="5759016"/>
                <a:ext cx="38080" cy="21801"/>
              </a:xfrm>
              <a:custGeom>
                <a:avLst/>
                <a:gdLst/>
                <a:ahLst/>
                <a:cxnLst/>
                <a:rect l="l" t="t" r="r" b="b"/>
                <a:pathLst>
                  <a:path w="662" h="379" extrusionOk="0">
                    <a:moveTo>
                      <a:pt x="189" y="0"/>
                    </a:moveTo>
                    <a:lnTo>
                      <a:pt x="0" y="95"/>
                    </a:lnTo>
                    <a:lnTo>
                      <a:pt x="485" y="378"/>
                    </a:lnTo>
                    <a:lnTo>
                      <a:pt x="662"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1"/>
              <p:cNvSpPr/>
              <p:nvPr/>
            </p:nvSpPr>
            <p:spPr>
              <a:xfrm>
                <a:off x="6181451" y="5743370"/>
                <a:ext cx="39460" cy="23182"/>
              </a:xfrm>
              <a:custGeom>
                <a:avLst/>
                <a:gdLst/>
                <a:ahLst/>
                <a:cxnLst/>
                <a:rect l="l" t="t" r="r" b="b"/>
                <a:pathLst>
                  <a:path w="686" h="403" extrusionOk="0">
                    <a:moveTo>
                      <a:pt x="190" y="1"/>
                    </a:moveTo>
                    <a:lnTo>
                      <a:pt x="1" y="119"/>
                    </a:lnTo>
                    <a:lnTo>
                      <a:pt x="485" y="402"/>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1"/>
              <p:cNvSpPr/>
              <p:nvPr/>
            </p:nvSpPr>
            <p:spPr>
              <a:xfrm>
                <a:off x="6207969" y="5729104"/>
                <a:ext cx="38080" cy="21801"/>
              </a:xfrm>
              <a:custGeom>
                <a:avLst/>
                <a:gdLst/>
                <a:ahLst/>
                <a:cxnLst/>
                <a:rect l="l" t="t" r="r" b="b"/>
                <a:pathLst>
                  <a:path w="662" h="379" extrusionOk="0">
                    <a:moveTo>
                      <a:pt x="177" y="1"/>
                    </a:moveTo>
                    <a:lnTo>
                      <a:pt x="0" y="107"/>
                    </a:lnTo>
                    <a:lnTo>
                      <a:pt x="485"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1"/>
              <p:cNvSpPr/>
              <p:nvPr/>
            </p:nvSpPr>
            <p:spPr>
              <a:xfrm>
                <a:off x="6233106" y="5713458"/>
                <a:ext cx="39460" cy="23182"/>
              </a:xfrm>
              <a:custGeom>
                <a:avLst/>
                <a:gdLst/>
                <a:ahLst/>
                <a:cxnLst/>
                <a:rect l="l" t="t" r="r" b="b"/>
                <a:pathLst>
                  <a:path w="686" h="403" extrusionOk="0">
                    <a:moveTo>
                      <a:pt x="201" y="1"/>
                    </a:moveTo>
                    <a:lnTo>
                      <a:pt x="0" y="119"/>
                    </a:lnTo>
                    <a:lnTo>
                      <a:pt x="497" y="403"/>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1"/>
              <p:cNvSpPr/>
              <p:nvPr/>
            </p:nvSpPr>
            <p:spPr>
              <a:xfrm>
                <a:off x="6258934" y="5699193"/>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1"/>
              <p:cNvSpPr/>
              <p:nvPr/>
            </p:nvSpPr>
            <p:spPr>
              <a:xfrm>
                <a:off x="6285394" y="5684237"/>
                <a:ext cx="38137" cy="21801"/>
              </a:xfrm>
              <a:custGeom>
                <a:avLst/>
                <a:gdLst/>
                <a:ahLst/>
                <a:cxnLst/>
                <a:rect l="l" t="t" r="r" b="b"/>
                <a:pathLst>
                  <a:path w="663" h="379" extrusionOk="0">
                    <a:moveTo>
                      <a:pt x="178" y="1"/>
                    </a:moveTo>
                    <a:lnTo>
                      <a:pt x="1" y="119"/>
                    </a:lnTo>
                    <a:lnTo>
                      <a:pt x="485" y="379"/>
                    </a:lnTo>
                    <a:lnTo>
                      <a:pt x="663" y="273"/>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1"/>
              <p:cNvSpPr/>
              <p:nvPr/>
            </p:nvSpPr>
            <p:spPr>
              <a:xfrm>
                <a:off x="6310589" y="5669338"/>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1"/>
              <p:cNvSpPr/>
              <p:nvPr/>
            </p:nvSpPr>
            <p:spPr>
              <a:xfrm>
                <a:off x="6336359" y="5654383"/>
                <a:ext cx="38828" cy="21801"/>
              </a:xfrm>
              <a:custGeom>
                <a:avLst/>
                <a:gdLst/>
                <a:ahLst/>
                <a:cxnLst/>
                <a:rect l="l" t="t" r="r" b="b"/>
                <a:pathLst>
                  <a:path w="675" h="379" extrusionOk="0">
                    <a:moveTo>
                      <a:pt x="190" y="0"/>
                    </a:moveTo>
                    <a:lnTo>
                      <a:pt x="1" y="106"/>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1"/>
              <p:cNvSpPr/>
              <p:nvPr/>
            </p:nvSpPr>
            <p:spPr>
              <a:xfrm>
                <a:off x="6362187" y="5640117"/>
                <a:ext cx="38137" cy="21801"/>
              </a:xfrm>
              <a:custGeom>
                <a:avLst/>
                <a:gdLst/>
                <a:ahLst/>
                <a:cxnLst/>
                <a:rect l="l" t="t" r="r" b="b"/>
                <a:pathLst>
                  <a:path w="663" h="379" extrusionOk="0">
                    <a:moveTo>
                      <a:pt x="178" y="0"/>
                    </a:moveTo>
                    <a:lnTo>
                      <a:pt x="1" y="95"/>
                    </a:lnTo>
                    <a:lnTo>
                      <a:pt x="497"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1"/>
              <p:cNvSpPr/>
              <p:nvPr/>
            </p:nvSpPr>
            <p:spPr>
              <a:xfrm>
                <a:off x="6388015" y="5624471"/>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1"/>
              <p:cNvSpPr/>
              <p:nvPr/>
            </p:nvSpPr>
            <p:spPr>
              <a:xfrm>
                <a:off x="6414532" y="5610205"/>
                <a:ext cx="38137" cy="21801"/>
              </a:xfrm>
              <a:custGeom>
                <a:avLst/>
                <a:gdLst/>
                <a:ahLst/>
                <a:cxnLst/>
                <a:rect l="l" t="t" r="r" b="b"/>
                <a:pathLst>
                  <a:path w="663" h="379" extrusionOk="0">
                    <a:moveTo>
                      <a:pt x="178" y="0"/>
                    </a:moveTo>
                    <a:lnTo>
                      <a:pt x="0" y="107"/>
                    </a:lnTo>
                    <a:lnTo>
                      <a:pt x="473"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1"/>
              <p:cNvSpPr/>
              <p:nvPr/>
            </p:nvSpPr>
            <p:spPr>
              <a:xfrm>
                <a:off x="6439670" y="5594559"/>
                <a:ext cx="38137" cy="22491"/>
              </a:xfrm>
              <a:custGeom>
                <a:avLst/>
                <a:gdLst/>
                <a:ahLst/>
                <a:cxnLst/>
                <a:rect l="l" t="t" r="r" b="b"/>
                <a:pathLst>
                  <a:path w="663" h="391" extrusionOk="0">
                    <a:moveTo>
                      <a:pt x="190" y="1"/>
                    </a:moveTo>
                    <a:lnTo>
                      <a:pt x="1" y="107"/>
                    </a:lnTo>
                    <a:lnTo>
                      <a:pt x="485" y="390"/>
                    </a:lnTo>
                    <a:lnTo>
                      <a:pt x="662"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1"/>
              <p:cNvSpPr/>
              <p:nvPr/>
            </p:nvSpPr>
            <p:spPr>
              <a:xfrm>
                <a:off x="6465497" y="5580293"/>
                <a:ext cx="38770" cy="22491"/>
              </a:xfrm>
              <a:custGeom>
                <a:avLst/>
                <a:gdLst/>
                <a:ahLst/>
                <a:cxnLst/>
                <a:rect l="l" t="t" r="r" b="b"/>
                <a:pathLst>
                  <a:path w="674" h="391" extrusionOk="0">
                    <a:moveTo>
                      <a:pt x="190" y="1"/>
                    </a:moveTo>
                    <a:lnTo>
                      <a:pt x="0"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1"/>
              <p:cNvSpPr/>
              <p:nvPr/>
            </p:nvSpPr>
            <p:spPr>
              <a:xfrm>
                <a:off x="6491325" y="5565338"/>
                <a:ext cx="38770" cy="21801"/>
              </a:xfrm>
              <a:custGeom>
                <a:avLst/>
                <a:gdLst/>
                <a:ahLst/>
                <a:cxnLst/>
                <a:rect l="l" t="t" r="r" b="b"/>
                <a:pathLst>
                  <a:path w="674" h="379" extrusionOk="0">
                    <a:moveTo>
                      <a:pt x="178" y="1"/>
                    </a:moveTo>
                    <a:lnTo>
                      <a:pt x="0" y="95"/>
                    </a:lnTo>
                    <a:lnTo>
                      <a:pt x="485" y="379"/>
                    </a:lnTo>
                    <a:lnTo>
                      <a:pt x="674" y="272"/>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1"/>
              <p:cNvSpPr/>
              <p:nvPr/>
            </p:nvSpPr>
            <p:spPr>
              <a:xfrm>
                <a:off x="6517153" y="554969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1"/>
              <p:cNvSpPr/>
              <p:nvPr/>
            </p:nvSpPr>
            <p:spPr>
              <a:xfrm>
                <a:off x="6542290" y="5535426"/>
                <a:ext cx="39460" cy="21801"/>
              </a:xfrm>
              <a:custGeom>
                <a:avLst/>
                <a:gdLst/>
                <a:ahLst/>
                <a:cxnLst/>
                <a:rect l="l" t="t" r="r" b="b"/>
                <a:pathLst>
                  <a:path w="686" h="379" extrusionOk="0">
                    <a:moveTo>
                      <a:pt x="189" y="1"/>
                    </a:moveTo>
                    <a:lnTo>
                      <a:pt x="0" y="107"/>
                    </a:lnTo>
                    <a:lnTo>
                      <a:pt x="485" y="379"/>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1"/>
              <p:cNvSpPr/>
              <p:nvPr/>
            </p:nvSpPr>
            <p:spPr>
              <a:xfrm>
                <a:off x="6568808" y="5519837"/>
                <a:ext cx="38080" cy="23124"/>
              </a:xfrm>
              <a:custGeom>
                <a:avLst/>
                <a:gdLst/>
                <a:ahLst/>
                <a:cxnLst/>
                <a:rect l="l" t="t" r="r" b="b"/>
                <a:pathLst>
                  <a:path w="662" h="402" extrusionOk="0">
                    <a:moveTo>
                      <a:pt x="177" y="0"/>
                    </a:moveTo>
                    <a:lnTo>
                      <a:pt x="0" y="118"/>
                    </a:lnTo>
                    <a:lnTo>
                      <a:pt x="484" y="402"/>
                    </a:lnTo>
                    <a:lnTo>
                      <a:pt x="662" y="284"/>
                    </a:lnTo>
                    <a:lnTo>
                      <a:pt x="177"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1"/>
              <p:cNvSpPr/>
              <p:nvPr/>
            </p:nvSpPr>
            <p:spPr>
              <a:xfrm>
                <a:off x="6594636" y="5505572"/>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1"/>
              <p:cNvSpPr/>
              <p:nvPr/>
            </p:nvSpPr>
            <p:spPr>
              <a:xfrm>
                <a:off x="6619773" y="5490616"/>
                <a:ext cx="39460" cy="22491"/>
              </a:xfrm>
              <a:custGeom>
                <a:avLst/>
                <a:gdLst/>
                <a:ahLst/>
                <a:cxnLst/>
                <a:rect l="l" t="t" r="r" b="b"/>
                <a:pathLst>
                  <a:path w="686" h="391" extrusionOk="0">
                    <a:moveTo>
                      <a:pt x="189" y="0"/>
                    </a:moveTo>
                    <a:lnTo>
                      <a:pt x="0" y="118"/>
                    </a:lnTo>
                    <a:lnTo>
                      <a:pt x="484" y="390"/>
                    </a:lnTo>
                    <a:lnTo>
                      <a:pt x="685"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1"/>
              <p:cNvSpPr/>
              <p:nvPr/>
            </p:nvSpPr>
            <p:spPr>
              <a:xfrm>
                <a:off x="6646233" y="5475660"/>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1"/>
              <p:cNvSpPr/>
              <p:nvPr/>
            </p:nvSpPr>
            <p:spPr>
              <a:xfrm>
                <a:off x="6671371" y="5460704"/>
                <a:ext cx="39518" cy="23182"/>
              </a:xfrm>
              <a:custGeom>
                <a:avLst/>
                <a:gdLst/>
                <a:ahLst/>
                <a:cxnLst/>
                <a:rect l="l" t="t" r="r" b="b"/>
                <a:pathLst>
                  <a:path w="687" h="403" extrusionOk="0">
                    <a:moveTo>
                      <a:pt x="202" y="0"/>
                    </a:moveTo>
                    <a:lnTo>
                      <a:pt x="1" y="119"/>
                    </a:lnTo>
                    <a:lnTo>
                      <a:pt x="497" y="402"/>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1"/>
              <p:cNvSpPr/>
              <p:nvPr/>
            </p:nvSpPr>
            <p:spPr>
              <a:xfrm>
                <a:off x="6697889" y="5446438"/>
                <a:ext cx="38137" cy="21801"/>
              </a:xfrm>
              <a:custGeom>
                <a:avLst/>
                <a:gdLst/>
                <a:ahLst/>
                <a:cxnLst/>
                <a:rect l="l" t="t" r="r" b="b"/>
                <a:pathLst>
                  <a:path w="663" h="379" extrusionOk="0">
                    <a:moveTo>
                      <a:pt x="178" y="0"/>
                    </a:moveTo>
                    <a:lnTo>
                      <a:pt x="1" y="95"/>
                    </a:lnTo>
                    <a:lnTo>
                      <a:pt x="473"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1"/>
              <p:cNvSpPr/>
              <p:nvPr/>
            </p:nvSpPr>
            <p:spPr>
              <a:xfrm>
                <a:off x="6723026" y="5430792"/>
                <a:ext cx="38828" cy="23182"/>
              </a:xfrm>
              <a:custGeom>
                <a:avLst/>
                <a:gdLst/>
                <a:ahLst/>
                <a:cxnLst/>
                <a:rect l="l" t="t" r="r" b="b"/>
                <a:pathLst>
                  <a:path w="675" h="403" extrusionOk="0">
                    <a:moveTo>
                      <a:pt x="202" y="1"/>
                    </a:moveTo>
                    <a:lnTo>
                      <a:pt x="1" y="119"/>
                    </a:lnTo>
                    <a:lnTo>
                      <a:pt x="497" y="402"/>
                    </a:lnTo>
                    <a:lnTo>
                      <a:pt x="674" y="284"/>
                    </a:lnTo>
                    <a:lnTo>
                      <a:pt x="202"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1"/>
              <p:cNvSpPr/>
              <p:nvPr/>
            </p:nvSpPr>
            <p:spPr>
              <a:xfrm>
                <a:off x="6748854" y="5416527"/>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1"/>
              <p:cNvSpPr/>
              <p:nvPr/>
            </p:nvSpPr>
            <p:spPr>
              <a:xfrm>
                <a:off x="6775372" y="5400881"/>
                <a:ext cx="38080" cy="22491"/>
              </a:xfrm>
              <a:custGeom>
                <a:avLst/>
                <a:gdLst/>
                <a:ahLst/>
                <a:cxnLst/>
                <a:rect l="l" t="t" r="r" b="b"/>
                <a:pathLst>
                  <a:path w="662" h="391" extrusionOk="0">
                    <a:moveTo>
                      <a:pt x="178" y="1"/>
                    </a:moveTo>
                    <a:lnTo>
                      <a:pt x="0" y="107"/>
                    </a:lnTo>
                    <a:lnTo>
                      <a:pt x="473"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1"/>
              <p:cNvSpPr/>
              <p:nvPr/>
            </p:nvSpPr>
            <p:spPr>
              <a:xfrm>
                <a:off x="5779196" y="5984620"/>
                <a:ext cx="32673" cy="150249"/>
              </a:xfrm>
              <a:custGeom>
                <a:avLst/>
                <a:gdLst/>
                <a:ahLst/>
                <a:cxnLst/>
                <a:rect l="l" t="t" r="r" b="b"/>
                <a:pathLst>
                  <a:path w="568" h="2612" extrusionOk="0">
                    <a:moveTo>
                      <a:pt x="0" y="0"/>
                    </a:moveTo>
                    <a:lnTo>
                      <a:pt x="0" y="2280"/>
                    </a:lnTo>
                    <a:lnTo>
                      <a:pt x="567" y="2611"/>
                    </a:lnTo>
                    <a:lnTo>
                      <a:pt x="567" y="343"/>
                    </a:lnTo>
                    <a:lnTo>
                      <a:pt x="0"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1"/>
              <p:cNvSpPr/>
              <p:nvPr/>
            </p:nvSpPr>
            <p:spPr>
              <a:xfrm>
                <a:off x="6477060" y="5525244"/>
                <a:ext cx="32673" cy="36757"/>
              </a:xfrm>
              <a:custGeom>
                <a:avLst/>
                <a:gdLst/>
                <a:ahLst/>
                <a:cxnLst/>
                <a:rect l="l" t="t" r="r" b="b"/>
                <a:pathLst>
                  <a:path w="568" h="639" extrusionOk="0">
                    <a:moveTo>
                      <a:pt x="0" y="1"/>
                    </a:moveTo>
                    <a:lnTo>
                      <a:pt x="0" y="639"/>
                    </a:lnTo>
                    <a:lnTo>
                      <a:pt x="567" y="308"/>
                    </a:lnTo>
                    <a:lnTo>
                      <a:pt x="0" y="1"/>
                    </a:ln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1"/>
              <p:cNvSpPr/>
              <p:nvPr/>
            </p:nvSpPr>
            <p:spPr>
              <a:xfrm>
                <a:off x="6738672" y="5373730"/>
                <a:ext cx="31292" cy="37447"/>
              </a:xfrm>
              <a:custGeom>
                <a:avLst/>
                <a:gdLst/>
                <a:ahLst/>
                <a:cxnLst/>
                <a:rect l="l" t="t" r="r" b="b"/>
                <a:pathLst>
                  <a:path w="544" h="651" extrusionOk="0">
                    <a:moveTo>
                      <a:pt x="0" y="0"/>
                    </a:moveTo>
                    <a:lnTo>
                      <a:pt x="0" y="650"/>
                    </a:lnTo>
                    <a:lnTo>
                      <a:pt x="544" y="331"/>
                    </a:lnTo>
                    <a:lnTo>
                      <a:pt x="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51"/>
            <p:cNvGrpSpPr/>
            <p:nvPr/>
          </p:nvGrpSpPr>
          <p:grpSpPr>
            <a:xfrm>
              <a:off x="2575180" y="902652"/>
              <a:ext cx="642501" cy="606585"/>
              <a:chOff x="-4345070" y="3726402"/>
              <a:chExt cx="642501" cy="606585"/>
            </a:xfrm>
          </p:grpSpPr>
          <p:sp>
            <p:nvSpPr>
              <p:cNvPr id="7167" name="Google Shape;7167;p51"/>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1"/>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1"/>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1"/>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1"/>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1"/>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1"/>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1"/>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1"/>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1"/>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1"/>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0" name="Google Shape;7180;p51"/>
            <p:cNvGrpSpPr/>
            <p:nvPr/>
          </p:nvGrpSpPr>
          <p:grpSpPr>
            <a:xfrm>
              <a:off x="604448" y="902650"/>
              <a:ext cx="373850" cy="899213"/>
              <a:chOff x="10985382" y="-7411116"/>
              <a:chExt cx="815553" cy="1961633"/>
            </a:xfrm>
          </p:grpSpPr>
          <p:sp>
            <p:nvSpPr>
              <p:cNvPr id="7181" name="Google Shape;7181;p51"/>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1"/>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1"/>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1"/>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1"/>
              <p:cNvSpPr/>
              <p:nvPr/>
            </p:nvSpPr>
            <p:spPr>
              <a:xfrm>
                <a:off x="11098342" y="-6411694"/>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1"/>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1"/>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1"/>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1"/>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1"/>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1"/>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1"/>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1"/>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1"/>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51"/>
            <p:cNvGrpSpPr/>
            <p:nvPr/>
          </p:nvGrpSpPr>
          <p:grpSpPr>
            <a:xfrm>
              <a:off x="978305" y="2080252"/>
              <a:ext cx="642501" cy="606585"/>
              <a:chOff x="-4345070" y="3726402"/>
              <a:chExt cx="642501" cy="606585"/>
            </a:xfrm>
          </p:grpSpPr>
          <p:sp>
            <p:nvSpPr>
              <p:cNvPr id="7199" name="Google Shape;7199;p51"/>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1"/>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1"/>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1"/>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1"/>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1"/>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1"/>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1"/>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1"/>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1"/>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1"/>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1"/>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51"/>
            <p:cNvGrpSpPr/>
            <p:nvPr/>
          </p:nvGrpSpPr>
          <p:grpSpPr>
            <a:xfrm>
              <a:off x="2843823" y="3600913"/>
              <a:ext cx="373850" cy="899213"/>
              <a:chOff x="10985382" y="-7411116"/>
              <a:chExt cx="815553" cy="1961633"/>
            </a:xfrm>
          </p:grpSpPr>
          <p:sp>
            <p:nvSpPr>
              <p:cNvPr id="7213" name="Google Shape;7213;p51"/>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1"/>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1"/>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1"/>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1"/>
              <p:cNvSpPr/>
              <p:nvPr/>
            </p:nvSpPr>
            <p:spPr>
              <a:xfrm>
                <a:off x="11098342" y="-6411667"/>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1"/>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1"/>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1"/>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1"/>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1"/>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1"/>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1"/>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1"/>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1"/>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1"/>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51"/>
            <p:cNvGrpSpPr/>
            <p:nvPr/>
          </p:nvGrpSpPr>
          <p:grpSpPr>
            <a:xfrm>
              <a:off x="1316792" y="4042184"/>
              <a:ext cx="304008" cy="564114"/>
              <a:chOff x="6058230" y="-2567239"/>
              <a:chExt cx="663194" cy="1230616"/>
            </a:xfrm>
          </p:grpSpPr>
          <p:sp>
            <p:nvSpPr>
              <p:cNvPr id="7231" name="Google Shape;7231;p51"/>
              <p:cNvSpPr/>
              <p:nvPr/>
            </p:nvSpPr>
            <p:spPr>
              <a:xfrm>
                <a:off x="6176683" y="-2305973"/>
                <a:ext cx="412195" cy="969350"/>
              </a:xfrm>
              <a:custGeom>
                <a:avLst/>
                <a:gdLst/>
                <a:ahLst/>
                <a:cxnLst/>
                <a:rect l="l" t="t" r="r" b="b"/>
                <a:pathLst>
                  <a:path w="1726" h="4059" extrusionOk="0">
                    <a:moveTo>
                      <a:pt x="442" y="0"/>
                    </a:moveTo>
                    <a:cubicBezTo>
                      <a:pt x="366" y="0"/>
                      <a:pt x="297" y="19"/>
                      <a:pt x="237" y="54"/>
                    </a:cubicBezTo>
                    <a:cubicBezTo>
                      <a:pt x="83" y="148"/>
                      <a:pt x="0" y="325"/>
                      <a:pt x="0" y="538"/>
                    </a:cubicBezTo>
                    <a:lnTo>
                      <a:pt x="0" y="3078"/>
                    </a:lnTo>
                    <a:cubicBezTo>
                      <a:pt x="0" y="3137"/>
                      <a:pt x="36" y="3184"/>
                      <a:pt x="95" y="3184"/>
                    </a:cubicBezTo>
                    <a:cubicBezTo>
                      <a:pt x="154" y="3184"/>
                      <a:pt x="201" y="3137"/>
                      <a:pt x="201" y="3078"/>
                    </a:cubicBezTo>
                    <a:lnTo>
                      <a:pt x="201" y="538"/>
                    </a:lnTo>
                    <a:cubicBezTo>
                      <a:pt x="201" y="396"/>
                      <a:pt x="260" y="278"/>
                      <a:pt x="331" y="231"/>
                    </a:cubicBezTo>
                    <a:cubicBezTo>
                      <a:pt x="360" y="214"/>
                      <a:pt x="394" y="206"/>
                      <a:pt x="431" y="206"/>
                    </a:cubicBezTo>
                    <a:cubicBezTo>
                      <a:pt x="499" y="206"/>
                      <a:pt x="578" y="232"/>
                      <a:pt x="662" y="278"/>
                    </a:cubicBezTo>
                    <a:lnTo>
                      <a:pt x="945" y="444"/>
                    </a:lnTo>
                    <a:cubicBezTo>
                      <a:pt x="1252" y="621"/>
                      <a:pt x="1501" y="1058"/>
                      <a:pt x="1501" y="1412"/>
                    </a:cubicBezTo>
                    <a:lnTo>
                      <a:pt x="1501" y="3952"/>
                    </a:lnTo>
                    <a:cubicBezTo>
                      <a:pt x="1501" y="4011"/>
                      <a:pt x="1548" y="4058"/>
                      <a:pt x="1607" y="4058"/>
                    </a:cubicBezTo>
                    <a:cubicBezTo>
                      <a:pt x="1666" y="4058"/>
                      <a:pt x="1713" y="4011"/>
                      <a:pt x="1725" y="3952"/>
                    </a:cubicBezTo>
                    <a:lnTo>
                      <a:pt x="1725" y="1412"/>
                    </a:lnTo>
                    <a:cubicBezTo>
                      <a:pt x="1725" y="999"/>
                      <a:pt x="1430" y="467"/>
                      <a:pt x="1063" y="266"/>
                    </a:cubicBezTo>
                    <a:lnTo>
                      <a:pt x="780" y="101"/>
                    </a:lnTo>
                    <a:cubicBezTo>
                      <a:pt x="658" y="33"/>
                      <a:pt x="544" y="0"/>
                      <a:pt x="442"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1"/>
              <p:cNvSpPr/>
              <p:nvPr/>
            </p:nvSpPr>
            <p:spPr>
              <a:xfrm>
                <a:off x="6233060" y="-2053544"/>
                <a:ext cx="56599" cy="59465"/>
              </a:xfrm>
              <a:custGeom>
                <a:avLst/>
                <a:gdLst/>
                <a:ahLst/>
                <a:cxnLst/>
                <a:rect l="l" t="t" r="r" b="b"/>
                <a:pathLst>
                  <a:path w="237" h="249" extrusionOk="0">
                    <a:moveTo>
                      <a:pt x="237" y="1"/>
                    </a:moveTo>
                    <a:lnTo>
                      <a:pt x="71" y="107"/>
                    </a:lnTo>
                    <a:cubicBezTo>
                      <a:pt x="71" y="172"/>
                      <a:pt x="52" y="217"/>
                      <a:pt x="13" y="242"/>
                    </a:cubicBezTo>
                    <a:lnTo>
                      <a:pt x="13" y="242"/>
                    </a:lnTo>
                    <a:lnTo>
                      <a:pt x="166" y="154"/>
                    </a:lnTo>
                    <a:cubicBezTo>
                      <a:pt x="201" y="131"/>
                      <a:pt x="225" y="72"/>
                      <a:pt x="237" y="1"/>
                    </a:cubicBezTo>
                    <a:close/>
                    <a:moveTo>
                      <a:pt x="13" y="242"/>
                    </a:moveTo>
                    <a:lnTo>
                      <a:pt x="0" y="249"/>
                    </a:lnTo>
                    <a:cubicBezTo>
                      <a:pt x="5" y="247"/>
                      <a:pt x="9" y="244"/>
                      <a:pt x="13" y="242"/>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1"/>
              <p:cNvSpPr/>
              <p:nvPr/>
            </p:nvSpPr>
            <p:spPr>
              <a:xfrm>
                <a:off x="6233044" y="-2053544"/>
                <a:ext cx="56599" cy="59465"/>
              </a:xfrm>
              <a:custGeom>
                <a:avLst/>
                <a:gdLst/>
                <a:ahLst/>
                <a:cxnLst/>
                <a:rect l="l" t="t" r="r" b="b"/>
                <a:pathLst>
                  <a:path w="237" h="249" extrusionOk="0">
                    <a:moveTo>
                      <a:pt x="237" y="1"/>
                    </a:moveTo>
                    <a:lnTo>
                      <a:pt x="71" y="107"/>
                    </a:lnTo>
                    <a:cubicBezTo>
                      <a:pt x="71" y="178"/>
                      <a:pt x="36" y="225"/>
                      <a:pt x="1" y="249"/>
                    </a:cubicBezTo>
                    <a:lnTo>
                      <a:pt x="154" y="154"/>
                    </a:lnTo>
                    <a:cubicBezTo>
                      <a:pt x="201" y="131"/>
                      <a:pt x="237" y="72"/>
                      <a:pt x="237"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1"/>
              <p:cNvSpPr/>
              <p:nvPr/>
            </p:nvSpPr>
            <p:spPr>
              <a:xfrm>
                <a:off x="6250000" y="-2073127"/>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1"/>
              <p:cNvSpPr/>
              <p:nvPr/>
            </p:nvSpPr>
            <p:spPr>
              <a:xfrm>
                <a:off x="6083545" y="-2567239"/>
                <a:ext cx="98869" cy="37255"/>
              </a:xfrm>
              <a:custGeom>
                <a:avLst/>
                <a:gdLst/>
                <a:ahLst/>
                <a:cxnLst/>
                <a:rect l="l" t="t" r="r" b="b"/>
                <a:pathLst>
                  <a:path w="414" h="156" extrusionOk="0">
                    <a:moveTo>
                      <a:pt x="22" y="118"/>
                    </a:moveTo>
                    <a:cubicBezTo>
                      <a:pt x="15" y="122"/>
                      <a:pt x="7" y="126"/>
                      <a:pt x="0" y="132"/>
                    </a:cubicBezTo>
                    <a:lnTo>
                      <a:pt x="22" y="118"/>
                    </a:lnTo>
                    <a:close/>
                    <a:moveTo>
                      <a:pt x="240" y="0"/>
                    </a:moveTo>
                    <a:cubicBezTo>
                      <a:pt x="212" y="0"/>
                      <a:pt x="188" y="8"/>
                      <a:pt x="166" y="26"/>
                    </a:cubicBezTo>
                    <a:lnTo>
                      <a:pt x="22" y="118"/>
                    </a:lnTo>
                    <a:lnTo>
                      <a:pt x="22" y="118"/>
                    </a:lnTo>
                    <a:cubicBezTo>
                      <a:pt x="42" y="108"/>
                      <a:pt x="65" y="103"/>
                      <a:pt x="90" y="103"/>
                    </a:cubicBezTo>
                    <a:cubicBezTo>
                      <a:pt x="138" y="103"/>
                      <a:pt x="193" y="121"/>
                      <a:pt x="249" y="155"/>
                    </a:cubicBezTo>
                    <a:lnTo>
                      <a:pt x="414" y="61"/>
                    </a:lnTo>
                    <a:cubicBezTo>
                      <a:pt x="347" y="24"/>
                      <a:pt x="289" y="0"/>
                      <a:pt x="24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1"/>
              <p:cNvSpPr/>
              <p:nvPr/>
            </p:nvSpPr>
            <p:spPr>
              <a:xfrm>
                <a:off x="6083545" y="-2567000"/>
                <a:ext cx="56599" cy="31285"/>
              </a:xfrm>
              <a:custGeom>
                <a:avLst/>
                <a:gdLst/>
                <a:ahLst/>
                <a:cxnLst/>
                <a:rect l="l" t="t" r="r" b="b"/>
                <a:pathLst>
                  <a:path w="237" h="131" extrusionOk="0">
                    <a:moveTo>
                      <a:pt x="237" y="1"/>
                    </a:moveTo>
                    <a:cubicBezTo>
                      <a:pt x="213" y="13"/>
                      <a:pt x="178" y="13"/>
                      <a:pt x="166" y="25"/>
                    </a:cubicBezTo>
                    <a:lnTo>
                      <a:pt x="46" y="102"/>
                    </a:lnTo>
                    <a:lnTo>
                      <a:pt x="46" y="102"/>
                    </a:lnTo>
                    <a:cubicBezTo>
                      <a:pt x="55" y="98"/>
                      <a:pt x="64" y="95"/>
                      <a:pt x="71" y="95"/>
                    </a:cubicBezTo>
                    <a:lnTo>
                      <a:pt x="237" y="1"/>
                    </a:lnTo>
                    <a:close/>
                    <a:moveTo>
                      <a:pt x="46" y="102"/>
                    </a:moveTo>
                    <a:lnTo>
                      <a:pt x="46" y="102"/>
                    </a:lnTo>
                    <a:cubicBezTo>
                      <a:pt x="27" y="109"/>
                      <a:pt x="8" y="123"/>
                      <a:pt x="0" y="131"/>
                    </a:cubicBezTo>
                    <a:lnTo>
                      <a:pt x="46" y="102"/>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1"/>
              <p:cNvSpPr/>
              <p:nvPr/>
            </p:nvSpPr>
            <p:spPr>
              <a:xfrm>
                <a:off x="6100501" y="-2567000"/>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1"/>
              <p:cNvSpPr/>
              <p:nvPr/>
            </p:nvSpPr>
            <p:spPr>
              <a:xfrm>
                <a:off x="6125815" y="-2564135"/>
                <a:ext cx="56599" cy="31285"/>
              </a:xfrm>
              <a:custGeom>
                <a:avLst/>
                <a:gdLst/>
                <a:ahLst/>
                <a:cxnLst/>
                <a:rect l="l" t="t" r="r" b="b"/>
                <a:pathLst>
                  <a:path w="237" h="131" extrusionOk="0">
                    <a:moveTo>
                      <a:pt x="166" y="1"/>
                    </a:moveTo>
                    <a:lnTo>
                      <a:pt x="1" y="107"/>
                    </a:lnTo>
                    <a:cubicBezTo>
                      <a:pt x="36" y="119"/>
                      <a:pt x="48" y="119"/>
                      <a:pt x="72" y="131"/>
                    </a:cubicBezTo>
                    <a:lnTo>
                      <a:pt x="237" y="24"/>
                    </a:lnTo>
                    <a:cubicBezTo>
                      <a:pt x="213" y="13"/>
                      <a:pt x="178" y="13"/>
                      <a:pt x="16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1"/>
              <p:cNvSpPr/>
              <p:nvPr/>
            </p:nvSpPr>
            <p:spPr>
              <a:xfrm>
                <a:off x="6585777" y="-1847445"/>
                <a:ext cx="56599" cy="59465"/>
              </a:xfrm>
              <a:custGeom>
                <a:avLst/>
                <a:gdLst/>
                <a:ahLst/>
                <a:cxnLst/>
                <a:rect l="l" t="t" r="r" b="b"/>
                <a:pathLst>
                  <a:path w="237" h="249" extrusionOk="0">
                    <a:moveTo>
                      <a:pt x="236" y="0"/>
                    </a:moveTo>
                    <a:lnTo>
                      <a:pt x="71" y="95"/>
                    </a:lnTo>
                    <a:cubicBezTo>
                      <a:pt x="71" y="177"/>
                      <a:pt x="36" y="213"/>
                      <a:pt x="0" y="248"/>
                    </a:cubicBezTo>
                    <a:lnTo>
                      <a:pt x="154" y="142"/>
                    </a:lnTo>
                    <a:cubicBezTo>
                      <a:pt x="201" y="118"/>
                      <a:pt x="236" y="71"/>
                      <a:pt x="236"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1"/>
              <p:cNvSpPr/>
              <p:nvPr/>
            </p:nvSpPr>
            <p:spPr>
              <a:xfrm>
                <a:off x="6585777" y="-1853176"/>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1"/>
              <p:cNvSpPr/>
              <p:nvPr/>
            </p:nvSpPr>
            <p:spPr>
              <a:xfrm>
                <a:off x="6602733" y="-1870132"/>
                <a:ext cx="39643" cy="42509"/>
              </a:xfrm>
              <a:custGeom>
                <a:avLst/>
                <a:gdLst/>
                <a:ahLst/>
                <a:cxnLst/>
                <a:rect l="l" t="t" r="r" b="b"/>
                <a:pathLst>
                  <a:path w="166" h="178" extrusionOk="0">
                    <a:moveTo>
                      <a:pt x="165" y="1"/>
                    </a:moveTo>
                    <a:lnTo>
                      <a:pt x="0" y="95"/>
                    </a:lnTo>
                    <a:lnTo>
                      <a:pt x="0" y="178"/>
                    </a:lnTo>
                    <a:lnTo>
                      <a:pt x="165" y="95"/>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1"/>
              <p:cNvSpPr/>
              <p:nvPr/>
            </p:nvSpPr>
            <p:spPr>
              <a:xfrm>
                <a:off x="6659093" y="-1923627"/>
                <a:ext cx="62331" cy="79287"/>
              </a:xfrm>
              <a:custGeom>
                <a:avLst/>
                <a:gdLst/>
                <a:ahLst/>
                <a:cxnLst/>
                <a:rect l="l" t="t" r="r" b="b"/>
                <a:pathLst>
                  <a:path w="261" h="332" extrusionOk="0">
                    <a:moveTo>
                      <a:pt x="260" y="0"/>
                    </a:moveTo>
                    <a:lnTo>
                      <a:pt x="107" y="107"/>
                    </a:lnTo>
                    <a:cubicBezTo>
                      <a:pt x="107" y="208"/>
                      <a:pt x="64" y="288"/>
                      <a:pt x="8" y="326"/>
                    </a:cubicBezTo>
                    <a:lnTo>
                      <a:pt x="8" y="326"/>
                    </a:lnTo>
                    <a:lnTo>
                      <a:pt x="166" y="225"/>
                    </a:lnTo>
                    <a:cubicBezTo>
                      <a:pt x="225" y="201"/>
                      <a:pt x="260" y="118"/>
                      <a:pt x="260" y="0"/>
                    </a:cubicBezTo>
                    <a:close/>
                    <a:moveTo>
                      <a:pt x="8" y="326"/>
                    </a:moveTo>
                    <a:lnTo>
                      <a:pt x="0" y="331"/>
                    </a:lnTo>
                    <a:cubicBezTo>
                      <a:pt x="3" y="329"/>
                      <a:pt x="6" y="328"/>
                      <a:pt x="8" y="326"/>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1"/>
              <p:cNvSpPr/>
              <p:nvPr/>
            </p:nvSpPr>
            <p:spPr>
              <a:xfrm>
                <a:off x="6659093" y="-1923627"/>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1"/>
              <p:cNvSpPr/>
              <p:nvPr/>
            </p:nvSpPr>
            <p:spPr>
              <a:xfrm>
                <a:off x="6585777" y="-1850314"/>
                <a:ext cx="56599" cy="62331"/>
              </a:xfrm>
              <a:custGeom>
                <a:avLst/>
                <a:gdLst/>
                <a:ahLst/>
                <a:cxnLst/>
                <a:rect l="l" t="t" r="r" b="b"/>
                <a:pathLst>
                  <a:path w="237" h="261" extrusionOk="0">
                    <a:moveTo>
                      <a:pt x="236" y="1"/>
                    </a:moveTo>
                    <a:lnTo>
                      <a:pt x="71" y="107"/>
                    </a:lnTo>
                    <a:cubicBezTo>
                      <a:pt x="71" y="176"/>
                      <a:pt x="37" y="234"/>
                      <a:pt x="3" y="259"/>
                    </a:cubicBezTo>
                    <a:lnTo>
                      <a:pt x="3" y="259"/>
                    </a:lnTo>
                    <a:lnTo>
                      <a:pt x="154" y="154"/>
                    </a:lnTo>
                    <a:cubicBezTo>
                      <a:pt x="201" y="142"/>
                      <a:pt x="236" y="83"/>
                      <a:pt x="236" y="1"/>
                    </a:cubicBezTo>
                    <a:close/>
                    <a:moveTo>
                      <a:pt x="3" y="259"/>
                    </a:moveTo>
                    <a:lnTo>
                      <a:pt x="0" y="261"/>
                    </a:lnTo>
                    <a:cubicBezTo>
                      <a:pt x="1" y="260"/>
                      <a:pt x="2" y="259"/>
                      <a:pt x="3" y="259"/>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1"/>
              <p:cNvSpPr/>
              <p:nvPr/>
            </p:nvSpPr>
            <p:spPr>
              <a:xfrm>
                <a:off x="6684408" y="-2143817"/>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1"/>
              <p:cNvSpPr/>
              <p:nvPr/>
            </p:nvSpPr>
            <p:spPr>
              <a:xfrm>
                <a:off x="6250000" y="-2070264"/>
                <a:ext cx="39643" cy="45375"/>
              </a:xfrm>
              <a:custGeom>
                <a:avLst/>
                <a:gdLst/>
                <a:ahLst/>
                <a:cxnLst/>
                <a:rect l="l" t="t" r="r" b="b"/>
                <a:pathLst>
                  <a:path w="166" h="190" extrusionOk="0">
                    <a:moveTo>
                      <a:pt x="166" y="0"/>
                    </a:moveTo>
                    <a:lnTo>
                      <a:pt x="0" y="95"/>
                    </a:lnTo>
                    <a:lnTo>
                      <a:pt x="0" y="189"/>
                    </a:lnTo>
                    <a:lnTo>
                      <a:pt x="166" y="83"/>
                    </a:lnTo>
                    <a:lnTo>
                      <a:pt x="166" y="0"/>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1"/>
              <p:cNvSpPr/>
              <p:nvPr/>
            </p:nvSpPr>
            <p:spPr>
              <a:xfrm>
                <a:off x="6142771" y="-2552910"/>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1"/>
              <p:cNvSpPr/>
              <p:nvPr/>
            </p:nvSpPr>
            <p:spPr>
              <a:xfrm>
                <a:off x="6058230" y="-2546940"/>
                <a:ext cx="626412" cy="759432"/>
              </a:xfrm>
              <a:custGeom>
                <a:avLst/>
                <a:gdLst/>
                <a:ahLst/>
                <a:cxnLst/>
                <a:rect l="l" t="t" r="r" b="b"/>
                <a:pathLst>
                  <a:path w="2623" h="3180" extrusionOk="0">
                    <a:moveTo>
                      <a:pt x="199" y="1"/>
                    </a:moveTo>
                    <a:cubicBezTo>
                      <a:pt x="83" y="1"/>
                      <a:pt x="0" y="89"/>
                      <a:pt x="0" y="248"/>
                    </a:cubicBezTo>
                    <a:lnTo>
                      <a:pt x="0" y="1193"/>
                    </a:lnTo>
                    <a:cubicBezTo>
                      <a:pt x="0" y="1405"/>
                      <a:pt x="154" y="1665"/>
                      <a:pt x="331" y="1783"/>
                    </a:cubicBezTo>
                    <a:lnTo>
                      <a:pt x="331" y="1878"/>
                    </a:lnTo>
                    <a:cubicBezTo>
                      <a:pt x="331" y="2020"/>
                      <a:pt x="425" y="2209"/>
                      <a:pt x="567" y="2291"/>
                    </a:cubicBezTo>
                    <a:cubicBezTo>
                      <a:pt x="605" y="2312"/>
                      <a:pt x="640" y="2321"/>
                      <a:pt x="672" y="2321"/>
                    </a:cubicBezTo>
                    <a:cubicBezTo>
                      <a:pt x="749" y="2321"/>
                      <a:pt x="803" y="2262"/>
                      <a:pt x="803" y="2161"/>
                    </a:cubicBezTo>
                    <a:lnTo>
                      <a:pt x="803" y="2067"/>
                    </a:lnTo>
                    <a:lnTo>
                      <a:pt x="1808" y="2646"/>
                    </a:lnTo>
                    <a:lnTo>
                      <a:pt x="1808" y="2728"/>
                    </a:lnTo>
                    <a:cubicBezTo>
                      <a:pt x="1808" y="2882"/>
                      <a:pt x="1914" y="3071"/>
                      <a:pt x="2044" y="3142"/>
                    </a:cubicBezTo>
                    <a:cubicBezTo>
                      <a:pt x="2084" y="3167"/>
                      <a:pt x="2121" y="3179"/>
                      <a:pt x="2155" y="3179"/>
                    </a:cubicBezTo>
                    <a:cubicBezTo>
                      <a:pt x="2229" y="3179"/>
                      <a:pt x="2280" y="3118"/>
                      <a:pt x="2280" y="3012"/>
                    </a:cubicBezTo>
                    <a:lnTo>
                      <a:pt x="2280" y="2929"/>
                    </a:lnTo>
                    <a:cubicBezTo>
                      <a:pt x="2332" y="2955"/>
                      <a:pt x="2381" y="2968"/>
                      <a:pt x="2425" y="2968"/>
                    </a:cubicBezTo>
                    <a:cubicBezTo>
                      <a:pt x="2542" y="2968"/>
                      <a:pt x="2623" y="2880"/>
                      <a:pt x="2623" y="2717"/>
                    </a:cubicBezTo>
                    <a:lnTo>
                      <a:pt x="2623" y="1772"/>
                    </a:lnTo>
                    <a:cubicBezTo>
                      <a:pt x="2623" y="1547"/>
                      <a:pt x="2457" y="1287"/>
                      <a:pt x="2268" y="1169"/>
                    </a:cubicBezTo>
                    <a:lnTo>
                      <a:pt x="355" y="47"/>
                    </a:lnTo>
                    <a:cubicBezTo>
                      <a:pt x="299" y="16"/>
                      <a:pt x="246" y="1"/>
                      <a:pt x="199"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1"/>
              <p:cNvSpPr/>
              <p:nvPr/>
            </p:nvSpPr>
            <p:spPr>
              <a:xfrm>
                <a:off x="6599867" y="-2293316"/>
                <a:ext cx="121557" cy="169559"/>
              </a:xfrm>
              <a:custGeom>
                <a:avLst/>
                <a:gdLst/>
                <a:ahLst/>
                <a:cxnLst/>
                <a:rect l="l" t="t" r="r" b="b"/>
                <a:pathLst>
                  <a:path w="509" h="710" extrusionOk="0">
                    <a:moveTo>
                      <a:pt x="154" y="1"/>
                    </a:moveTo>
                    <a:lnTo>
                      <a:pt x="0" y="107"/>
                    </a:lnTo>
                    <a:cubicBezTo>
                      <a:pt x="189" y="213"/>
                      <a:pt x="355" y="485"/>
                      <a:pt x="355" y="710"/>
                    </a:cubicBezTo>
                    <a:lnTo>
                      <a:pt x="508" y="603"/>
                    </a:lnTo>
                    <a:cubicBezTo>
                      <a:pt x="508" y="391"/>
                      <a:pt x="355" y="119"/>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1"/>
              <p:cNvSpPr/>
              <p:nvPr/>
            </p:nvSpPr>
            <p:spPr>
              <a:xfrm>
                <a:off x="6599867" y="-2293316"/>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1"/>
              <p:cNvSpPr/>
              <p:nvPr/>
            </p:nvSpPr>
            <p:spPr>
              <a:xfrm>
                <a:off x="6670318" y="-2205909"/>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1"/>
              <p:cNvSpPr/>
              <p:nvPr/>
            </p:nvSpPr>
            <p:spPr>
              <a:xfrm>
                <a:off x="6678915" y="-2169131"/>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1"/>
              <p:cNvSpPr/>
              <p:nvPr/>
            </p:nvSpPr>
            <p:spPr>
              <a:xfrm>
                <a:off x="6506728" y="-2211402"/>
                <a:ext cx="239" cy="239"/>
              </a:xfrm>
              <a:custGeom>
                <a:avLst/>
                <a:gdLst/>
                <a:ahLst/>
                <a:cxnLst/>
                <a:rect l="l" t="t" r="r" b="b"/>
                <a:pathLst>
                  <a:path w="1" h="1" extrusionOk="0">
                    <a:moveTo>
                      <a:pt x="0" y="0"/>
                    </a:moveTo>
                    <a:lnTo>
                      <a:pt x="0" y="0"/>
                    </a:ln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1"/>
              <p:cNvSpPr/>
              <p:nvPr/>
            </p:nvSpPr>
            <p:spPr>
              <a:xfrm>
                <a:off x="6105993" y="-2445681"/>
                <a:ext cx="53972" cy="133020"/>
              </a:xfrm>
              <a:custGeom>
                <a:avLst/>
                <a:gdLst/>
                <a:ahLst/>
                <a:cxnLst/>
                <a:rect l="l" t="t" r="r" b="b"/>
                <a:pathLst>
                  <a:path w="226" h="557" extrusionOk="0">
                    <a:moveTo>
                      <a:pt x="1" y="1"/>
                    </a:moveTo>
                    <a:lnTo>
                      <a:pt x="1" y="402"/>
                    </a:lnTo>
                    <a:lnTo>
                      <a:pt x="225" y="556"/>
                    </a:lnTo>
                    <a:lnTo>
                      <a:pt x="225" y="154"/>
                    </a:lnTo>
                    <a:lnTo>
                      <a:pt x="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1"/>
              <p:cNvSpPr/>
              <p:nvPr/>
            </p:nvSpPr>
            <p:spPr>
              <a:xfrm>
                <a:off x="6182176" y="-2363767"/>
                <a:ext cx="68062" cy="65196"/>
              </a:xfrm>
              <a:custGeom>
                <a:avLst/>
                <a:gdLst/>
                <a:ahLst/>
                <a:cxnLst/>
                <a:rect l="l" t="t" r="r" b="b"/>
                <a:pathLst>
                  <a:path w="285" h="273" extrusionOk="0">
                    <a:moveTo>
                      <a:pt x="1" y="0"/>
                    </a:moveTo>
                    <a:lnTo>
                      <a:pt x="1" y="107"/>
                    </a:lnTo>
                    <a:lnTo>
                      <a:pt x="284" y="272"/>
                    </a:lnTo>
                    <a:lnTo>
                      <a:pt x="284" y="166"/>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1"/>
              <p:cNvSpPr/>
              <p:nvPr/>
            </p:nvSpPr>
            <p:spPr>
              <a:xfrm>
                <a:off x="6269822" y="-2349677"/>
                <a:ext cx="146871" cy="180783"/>
              </a:xfrm>
              <a:custGeom>
                <a:avLst/>
                <a:gdLst/>
                <a:ahLst/>
                <a:cxnLst/>
                <a:rect l="l" t="t" r="r" b="b"/>
                <a:pathLst>
                  <a:path w="615" h="757" extrusionOk="0">
                    <a:moveTo>
                      <a:pt x="0" y="0"/>
                    </a:moveTo>
                    <a:lnTo>
                      <a:pt x="0" y="402"/>
                    </a:lnTo>
                    <a:lnTo>
                      <a:pt x="614" y="757"/>
                    </a:lnTo>
                    <a:lnTo>
                      <a:pt x="614" y="367"/>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1"/>
              <p:cNvSpPr/>
              <p:nvPr/>
            </p:nvSpPr>
            <p:spPr>
              <a:xfrm>
                <a:off x="6105993" y="-2312899"/>
                <a:ext cx="313564" cy="273682"/>
              </a:xfrm>
              <a:custGeom>
                <a:avLst/>
                <a:gdLst/>
                <a:ahLst/>
                <a:cxnLst/>
                <a:rect l="l" t="t" r="r" b="b"/>
                <a:pathLst>
                  <a:path w="1313" h="1146" extrusionOk="0">
                    <a:moveTo>
                      <a:pt x="1" y="0"/>
                    </a:moveTo>
                    <a:lnTo>
                      <a:pt x="1" y="378"/>
                    </a:lnTo>
                    <a:lnTo>
                      <a:pt x="1312" y="1146"/>
                    </a:lnTo>
                    <a:lnTo>
                      <a:pt x="1312" y="744"/>
                    </a:lnTo>
                    <a:lnTo>
                      <a:pt x="1"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1"/>
              <p:cNvSpPr/>
              <p:nvPr/>
            </p:nvSpPr>
            <p:spPr>
              <a:xfrm>
                <a:off x="6100501" y="-2564138"/>
                <a:ext cx="67823" cy="28658"/>
              </a:xfrm>
              <a:custGeom>
                <a:avLst/>
                <a:gdLst/>
                <a:ahLst/>
                <a:cxnLst/>
                <a:rect l="l" t="t" r="r" b="b"/>
                <a:pathLst>
                  <a:path w="284" h="120" extrusionOk="0">
                    <a:moveTo>
                      <a:pt x="166" y="1"/>
                    </a:moveTo>
                    <a:lnTo>
                      <a:pt x="0" y="95"/>
                    </a:lnTo>
                    <a:cubicBezTo>
                      <a:pt x="36" y="95"/>
                      <a:pt x="83" y="95"/>
                      <a:pt x="118" y="119"/>
                    </a:cubicBezTo>
                    <a:lnTo>
                      <a:pt x="284" y="13"/>
                    </a:lnTo>
                    <a:cubicBezTo>
                      <a:pt x="237" y="1"/>
                      <a:pt x="189" y="1"/>
                      <a:pt x="166"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1"/>
              <p:cNvSpPr/>
              <p:nvPr/>
            </p:nvSpPr>
            <p:spPr>
              <a:xfrm>
                <a:off x="6659093" y="-1920765"/>
                <a:ext cx="62331" cy="79287"/>
              </a:xfrm>
              <a:custGeom>
                <a:avLst/>
                <a:gdLst/>
                <a:ahLst/>
                <a:cxnLst/>
                <a:rect l="l" t="t" r="r" b="b"/>
                <a:pathLst>
                  <a:path w="261" h="332" extrusionOk="0">
                    <a:moveTo>
                      <a:pt x="260" y="0"/>
                    </a:moveTo>
                    <a:lnTo>
                      <a:pt x="107" y="107"/>
                    </a:lnTo>
                    <a:cubicBezTo>
                      <a:pt x="83" y="213"/>
                      <a:pt x="59" y="284"/>
                      <a:pt x="0" y="331"/>
                    </a:cubicBezTo>
                    <a:lnTo>
                      <a:pt x="166" y="225"/>
                    </a:lnTo>
                    <a:cubicBezTo>
                      <a:pt x="225" y="201"/>
                      <a:pt x="260" y="118"/>
                      <a:pt x="260" y="0"/>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1"/>
              <p:cNvSpPr/>
              <p:nvPr/>
            </p:nvSpPr>
            <p:spPr>
              <a:xfrm>
                <a:off x="6684408" y="-2140954"/>
                <a:ext cx="37016" cy="245741"/>
              </a:xfrm>
              <a:custGeom>
                <a:avLst/>
                <a:gdLst/>
                <a:ahLst/>
                <a:cxnLst/>
                <a:rect l="l" t="t" r="r" b="b"/>
                <a:pathLst>
                  <a:path w="155" h="1029" extrusionOk="0">
                    <a:moveTo>
                      <a:pt x="154" y="1"/>
                    </a:moveTo>
                    <a:lnTo>
                      <a:pt x="1" y="84"/>
                    </a:lnTo>
                    <a:lnTo>
                      <a:pt x="1" y="1029"/>
                    </a:lnTo>
                    <a:lnTo>
                      <a:pt x="154" y="922"/>
                    </a:lnTo>
                    <a:lnTo>
                      <a:pt x="154"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1"/>
              <p:cNvSpPr/>
              <p:nvPr/>
            </p:nvSpPr>
            <p:spPr>
              <a:xfrm>
                <a:off x="6142771" y="-2550048"/>
                <a:ext cx="493869" cy="285384"/>
              </a:xfrm>
              <a:custGeom>
                <a:avLst/>
                <a:gdLst/>
                <a:ahLst/>
                <a:cxnLst/>
                <a:rect l="l" t="t" r="r" b="b"/>
                <a:pathLst>
                  <a:path w="2068" h="1195" extrusionOk="0">
                    <a:moveTo>
                      <a:pt x="166" y="1"/>
                    </a:moveTo>
                    <a:lnTo>
                      <a:pt x="1" y="84"/>
                    </a:lnTo>
                    <a:lnTo>
                      <a:pt x="1914" y="1194"/>
                    </a:lnTo>
                    <a:lnTo>
                      <a:pt x="2068" y="1088"/>
                    </a:lnTo>
                    <a:lnTo>
                      <a:pt x="166" y="1"/>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1"/>
              <p:cNvSpPr/>
              <p:nvPr/>
            </p:nvSpPr>
            <p:spPr>
              <a:xfrm>
                <a:off x="6599867" y="-2290454"/>
                <a:ext cx="112959" cy="113198"/>
              </a:xfrm>
              <a:custGeom>
                <a:avLst/>
                <a:gdLst/>
                <a:ahLst/>
                <a:cxnLst/>
                <a:rect l="l" t="t" r="r" b="b"/>
                <a:pathLst>
                  <a:path w="473" h="474" extrusionOk="0">
                    <a:moveTo>
                      <a:pt x="154" y="1"/>
                    </a:moveTo>
                    <a:lnTo>
                      <a:pt x="0" y="107"/>
                    </a:lnTo>
                    <a:cubicBezTo>
                      <a:pt x="130" y="178"/>
                      <a:pt x="237" y="332"/>
                      <a:pt x="307" y="473"/>
                    </a:cubicBezTo>
                    <a:lnTo>
                      <a:pt x="473" y="367"/>
                    </a:lnTo>
                    <a:cubicBezTo>
                      <a:pt x="390" y="225"/>
                      <a:pt x="296" y="72"/>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1"/>
              <p:cNvSpPr/>
              <p:nvPr/>
            </p:nvSpPr>
            <p:spPr>
              <a:xfrm>
                <a:off x="6670318" y="-2203047"/>
                <a:ext cx="48241" cy="62331"/>
              </a:xfrm>
              <a:custGeom>
                <a:avLst/>
                <a:gdLst/>
                <a:ahLst/>
                <a:cxnLst/>
                <a:rect l="l" t="t" r="r" b="b"/>
                <a:pathLst>
                  <a:path w="202" h="261" extrusionOk="0">
                    <a:moveTo>
                      <a:pt x="154" y="1"/>
                    </a:moveTo>
                    <a:lnTo>
                      <a:pt x="1" y="107"/>
                    </a:lnTo>
                    <a:cubicBezTo>
                      <a:pt x="24" y="166"/>
                      <a:pt x="36" y="214"/>
                      <a:pt x="36" y="261"/>
                    </a:cubicBezTo>
                    <a:lnTo>
                      <a:pt x="201" y="155"/>
                    </a:lnTo>
                    <a:cubicBezTo>
                      <a:pt x="190" y="107"/>
                      <a:pt x="178" y="48"/>
                      <a:pt x="154" y="1"/>
                    </a:cubicBez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1"/>
              <p:cNvSpPr/>
              <p:nvPr/>
            </p:nvSpPr>
            <p:spPr>
              <a:xfrm>
                <a:off x="6678915" y="-2166269"/>
                <a:ext cx="39643" cy="45375"/>
              </a:xfrm>
              <a:custGeom>
                <a:avLst/>
                <a:gdLst/>
                <a:ahLst/>
                <a:cxnLst/>
                <a:rect l="l" t="t" r="r" b="b"/>
                <a:pathLst>
                  <a:path w="166" h="190" extrusionOk="0">
                    <a:moveTo>
                      <a:pt x="165" y="1"/>
                    </a:moveTo>
                    <a:lnTo>
                      <a:pt x="0" y="107"/>
                    </a:lnTo>
                    <a:cubicBezTo>
                      <a:pt x="24" y="130"/>
                      <a:pt x="24" y="166"/>
                      <a:pt x="0" y="190"/>
                    </a:cubicBezTo>
                    <a:lnTo>
                      <a:pt x="165" y="83"/>
                    </a:lnTo>
                    <a:lnTo>
                      <a:pt x="165"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56596031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OR8Way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3129224" y="3649497"/>
            <a:ext cx="5517165" cy="90166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use 7 elementary OR gates to build OR8WAY. Each OR gate has 2 inputs, with 4 of them comparing the inputs and the other 3 comparing the outputs.</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3720110749"/>
              </p:ext>
            </p:extLst>
          </p:nvPr>
        </p:nvGraphicFramePr>
        <p:xfrm>
          <a:off x="6408615" y="592342"/>
          <a:ext cx="2237774" cy="2836156"/>
        </p:xfrm>
        <a:graphic>
          <a:graphicData uri="http://schemas.openxmlformats.org/drawingml/2006/table">
            <a:tbl>
              <a:tblPr firstRow="1" bandRow="1">
                <a:tableStyleId>{F1C639D2-26CA-439B-88C9-0EA2C49CE583}</a:tableStyleId>
              </a:tblPr>
              <a:tblGrid>
                <a:gridCol w="2237774">
                  <a:extLst>
                    <a:ext uri="{9D8B030D-6E8A-4147-A177-3AD203B41FA5}">
                      <a16:colId xmlns:a16="http://schemas.microsoft.com/office/drawing/2014/main" val="709509873"/>
                    </a:ext>
                  </a:extLst>
                </a:gridCol>
              </a:tblGrid>
              <a:tr h="367276">
                <a:tc>
                  <a:txBody>
                    <a:bodyPr/>
                    <a:lstStyle/>
                    <a:p>
                      <a:pPr algn="ctr"/>
                      <a:r>
                        <a:rPr lang="en-US" sz="1200" dirty="0">
                          <a:solidFill>
                            <a:srgbClr val="0E746B"/>
                          </a:solidFill>
                          <a:latin typeface="Asap" panose="020B0604020202020204" charset="0"/>
                        </a:rPr>
                        <a:t>OR8Way</a:t>
                      </a:r>
                    </a:p>
                  </a:txBody>
                  <a:tcPr/>
                </a:tc>
                <a:extLst>
                  <a:ext uri="{0D108BD9-81ED-4DB2-BD59-A6C34878D82A}">
                    <a16:rowId xmlns:a16="http://schemas.microsoft.com/office/drawing/2014/main" val="3566524408"/>
                  </a:ext>
                </a:extLst>
              </a:tr>
              <a:tr h="1497320">
                <a:tc>
                  <a:txBody>
                    <a:bodyPr/>
                    <a:lstStyle/>
                    <a:p>
                      <a:r>
                        <a:rPr lang="en-US" sz="1200" b="0" i="0" u="none" strike="noStrike" cap="none" dirty="0">
                          <a:solidFill>
                            <a:srgbClr val="0E746B"/>
                          </a:solidFill>
                          <a:effectLst/>
                          <a:latin typeface="Asap" panose="020B0604020202020204" charset="0"/>
                          <a:ea typeface="Arial"/>
                          <a:cs typeface="Arial"/>
                          <a:sym typeface="Arial"/>
                        </a:rPr>
                        <a:t>CHIP Or8Way {</a:t>
                      </a:r>
                    </a:p>
                    <a:p>
                      <a:r>
                        <a:rPr lang="en-US" sz="1200" b="0" i="0" u="none" strike="noStrike" cap="none" dirty="0">
                          <a:solidFill>
                            <a:srgbClr val="0E746B"/>
                          </a:solidFill>
                          <a:effectLst/>
                          <a:latin typeface="Asap" panose="020B0604020202020204" charset="0"/>
                          <a:ea typeface="Arial"/>
                          <a:cs typeface="Arial"/>
                          <a:sym typeface="Arial"/>
                        </a:rPr>
                        <a:t>    IN in[8];</a:t>
                      </a:r>
                    </a:p>
                    <a:p>
                      <a:r>
                        <a:rPr lang="en-US" sz="1200" b="0" i="0" u="none" strike="noStrike" cap="none" dirty="0">
                          <a:solidFill>
                            <a:srgbClr val="0E746B"/>
                          </a:solidFill>
                          <a:effectLst/>
                          <a:latin typeface="Asap" panose="020B0604020202020204" charset="0"/>
                          <a:ea typeface="Arial"/>
                          <a:cs typeface="Arial"/>
                          <a:sym typeface="Arial"/>
                        </a:rPr>
                        <a:t>    OUT </a:t>
                      </a:r>
                      <a:r>
                        <a:rPr lang="en-US" sz="1200" b="0" i="0" u="none" strike="noStrike" cap="none" dirty="0" err="1">
                          <a:solidFill>
                            <a:srgbClr val="0E746B"/>
                          </a:solidFill>
                          <a:effectLst/>
                          <a:latin typeface="Asap" panose="020B0604020202020204" charset="0"/>
                          <a:ea typeface="Arial"/>
                          <a:cs typeface="Arial"/>
                          <a:sym typeface="Arial"/>
                        </a:rPr>
                        <a:t>out</a:t>
                      </a:r>
                      <a:r>
                        <a:rPr lang="en-US" sz="1200" b="0" i="0" u="none" strike="noStrike" cap="none" dirty="0">
                          <a:solidFill>
                            <a:srgbClr val="0E746B"/>
                          </a:solidFill>
                          <a:effectLst/>
                          <a:latin typeface="Asap" panose="020B0604020202020204" charset="0"/>
                          <a:ea typeface="Arial"/>
                          <a:cs typeface="Arial"/>
                          <a:sym typeface="Arial"/>
                        </a:rPr>
                        <a:t>;</a:t>
                      </a:r>
                    </a:p>
                    <a:p>
                      <a:endParaRPr lang="en-US" sz="1200" b="0" i="0" u="none" strike="noStrike" cap="none" dirty="0">
                        <a:solidFill>
                          <a:srgbClr val="0E746B"/>
                        </a:solidFill>
                        <a:effectLst/>
                        <a:latin typeface="Asap" panose="020B0604020202020204" charset="0"/>
                        <a:ea typeface="Arial"/>
                        <a:cs typeface="Arial"/>
                        <a:sym typeface="Arial"/>
                      </a:endParaRPr>
                    </a:p>
                    <a:p>
                      <a:r>
                        <a:rPr lang="en-US" sz="1200" b="0" i="0" u="none" strike="noStrike" cap="none" dirty="0">
                          <a:solidFill>
                            <a:srgbClr val="0E746B"/>
                          </a:solidFill>
                          <a:effectLst/>
                          <a:latin typeface="Asap" panose="020B0604020202020204" charset="0"/>
                          <a:ea typeface="Arial"/>
                          <a:cs typeface="Arial"/>
                          <a:sym typeface="Arial"/>
                        </a:rPr>
                        <a:t>    PARTS:</a:t>
                      </a:r>
                    </a:p>
                    <a:p>
                      <a:r>
                        <a:rPr lang="en-US" sz="1200" b="0" i="0" u="none" strike="noStrike" cap="none" dirty="0">
                          <a:solidFill>
                            <a:srgbClr val="0E746B"/>
                          </a:solidFill>
                          <a:effectLst/>
                          <a:latin typeface="Asap" panose="020B0604020202020204" charset="0"/>
                          <a:ea typeface="Arial"/>
                          <a:cs typeface="Arial"/>
                          <a:sym typeface="Arial"/>
                        </a:rPr>
                        <a:t>Or(a=in[0],b=in[1],out=w1);</a:t>
                      </a:r>
                    </a:p>
                    <a:p>
                      <a:r>
                        <a:rPr lang="en-US" sz="1200" b="0" i="0" u="none" strike="noStrike" cap="none" dirty="0">
                          <a:solidFill>
                            <a:srgbClr val="0E746B"/>
                          </a:solidFill>
                          <a:effectLst/>
                          <a:latin typeface="Asap" panose="020B0604020202020204" charset="0"/>
                          <a:ea typeface="Arial"/>
                          <a:cs typeface="Arial"/>
                          <a:sym typeface="Arial"/>
                        </a:rPr>
                        <a:t>Or(a=in[2],b=in[3],out=w2);</a:t>
                      </a:r>
                    </a:p>
                    <a:p>
                      <a:r>
                        <a:rPr lang="en-US" sz="1200" b="0" i="0" u="none" strike="noStrike" cap="none" dirty="0">
                          <a:solidFill>
                            <a:srgbClr val="0E746B"/>
                          </a:solidFill>
                          <a:effectLst/>
                          <a:latin typeface="Asap" panose="020B0604020202020204" charset="0"/>
                          <a:ea typeface="Arial"/>
                          <a:cs typeface="Arial"/>
                          <a:sym typeface="Arial"/>
                        </a:rPr>
                        <a:t>Or(a=in[4],b=in[5],out=w3);</a:t>
                      </a:r>
                    </a:p>
                    <a:p>
                      <a:r>
                        <a:rPr lang="en-US" sz="1200" b="0" i="0" u="none" strike="noStrike" cap="none" dirty="0">
                          <a:solidFill>
                            <a:srgbClr val="0E746B"/>
                          </a:solidFill>
                          <a:effectLst/>
                          <a:latin typeface="Asap" panose="020B0604020202020204" charset="0"/>
                          <a:ea typeface="Arial"/>
                          <a:cs typeface="Arial"/>
                          <a:sym typeface="Arial"/>
                        </a:rPr>
                        <a:t>Or(a=in[6],b=in[7],out=w4);</a:t>
                      </a:r>
                    </a:p>
                    <a:p>
                      <a:r>
                        <a:rPr lang="en-US" sz="1200" b="0" i="0" u="none" strike="noStrike" cap="none" dirty="0">
                          <a:solidFill>
                            <a:srgbClr val="0E746B"/>
                          </a:solidFill>
                          <a:effectLst/>
                          <a:latin typeface="Asap" panose="020B0604020202020204" charset="0"/>
                          <a:ea typeface="Arial"/>
                          <a:cs typeface="Arial"/>
                          <a:sym typeface="Arial"/>
                        </a:rPr>
                        <a:t>Or(a=w1,b=w2,out=w5);</a:t>
                      </a:r>
                    </a:p>
                    <a:p>
                      <a:r>
                        <a:rPr lang="en-US" sz="1200" b="0" i="0" u="none" strike="noStrike" cap="none" dirty="0">
                          <a:solidFill>
                            <a:srgbClr val="0E746B"/>
                          </a:solidFill>
                          <a:effectLst/>
                          <a:latin typeface="Asap" panose="020B0604020202020204" charset="0"/>
                          <a:ea typeface="Arial"/>
                          <a:cs typeface="Arial"/>
                          <a:sym typeface="Arial"/>
                        </a:rPr>
                        <a:t>Or(a=w3,b=w4,out=w6);</a:t>
                      </a:r>
                    </a:p>
                    <a:p>
                      <a:r>
                        <a:rPr lang="en-US" sz="1200" b="0" i="0" u="none" strike="noStrike" cap="none" dirty="0">
                          <a:solidFill>
                            <a:srgbClr val="0E746B"/>
                          </a:solidFill>
                          <a:effectLst/>
                          <a:latin typeface="Asap" panose="020B0604020202020204" charset="0"/>
                          <a:ea typeface="Arial"/>
                          <a:cs typeface="Arial"/>
                          <a:sym typeface="Arial"/>
                        </a:rPr>
                        <a:t>Or(a=w5,b=w6,out=out);</a:t>
                      </a:r>
                    </a:p>
                    <a:p>
                      <a:r>
                        <a:rPr lang="en-US" sz="12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10244" name="Picture 4">
            <a:extLst>
              <a:ext uri="{FF2B5EF4-FFF2-40B4-BE49-F238E27FC236}">
                <a16:creationId xmlns:a16="http://schemas.microsoft.com/office/drawing/2014/main" id="{ECA549D5-D099-56A7-D533-6006B6ABC8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244" y="1133193"/>
            <a:ext cx="3414102" cy="32960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95536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MUX4WAY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3871800669"/>
              </p:ext>
            </p:extLst>
          </p:nvPr>
        </p:nvGraphicFramePr>
        <p:xfrm>
          <a:off x="5822462" y="1080955"/>
          <a:ext cx="2839559" cy="2447843"/>
        </p:xfrm>
        <a:graphic>
          <a:graphicData uri="http://schemas.openxmlformats.org/drawingml/2006/table">
            <a:tbl>
              <a:tblPr firstRow="1" bandRow="1">
                <a:tableStyleId>{F1C639D2-26CA-439B-88C9-0EA2C49CE583}</a:tableStyleId>
              </a:tblPr>
              <a:tblGrid>
                <a:gridCol w="2839559">
                  <a:extLst>
                    <a:ext uri="{9D8B030D-6E8A-4147-A177-3AD203B41FA5}">
                      <a16:colId xmlns:a16="http://schemas.microsoft.com/office/drawing/2014/main" val="709509873"/>
                    </a:ext>
                  </a:extLst>
                </a:gridCol>
              </a:tblGrid>
              <a:tr h="393018">
                <a:tc>
                  <a:txBody>
                    <a:bodyPr/>
                    <a:lstStyle/>
                    <a:p>
                      <a:pPr algn="ctr"/>
                      <a:r>
                        <a:rPr lang="en-US" sz="1200" b="0" i="0" u="none" strike="noStrike" cap="none" dirty="0">
                          <a:solidFill>
                            <a:srgbClr val="0E746B"/>
                          </a:solidFill>
                          <a:effectLst/>
                          <a:latin typeface="Asap" panose="020B0604020202020204" charset="0"/>
                          <a:ea typeface="Arial"/>
                          <a:cs typeface="Arial"/>
                          <a:sym typeface="Arial"/>
                        </a:rPr>
                        <a:t>Mux4Way HDL</a:t>
                      </a:r>
                      <a:endParaRPr lang="en-US" sz="1200" dirty="0">
                        <a:solidFill>
                          <a:srgbClr val="0E746B"/>
                        </a:solidFill>
                        <a:latin typeface="Asap" panose="020B0604020202020204" charset="0"/>
                      </a:endParaRPr>
                    </a:p>
                  </a:txBody>
                  <a:tcPr/>
                </a:tc>
                <a:extLst>
                  <a:ext uri="{0D108BD9-81ED-4DB2-BD59-A6C34878D82A}">
                    <a16:rowId xmlns:a16="http://schemas.microsoft.com/office/drawing/2014/main" val="3566524408"/>
                  </a:ext>
                </a:extLst>
              </a:tr>
              <a:tr h="2054825">
                <a:tc>
                  <a:txBody>
                    <a:bodyPr/>
                    <a:lstStyle/>
                    <a:p>
                      <a:r>
                        <a:rPr lang="en-US" sz="1200" b="0" i="0" u="none" strike="noStrike" cap="none" dirty="0">
                          <a:solidFill>
                            <a:srgbClr val="0E746B"/>
                          </a:solidFill>
                          <a:effectLst/>
                          <a:latin typeface="Asap" panose="020B0604020202020204" charset="0"/>
                          <a:ea typeface="Arial"/>
                          <a:cs typeface="Arial"/>
                          <a:sym typeface="Arial"/>
                        </a:rPr>
                        <a:t>CHIP Mux4Way16 {</a:t>
                      </a:r>
                    </a:p>
                    <a:p>
                      <a:r>
                        <a:rPr lang="en-US" sz="1200" b="0" i="0" u="none" strike="noStrike" cap="none" dirty="0">
                          <a:solidFill>
                            <a:srgbClr val="0E746B"/>
                          </a:solidFill>
                          <a:effectLst/>
                          <a:latin typeface="Asap" panose="020B0604020202020204" charset="0"/>
                          <a:ea typeface="Arial"/>
                          <a:cs typeface="Arial"/>
                          <a:sym typeface="Arial"/>
                        </a:rPr>
                        <a:t>    IN a[16], b[16], c[16], d[16],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[2];</a:t>
                      </a:r>
                    </a:p>
                    <a:p>
                      <a:r>
                        <a:rPr lang="en-US" sz="1200" b="0" i="0" u="none" strike="noStrike" cap="none" dirty="0">
                          <a:solidFill>
                            <a:srgbClr val="0E746B"/>
                          </a:solidFill>
                          <a:effectLst/>
                          <a:latin typeface="Asap" panose="020B0604020202020204" charset="0"/>
                          <a:ea typeface="Arial"/>
                          <a:cs typeface="Arial"/>
                          <a:sym typeface="Arial"/>
                        </a:rPr>
                        <a:t>    OUT out[16];</a:t>
                      </a:r>
                    </a:p>
                    <a:p>
                      <a:r>
                        <a:rPr lang="en-US" sz="1200" b="0" i="0" u="none" strike="noStrike" cap="none" dirty="0">
                          <a:solidFill>
                            <a:srgbClr val="0E746B"/>
                          </a:solidFill>
                          <a:effectLst/>
                          <a:latin typeface="Asap" panose="020B0604020202020204" charset="0"/>
                          <a:ea typeface="Arial"/>
                          <a:cs typeface="Arial"/>
                          <a:sym typeface="Arial"/>
                        </a:rPr>
                        <a:t>    </a:t>
                      </a:r>
                    </a:p>
                    <a:p>
                      <a:r>
                        <a:rPr lang="en-US" sz="1200" b="0" i="0" u="none" strike="noStrike" cap="none" dirty="0">
                          <a:solidFill>
                            <a:srgbClr val="0E746B"/>
                          </a:solidFill>
                          <a:effectLst/>
                          <a:latin typeface="Asap" panose="020B0604020202020204" charset="0"/>
                          <a:ea typeface="Arial"/>
                          <a:cs typeface="Arial"/>
                          <a:sym typeface="Arial"/>
                        </a:rPr>
                        <a:t>    PARTS:</a:t>
                      </a:r>
                    </a:p>
                    <a:p>
                      <a:r>
                        <a:rPr lang="en-US" sz="1200" b="0" i="0" u="none" strike="noStrike" cap="none" dirty="0">
                          <a:solidFill>
                            <a:srgbClr val="0E746B"/>
                          </a:solidFill>
                          <a:effectLst/>
                          <a:latin typeface="Asap" panose="020B0604020202020204" charset="0"/>
                          <a:ea typeface="Arial"/>
                          <a:cs typeface="Arial"/>
                          <a:sym typeface="Arial"/>
                        </a:rPr>
                        <a:t>     </a:t>
                      </a:r>
                    </a:p>
                    <a:p>
                      <a:r>
                        <a:rPr lang="en-US" sz="1200" b="0" i="0" u="none" strike="noStrike" cap="none" dirty="0">
                          <a:solidFill>
                            <a:srgbClr val="0E746B"/>
                          </a:solidFill>
                          <a:effectLst/>
                          <a:latin typeface="Asap" panose="020B0604020202020204" charset="0"/>
                          <a:ea typeface="Arial"/>
                          <a:cs typeface="Arial"/>
                          <a:sym typeface="Arial"/>
                        </a:rPr>
                        <a:t>Mux16(a=</a:t>
                      </a:r>
                      <a:r>
                        <a:rPr lang="en-US" sz="1200" b="0" i="0" u="none" strike="noStrike" cap="none" dirty="0" err="1">
                          <a:solidFill>
                            <a:srgbClr val="0E746B"/>
                          </a:solidFill>
                          <a:effectLst/>
                          <a:latin typeface="Asap" panose="020B0604020202020204" charset="0"/>
                          <a:ea typeface="Arial"/>
                          <a:cs typeface="Arial"/>
                          <a:sym typeface="Arial"/>
                        </a:rPr>
                        <a:t>a,b</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b,sel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[0],out=w1);</a:t>
                      </a:r>
                    </a:p>
                    <a:p>
                      <a:r>
                        <a:rPr lang="en-US" sz="1200" b="0" i="0" u="none" strike="noStrike" cap="none" dirty="0">
                          <a:solidFill>
                            <a:srgbClr val="0E746B"/>
                          </a:solidFill>
                          <a:effectLst/>
                          <a:latin typeface="Asap" panose="020B0604020202020204" charset="0"/>
                          <a:ea typeface="Arial"/>
                          <a:cs typeface="Arial"/>
                          <a:sym typeface="Arial"/>
                        </a:rPr>
                        <a:t>Mux16(a=c, b=</a:t>
                      </a:r>
                      <a:r>
                        <a:rPr lang="en-US" sz="1200" b="0" i="0" u="none" strike="noStrike" cap="none" dirty="0" err="1">
                          <a:solidFill>
                            <a:srgbClr val="0E746B"/>
                          </a:solidFill>
                          <a:effectLst/>
                          <a:latin typeface="Asap" panose="020B0604020202020204" charset="0"/>
                          <a:ea typeface="Arial"/>
                          <a:cs typeface="Arial"/>
                          <a:sym typeface="Arial"/>
                        </a:rPr>
                        <a:t>d,sel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[0],out=w2);</a:t>
                      </a:r>
                    </a:p>
                    <a:p>
                      <a:r>
                        <a:rPr lang="en-US" sz="1200" b="0" i="0" u="none" strike="noStrike" cap="none" dirty="0">
                          <a:solidFill>
                            <a:srgbClr val="0E746B"/>
                          </a:solidFill>
                          <a:effectLst/>
                          <a:latin typeface="Asap" panose="020B0604020202020204" charset="0"/>
                          <a:ea typeface="Arial"/>
                          <a:cs typeface="Arial"/>
                          <a:sym typeface="Arial"/>
                        </a:rPr>
                        <a:t>Mux16(a=w1,b=w2,sel=</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[1],out=out);</a:t>
                      </a:r>
                    </a:p>
                    <a:p>
                      <a:r>
                        <a:rPr lang="en-US" sz="12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11266" name="Picture 2">
            <a:extLst>
              <a:ext uri="{FF2B5EF4-FFF2-40B4-BE49-F238E27FC236}">
                <a16:creationId xmlns:a16="http://schemas.microsoft.com/office/drawing/2014/main" id="{93B97810-1A51-31C3-D80A-A80F8552AD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244" y="1224034"/>
            <a:ext cx="2313475" cy="3233890"/>
          </a:xfrm>
          <a:prstGeom prst="rect">
            <a:avLst/>
          </a:prstGeom>
          <a:noFill/>
          <a:extLst>
            <a:ext uri="{909E8E84-426E-40DD-AFC4-6F175D3DCCD1}">
              <a14:hiddenFill xmlns:a14="http://schemas.microsoft.com/office/drawing/2010/main">
                <a:solidFill>
                  <a:srgbClr val="FFFFFF"/>
                </a:solidFill>
              </a14:hiddenFill>
            </a:ext>
          </a:extLst>
        </p:spPr>
      </p:pic>
      <p:sp>
        <p:nvSpPr>
          <p:cNvPr id="3" name="Title 14">
            <a:extLst>
              <a:ext uri="{FF2B5EF4-FFF2-40B4-BE49-F238E27FC236}">
                <a16:creationId xmlns:a16="http://schemas.microsoft.com/office/drawing/2014/main" id="{AF72B830-DCB3-9370-B159-402D89340251}"/>
              </a:ext>
            </a:extLst>
          </p:cNvPr>
          <p:cNvSpPr txBox="1">
            <a:spLocks/>
          </p:cNvSpPr>
          <p:nvPr/>
        </p:nvSpPr>
        <p:spPr>
          <a:xfrm>
            <a:off x="2138248" y="3919466"/>
            <a:ext cx="5952253" cy="9013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MUX4WAY with 3  2:1 MUXs each MUX selects one of two inputs based on the selection line bit 0 and then selects one of the 2 results based on the selection line bit 1.</a:t>
            </a:r>
          </a:p>
        </p:txBody>
      </p:sp>
    </p:spTree>
    <p:extLst>
      <p:ext uri="{BB962C8B-B14F-4D97-AF65-F5344CB8AC3E}">
        <p14:creationId xmlns:p14="http://schemas.microsoft.com/office/powerpoint/2010/main" val="16893273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MUX4WAY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2138248" y="3919466"/>
            <a:ext cx="5952253" cy="9013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MUX4WAY with 3  2:1 MUXs each MUX selects one of two inputs based on the selection line bit 0 and then selects one of the 2 results based on the selection line bit 1.</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3677581379"/>
              </p:ext>
            </p:extLst>
          </p:nvPr>
        </p:nvGraphicFramePr>
        <p:xfrm>
          <a:off x="5486401" y="1080955"/>
          <a:ext cx="3175622" cy="2861898"/>
        </p:xfrm>
        <a:graphic>
          <a:graphicData uri="http://schemas.openxmlformats.org/drawingml/2006/table">
            <a:tbl>
              <a:tblPr firstRow="1" bandRow="1">
                <a:tableStyleId>{F1C639D2-26CA-439B-88C9-0EA2C49CE583}</a:tableStyleId>
              </a:tblPr>
              <a:tblGrid>
                <a:gridCol w="3175622">
                  <a:extLst>
                    <a:ext uri="{9D8B030D-6E8A-4147-A177-3AD203B41FA5}">
                      <a16:colId xmlns:a16="http://schemas.microsoft.com/office/drawing/2014/main" val="709509873"/>
                    </a:ext>
                  </a:extLst>
                </a:gridCol>
              </a:tblGrid>
              <a:tr h="393018">
                <a:tc>
                  <a:txBody>
                    <a:bodyPr/>
                    <a:lstStyle/>
                    <a:p>
                      <a:pPr algn="ctr"/>
                      <a:r>
                        <a:rPr lang="en-US" sz="1200" b="0" i="0" u="none" strike="noStrike" cap="none" dirty="0">
                          <a:solidFill>
                            <a:srgbClr val="0E746B"/>
                          </a:solidFill>
                          <a:effectLst/>
                          <a:latin typeface="Asap" panose="020B0604020202020204" charset="0"/>
                          <a:ea typeface="Arial"/>
                          <a:cs typeface="Arial"/>
                          <a:sym typeface="Arial"/>
                        </a:rPr>
                        <a:t>Mux4Way Verilog</a:t>
                      </a:r>
                      <a:endParaRPr lang="en-US" sz="1200" dirty="0">
                        <a:solidFill>
                          <a:srgbClr val="0E746B"/>
                        </a:solidFill>
                        <a:latin typeface="Asap" panose="020B0604020202020204" charset="0"/>
                      </a:endParaRPr>
                    </a:p>
                  </a:txBody>
                  <a:tcPr/>
                </a:tc>
                <a:extLst>
                  <a:ext uri="{0D108BD9-81ED-4DB2-BD59-A6C34878D82A}">
                    <a16:rowId xmlns:a16="http://schemas.microsoft.com/office/drawing/2014/main" val="3566524408"/>
                  </a:ext>
                </a:extLst>
              </a:tr>
              <a:tr h="2054825">
                <a:tc>
                  <a:txBody>
                    <a:bodyPr/>
                    <a:lstStyle/>
                    <a:p>
                      <a:r>
                        <a:rPr lang="en-US" sz="1200" b="0" i="0" u="none" strike="noStrike" cap="none" dirty="0">
                          <a:solidFill>
                            <a:srgbClr val="0E746B"/>
                          </a:solidFill>
                          <a:effectLst/>
                          <a:latin typeface="Asap" panose="020B0604020202020204" charset="0"/>
                          <a:ea typeface="Arial"/>
                          <a:cs typeface="Arial"/>
                          <a:sym typeface="Arial"/>
                        </a:rPr>
                        <a:t>module Mux4Way16(</a:t>
                      </a:r>
                    </a:p>
                    <a:p>
                      <a:r>
                        <a:rPr lang="en-US" sz="1200" b="0" i="0" u="none" strike="noStrike" cap="none" dirty="0">
                          <a:solidFill>
                            <a:srgbClr val="0E746B"/>
                          </a:solidFill>
                          <a:effectLst/>
                          <a:latin typeface="Asap" panose="020B0604020202020204" charset="0"/>
                          <a:ea typeface="Arial"/>
                          <a:cs typeface="Arial"/>
                          <a:sym typeface="Arial"/>
                        </a:rPr>
                        <a:t>input [15:0] a,</a:t>
                      </a:r>
                    </a:p>
                    <a:p>
                      <a:r>
                        <a:rPr lang="en-US" sz="1200" b="0" i="0" u="none" strike="noStrike" cap="none" dirty="0">
                          <a:solidFill>
                            <a:srgbClr val="0E746B"/>
                          </a:solidFill>
                          <a:effectLst/>
                          <a:latin typeface="Asap" panose="020B0604020202020204" charset="0"/>
                          <a:ea typeface="Arial"/>
                          <a:cs typeface="Arial"/>
                          <a:sym typeface="Arial"/>
                        </a:rPr>
                        <a:t>input [15:0] b,</a:t>
                      </a:r>
                    </a:p>
                    <a:p>
                      <a:r>
                        <a:rPr lang="en-US" sz="1200" b="0" i="0" u="none" strike="noStrike" cap="none" dirty="0">
                          <a:solidFill>
                            <a:srgbClr val="0E746B"/>
                          </a:solidFill>
                          <a:effectLst/>
                          <a:latin typeface="Asap" panose="020B0604020202020204" charset="0"/>
                          <a:ea typeface="Arial"/>
                          <a:cs typeface="Arial"/>
                          <a:sym typeface="Arial"/>
                        </a:rPr>
                        <a:t>input [15:0] c,</a:t>
                      </a:r>
                    </a:p>
                    <a:p>
                      <a:r>
                        <a:rPr lang="en-US" sz="1200" b="0" i="0" u="none" strike="noStrike" cap="none" dirty="0">
                          <a:solidFill>
                            <a:srgbClr val="0E746B"/>
                          </a:solidFill>
                          <a:effectLst/>
                          <a:latin typeface="Asap" panose="020B0604020202020204" charset="0"/>
                          <a:ea typeface="Arial"/>
                          <a:cs typeface="Arial"/>
                          <a:sym typeface="Arial"/>
                        </a:rPr>
                        <a:t>input [15:0] d,</a:t>
                      </a:r>
                    </a:p>
                    <a:p>
                      <a:r>
                        <a:rPr lang="en-US" sz="1200" b="0" i="0" u="none" strike="noStrike" cap="none" dirty="0">
                          <a:solidFill>
                            <a:srgbClr val="0E746B"/>
                          </a:solidFill>
                          <a:effectLst/>
                          <a:latin typeface="Asap" panose="020B0604020202020204" charset="0"/>
                          <a:ea typeface="Arial"/>
                          <a:cs typeface="Arial"/>
                          <a:sym typeface="Arial"/>
                        </a:rPr>
                        <a:t>input [1:0]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p>
                    <a:p>
                      <a:r>
                        <a:rPr lang="en-US" sz="1200" b="0" i="0" u="none" strike="noStrike" cap="none" dirty="0">
                          <a:solidFill>
                            <a:srgbClr val="0E746B"/>
                          </a:solidFill>
                          <a:effectLst/>
                          <a:latin typeface="Asap" panose="020B0604020202020204" charset="0"/>
                          <a:ea typeface="Arial"/>
                          <a:cs typeface="Arial"/>
                          <a:sym typeface="Arial"/>
                        </a:rPr>
                        <a:t>output [15:0] out</a:t>
                      </a:r>
                    </a:p>
                    <a:p>
                      <a:r>
                        <a:rPr lang="en-US" sz="1200" b="0" i="0" u="none" strike="noStrike" cap="none" dirty="0">
                          <a:solidFill>
                            <a:srgbClr val="0E746B"/>
                          </a:solidFill>
                          <a:effectLst/>
                          <a:latin typeface="Asap" panose="020B0604020202020204" charset="0"/>
                          <a:ea typeface="Arial"/>
                          <a:cs typeface="Arial"/>
                          <a:sym typeface="Arial"/>
                        </a:rPr>
                        <a:t>);</a:t>
                      </a:r>
                    </a:p>
                    <a:p>
                      <a:r>
                        <a:rPr lang="en-US" sz="1200" b="0" i="0" u="none" strike="noStrike" cap="none" dirty="0">
                          <a:solidFill>
                            <a:srgbClr val="0E746B"/>
                          </a:solidFill>
                          <a:effectLst/>
                          <a:latin typeface="Asap" panose="020B0604020202020204" charset="0"/>
                          <a:ea typeface="Arial"/>
                          <a:cs typeface="Arial"/>
                          <a:sym typeface="Arial"/>
                        </a:rPr>
                        <a:t>wire [15:0] w1,w2;</a:t>
                      </a:r>
                    </a:p>
                    <a:p>
                      <a:r>
                        <a:rPr lang="en-US" sz="1200" b="0" i="0" u="none" strike="noStrike" cap="none" dirty="0">
                          <a:solidFill>
                            <a:srgbClr val="0E746B"/>
                          </a:solidFill>
                          <a:effectLst/>
                          <a:latin typeface="Asap" panose="020B0604020202020204" charset="0"/>
                          <a:ea typeface="Arial"/>
                          <a:cs typeface="Arial"/>
                          <a:sym typeface="Arial"/>
                        </a:rPr>
                        <a:t>Mux16 m1(.a(a),.b(b),.</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[0]),.out(w1));</a:t>
                      </a:r>
                    </a:p>
                    <a:p>
                      <a:r>
                        <a:rPr lang="en-US" sz="1200" b="0" i="0" u="none" strike="noStrike" cap="none" dirty="0">
                          <a:solidFill>
                            <a:srgbClr val="0E746B"/>
                          </a:solidFill>
                          <a:effectLst/>
                          <a:latin typeface="Asap" panose="020B0604020202020204" charset="0"/>
                          <a:ea typeface="Arial"/>
                          <a:cs typeface="Arial"/>
                          <a:sym typeface="Arial"/>
                        </a:rPr>
                        <a:t>Mux16 m2(.a(c),.b(d),.</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[0]),.out(w2));</a:t>
                      </a:r>
                    </a:p>
                    <a:p>
                      <a:r>
                        <a:rPr lang="en-US" sz="1200" b="0" i="0" u="none" strike="noStrike" cap="none" dirty="0">
                          <a:solidFill>
                            <a:srgbClr val="0E746B"/>
                          </a:solidFill>
                          <a:effectLst/>
                          <a:latin typeface="Asap" panose="020B0604020202020204" charset="0"/>
                          <a:ea typeface="Arial"/>
                          <a:cs typeface="Arial"/>
                          <a:sym typeface="Arial"/>
                        </a:rPr>
                        <a:t>Mux16 m3(.a(w1),.b(w2),.</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[1]),.out(out));</a:t>
                      </a:r>
                    </a:p>
                    <a:p>
                      <a:r>
                        <a:rPr lang="en-US" sz="1200" b="0" i="0" u="none" strike="noStrike" cap="none" dirty="0" err="1">
                          <a:solidFill>
                            <a:srgbClr val="0E746B"/>
                          </a:solidFill>
                          <a:effectLst/>
                          <a:latin typeface="Asap" panose="020B0604020202020204" charset="0"/>
                          <a:ea typeface="Arial"/>
                          <a:cs typeface="Arial"/>
                          <a:sym typeface="Arial"/>
                        </a:rPr>
                        <a:t>Endmodule</a:t>
                      </a:r>
                      <a:endParaRPr lang="en-US" sz="1200" b="0" i="0" u="none" strike="noStrike" cap="none" dirty="0">
                        <a:solidFill>
                          <a:srgbClr val="0E746B"/>
                        </a:solidFill>
                        <a:effectLst/>
                        <a:latin typeface="Asap" panose="020B0604020202020204" charset="0"/>
                        <a:ea typeface="Arial"/>
                        <a:cs typeface="Arial"/>
                        <a:sym typeface="Arial"/>
                      </a:endParaRPr>
                    </a:p>
                  </a:txBody>
                  <a:tcPr/>
                </a:tc>
                <a:extLst>
                  <a:ext uri="{0D108BD9-81ED-4DB2-BD59-A6C34878D82A}">
                    <a16:rowId xmlns:a16="http://schemas.microsoft.com/office/drawing/2014/main" val="1053315486"/>
                  </a:ext>
                </a:extLst>
              </a:tr>
            </a:tbl>
          </a:graphicData>
        </a:graphic>
      </p:graphicFrame>
      <p:pic>
        <p:nvPicPr>
          <p:cNvPr id="11266" name="Picture 2">
            <a:extLst>
              <a:ext uri="{FF2B5EF4-FFF2-40B4-BE49-F238E27FC236}">
                <a16:creationId xmlns:a16="http://schemas.microsoft.com/office/drawing/2014/main" id="{93B97810-1A51-31C3-D80A-A80F8552AD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244" y="1224034"/>
            <a:ext cx="2313475" cy="32338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50547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88"/>
        <p:cNvGrpSpPr/>
        <p:nvPr/>
      </p:nvGrpSpPr>
      <p:grpSpPr>
        <a:xfrm>
          <a:off x="0" y="0"/>
          <a:ext cx="0" cy="0"/>
          <a:chOff x="0" y="0"/>
          <a:chExt cx="0" cy="0"/>
        </a:xfrm>
      </p:grpSpPr>
      <p:sp>
        <p:nvSpPr>
          <p:cNvPr id="4289" name="Google Shape;4289;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need longer text?</a:t>
            </a:r>
            <a:endParaRPr/>
          </a:p>
        </p:txBody>
      </p:sp>
      <p:sp>
        <p:nvSpPr>
          <p:cNvPr id="4290" name="Google Shape;4290;p41"/>
          <p:cNvSpPr txBox="1">
            <a:spLocks noGrp="1"/>
          </p:cNvSpPr>
          <p:nvPr>
            <p:ph type="subTitle" idx="1"/>
          </p:nvPr>
        </p:nvSpPr>
        <p:spPr>
          <a:xfrm>
            <a:off x="4996545" y="1505700"/>
            <a:ext cx="3028500" cy="271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sp>
        <p:nvSpPr>
          <p:cNvPr id="4291" name="Google Shape;4291;p41"/>
          <p:cNvSpPr txBox="1">
            <a:spLocks noGrp="1"/>
          </p:cNvSpPr>
          <p:nvPr>
            <p:ph type="subTitle" idx="2"/>
          </p:nvPr>
        </p:nvSpPr>
        <p:spPr>
          <a:xfrm>
            <a:off x="1118950" y="1505700"/>
            <a:ext cx="3028500" cy="271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MUX8WAY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2396155" y="3706092"/>
            <a:ext cx="6208583" cy="9013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MUX8WAY with 7  2:1 MUXs each MUX selects one of two inputs based on the selection line bit 0 and then selects one of the 2 results based on the selection line bit 1 at the last stage it selects one of the results based on the selection line bit 3.</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3685907189"/>
              </p:ext>
            </p:extLst>
          </p:nvPr>
        </p:nvGraphicFramePr>
        <p:xfrm>
          <a:off x="5517663" y="536035"/>
          <a:ext cx="3150018" cy="3227658"/>
        </p:xfrm>
        <a:graphic>
          <a:graphicData uri="http://schemas.openxmlformats.org/drawingml/2006/table">
            <a:tbl>
              <a:tblPr firstRow="1" bandRow="1">
                <a:tableStyleId>{F1C639D2-26CA-439B-88C9-0EA2C49CE583}</a:tableStyleId>
              </a:tblPr>
              <a:tblGrid>
                <a:gridCol w="3150018">
                  <a:extLst>
                    <a:ext uri="{9D8B030D-6E8A-4147-A177-3AD203B41FA5}">
                      <a16:colId xmlns:a16="http://schemas.microsoft.com/office/drawing/2014/main" val="709509873"/>
                    </a:ext>
                  </a:extLst>
                </a:gridCol>
              </a:tblGrid>
              <a:tr h="393018">
                <a:tc>
                  <a:txBody>
                    <a:bodyPr/>
                    <a:lstStyle/>
                    <a:p>
                      <a:pPr algn="ctr"/>
                      <a:r>
                        <a:rPr lang="en-US" sz="1200" b="0" i="0" u="none" strike="noStrike" cap="none" dirty="0">
                          <a:solidFill>
                            <a:srgbClr val="0E746B"/>
                          </a:solidFill>
                          <a:effectLst/>
                          <a:latin typeface="Asap" panose="020B0604020202020204" charset="0"/>
                          <a:ea typeface="Arial"/>
                          <a:cs typeface="Arial"/>
                          <a:sym typeface="Arial"/>
                        </a:rPr>
                        <a:t>Mux8Way HDL</a:t>
                      </a:r>
                      <a:endParaRPr lang="en-US" sz="1200" dirty="0">
                        <a:solidFill>
                          <a:srgbClr val="0E746B"/>
                        </a:solidFill>
                        <a:latin typeface="Asap" panose="020B0604020202020204" charset="0"/>
                      </a:endParaRPr>
                    </a:p>
                  </a:txBody>
                  <a:tcPr/>
                </a:tc>
                <a:extLst>
                  <a:ext uri="{0D108BD9-81ED-4DB2-BD59-A6C34878D82A}">
                    <a16:rowId xmlns:a16="http://schemas.microsoft.com/office/drawing/2014/main" val="3566524408"/>
                  </a:ext>
                </a:extLst>
              </a:tr>
              <a:tr h="2054825">
                <a:tc>
                  <a:txBody>
                    <a:bodyPr/>
                    <a:lstStyle/>
                    <a:p>
                      <a:r>
                        <a:rPr lang="en-US" sz="1200" b="0" i="0" u="none" strike="noStrike" cap="none" dirty="0">
                          <a:solidFill>
                            <a:srgbClr val="0E746B"/>
                          </a:solidFill>
                          <a:effectLst/>
                          <a:latin typeface="Asap" panose="020B0604020202020204" charset="0"/>
                          <a:ea typeface="Arial"/>
                          <a:cs typeface="Arial"/>
                          <a:sym typeface="Arial"/>
                        </a:rPr>
                        <a:t>CHIP Mux8Way16 {</a:t>
                      </a:r>
                    </a:p>
                    <a:p>
                      <a:r>
                        <a:rPr lang="en-US" sz="1200" b="0" i="0" u="none" strike="noStrike" cap="none" dirty="0">
                          <a:solidFill>
                            <a:srgbClr val="0E746B"/>
                          </a:solidFill>
                          <a:effectLst/>
                          <a:latin typeface="Asap" panose="020B0604020202020204" charset="0"/>
                          <a:ea typeface="Arial"/>
                          <a:cs typeface="Arial"/>
                          <a:sym typeface="Arial"/>
                        </a:rPr>
                        <a:t>    IN a[16], b[16], c[16], d[16],</a:t>
                      </a:r>
                    </a:p>
                    <a:p>
                      <a:r>
                        <a:rPr lang="en-US" sz="1200" b="0" i="0" u="none" strike="noStrike" cap="none" dirty="0">
                          <a:solidFill>
                            <a:srgbClr val="0E746B"/>
                          </a:solidFill>
                          <a:effectLst/>
                          <a:latin typeface="Asap" panose="020B0604020202020204" charset="0"/>
                          <a:ea typeface="Arial"/>
                          <a:cs typeface="Arial"/>
                          <a:sym typeface="Arial"/>
                        </a:rPr>
                        <a:t>       e[16], f[16], g[16], h[16],</a:t>
                      </a:r>
                    </a:p>
                    <a:p>
                      <a:r>
                        <a:rPr lang="en-US" sz="1200" b="0" i="0" u="none" strike="noStrike" cap="none" dirty="0">
                          <a:solidFill>
                            <a:srgbClr val="0E746B"/>
                          </a:solidFill>
                          <a:effectLst/>
                          <a:latin typeface="Asap" panose="020B0604020202020204" charset="0"/>
                          <a:ea typeface="Arial"/>
                          <a:cs typeface="Arial"/>
                          <a:sym typeface="Arial"/>
                        </a:rPr>
                        <a:t>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[3];</a:t>
                      </a:r>
                    </a:p>
                    <a:p>
                      <a:r>
                        <a:rPr lang="en-US" sz="1200" b="0" i="0" u="none" strike="noStrike" cap="none" dirty="0">
                          <a:solidFill>
                            <a:srgbClr val="0E746B"/>
                          </a:solidFill>
                          <a:effectLst/>
                          <a:latin typeface="Asap" panose="020B0604020202020204" charset="0"/>
                          <a:ea typeface="Arial"/>
                          <a:cs typeface="Arial"/>
                          <a:sym typeface="Arial"/>
                        </a:rPr>
                        <a:t>    OUT out[16];</a:t>
                      </a:r>
                    </a:p>
                    <a:p>
                      <a:endParaRPr lang="en-US" sz="1200" b="0" i="0" u="none" strike="noStrike" cap="none" dirty="0">
                        <a:solidFill>
                          <a:srgbClr val="0E746B"/>
                        </a:solidFill>
                        <a:effectLst/>
                        <a:latin typeface="Asap" panose="020B0604020202020204" charset="0"/>
                        <a:ea typeface="Arial"/>
                        <a:cs typeface="Arial"/>
                        <a:sym typeface="Arial"/>
                      </a:endParaRPr>
                    </a:p>
                    <a:p>
                      <a:r>
                        <a:rPr lang="en-US" sz="1200" b="0" i="0" u="none" strike="noStrike" cap="none" dirty="0">
                          <a:solidFill>
                            <a:srgbClr val="0E746B"/>
                          </a:solidFill>
                          <a:effectLst/>
                          <a:latin typeface="Asap" panose="020B0604020202020204" charset="0"/>
                          <a:ea typeface="Arial"/>
                          <a:cs typeface="Arial"/>
                          <a:sym typeface="Arial"/>
                        </a:rPr>
                        <a:t>    PARTS:</a:t>
                      </a:r>
                    </a:p>
                    <a:p>
                      <a:r>
                        <a:rPr lang="en-US" sz="1200" b="0" i="0" u="none" strike="noStrike" cap="none" dirty="0">
                          <a:solidFill>
                            <a:srgbClr val="0E746B"/>
                          </a:solidFill>
                          <a:effectLst/>
                          <a:latin typeface="Asap" panose="020B0604020202020204" charset="0"/>
                          <a:ea typeface="Arial"/>
                          <a:cs typeface="Arial"/>
                          <a:sym typeface="Arial"/>
                        </a:rPr>
                        <a:t>    Mux16(a=a, b=b,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 out=w1);</a:t>
                      </a:r>
                    </a:p>
                    <a:p>
                      <a:r>
                        <a:rPr lang="en-US" sz="1200" b="0" i="0" u="none" strike="noStrike" cap="none" dirty="0">
                          <a:solidFill>
                            <a:srgbClr val="0E746B"/>
                          </a:solidFill>
                          <a:effectLst/>
                          <a:latin typeface="Asap" panose="020B0604020202020204" charset="0"/>
                          <a:ea typeface="Arial"/>
                          <a:cs typeface="Arial"/>
                          <a:sym typeface="Arial"/>
                        </a:rPr>
                        <a:t>    Mux16(a=c, b=d,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 out=w2);</a:t>
                      </a:r>
                    </a:p>
                    <a:p>
                      <a:r>
                        <a:rPr lang="en-US" sz="1200" b="0" i="0" u="none" strike="noStrike" cap="none" dirty="0">
                          <a:solidFill>
                            <a:srgbClr val="0E746B"/>
                          </a:solidFill>
                          <a:effectLst/>
                          <a:latin typeface="Asap" panose="020B0604020202020204" charset="0"/>
                          <a:ea typeface="Arial"/>
                          <a:cs typeface="Arial"/>
                          <a:sym typeface="Arial"/>
                        </a:rPr>
                        <a:t>    Mux16(a=w1, b=w2,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[1], out=w3);</a:t>
                      </a:r>
                    </a:p>
                    <a:p>
                      <a:r>
                        <a:rPr lang="en-US" sz="1200" b="0" i="0" u="none" strike="noStrike" cap="none" dirty="0">
                          <a:solidFill>
                            <a:srgbClr val="0E746B"/>
                          </a:solidFill>
                          <a:effectLst/>
                          <a:latin typeface="Asap" panose="020B0604020202020204" charset="0"/>
                          <a:ea typeface="Arial"/>
                          <a:cs typeface="Arial"/>
                          <a:sym typeface="Arial"/>
                        </a:rPr>
                        <a:t>    Mux16(a=e, b=f,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 out=w4);</a:t>
                      </a:r>
                    </a:p>
                    <a:p>
                      <a:r>
                        <a:rPr lang="en-US" sz="1200" b="0" i="0" u="none" strike="noStrike" cap="none" dirty="0">
                          <a:solidFill>
                            <a:srgbClr val="0E746B"/>
                          </a:solidFill>
                          <a:effectLst/>
                          <a:latin typeface="Asap" panose="020B0604020202020204" charset="0"/>
                          <a:ea typeface="Arial"/>
                          <a:cs typeface="Arial"/>
                          <a:sym typeface="Arial"/>
                        </a:rPr>
                        <a:t>    Mux16(a=g, b=h,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 out=w5);</a:t>
                      </a:r>
                    </a:p>
                    <a:p>
                      <a:r>
                        <a:rPr lang="en-US" sz="1200" b="0" i="0" u="none" strike="noStrike" cap="none" dirty="0">
                          <a:solidFill>
                            <a:srgbClr val="0E746B"/>
                          </a:solidFill>
                          <a:effectLst/>
                          <a:latin typeface="Asap" panose="020B0604020202020204" charset="0"/>
                          <a:ea typeface="Arial"/>
                          <a:cs typeface="Arial"/>
                          <a:sym typeface="Arial"/>
                        </a:rPr>
                        <a:t>    Mux16(a=w4, b=w5,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[1], out=w6);</a:t>
                      </a:r>
                    </a:p>
                    <a:p>
                      <a:r>
                        <a:rPr lang="en-US" sz="1200" b="0" i="0" u="none" strike="noStrike" cap="none" dirty="0">
                          <a:solidFill>
                            <a:srgbClr val="0E746B"/>
                          </a:solidFill>
                          <a:effectLst/>
                          <a:latin typeface="Asap" panose="020B0604020202020204" charset="0"/>
                          <a:ea typeface="Arial"/>
                          <a:cs typeface="Arial"/>
                          <a:sym typeface="Arial"/>
                        </a:rPr>
                        <a:t>    Mux16(a=w3, b=w6,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[2], out=out);</a:t>
                      </a:r>
                    </a:p>
                    <a:p>
                      <a:r>
                        <a:rPr lang="en-US" sz="12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12290" name="Picture 2">
            <a:extLst>
              <a:ext uri="{FF2B5EF4-FFF2-40B4-BE49-F238E27FC236}">
                <a16:creationId xmlns:a16="http://schemas.microsoft.com/office/drawing/2014/main" id="{D7EC5B79-D261-E2EB-F11C-1CFCAA9AA4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244" y="1165042"/>
            <a:ext cx="4058437" cy="35089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018744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MUX8WAY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2396155" y="3706092"/>
            <a:ext cx="6208583" cy="9013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MUX8WAY with 7  2:1 MUXs each MUX selects one of two inputs based on the selection line bit 0 and then selects one of the 2 results based on the selection line bit 1 at the last stage it selects one of the results based on the selection line bit 3.</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4041900664"/>
              </p:ext>
            </p:extLst>
          </p:nvPr>
        </p:nvGraphicFramePr>
        <p:xfrm>
          <a:off x="5251938" y="536035"/>
          <a:ext cx="3415743" cy="3075258"/>
        </p:xfrm>
        <a:graphic>
          <a:graphicData uri="http://schemas.openxmlformats.org/drawingml/2006/table">
            <a:tbl>
              <a:tblPr firstRow="1" bandRow="1">
                <a:tableStyleId>{F1C639D2-26CA-439B-88C9-0EA2C49CE583}</a:tableStyleId>
              </a:tblPr>
              <a:tblGrid>
                <a:gridCol w="3415743">
                  <a:extLst>
                    <a:ext uri="{9D8B030D-6E8A-4147-A177-3AD203B41FA5}">
                      <a16:colId xmlns:a16="http://schemas.microsoft.com/office/drawing/2014/main" val="709509873"/>
                    </a:ext>
                  </a:extLst>
                </a:gridCol>
              </a:tblGrid>
              <a:tr h="393018">
                <a:tc>
                  <a:txBody>
                    <a:bodyPr/>
                    <a:lstStyle/>
                    <a:p>
                      <a:pPr algn="ctr"/>
                      <a:r>
                        <a:rPr lang="en-US" sz="1000" b="0" i="0" u="none" strike="noStrike" cap="none" dirty="0">
                          <a:solidFill>
                            <a:srgbClr val="0E746B"/>
                          </a:solidFill>
                          <a:effectLst/>
                          <a:latin typeface="Asap" panose="020B0604020202020204" charset="0"/>
                          <a:ea typeface="Arial"/>
                          <a:cs typeface="Arial"/>
                          <a:sym typeface="Arial"/>
                        </a:rPr>
                        <a:t>Mux8Way Verilog</a:t>
                      </a:r>
                      <a:endParaRPr lang="en-US" sz="1000" dirty="0">
                        <a:solidFill>
                          <a:srgbClr val="0E746B"/>
                        </a:solidFill>
                        <a:latin typeface="Asap" panose="020B0604020202020204" charset="0"/>
                      </a:endParaRPr>
                    </a:p>
                  </a:txBody>
                  <a:tcPr/>
                </a:tc>
                <a:extLst>
                  <a:ext uri="{0D108BD9-81ED-4DB2-BD59-A6C34878D82A}">
                    <a16:rowId xmlns:a16="http://schemas.microsoft.com/office/drawing/2014/main" val="3566524408"/>
                  </a:ext>
                </a:extLst>
              </a:tr>
              <a:tr h="2054825">
                <a:tc>
                  <a:txBody>
                    <a:bodyPr/>
                    <a:lstStyle/>
                    <a:p>
                      <a:r>
                        <a:rPr lang="en-US" sz="1000" b="0" i="0" u="none" strike="noStrike" cap="none" dirty="0">
                          <a:solidFill>
                            <a:srgbClr val="0E746B"/>
                          </a:solidFill>
                          <a:effectLst/>
                          <a:latin typeface="Asap" panose="020B0604020202020204" charset="0"/>
                          <a:ea typeface="Arial"/>
                          <a:cs typeface="Arial"/>
                          <a:sym typeface="Arial"/>
                        </a:rPr>
                        <a:t>module Mux8Way16(</a:t>
                      </a:r>
                    </a:p>
                    <a:p>
                      <a:r>
                        <a:rPr lang="en-US" sz="1000" b="0" i="0" u="none" strike="noStrike" cap="none" dirty="0">
                          <a:solidFill>
                            <a:srgbClr val="0E746B"/>
                          </a:solidFill>
                          <a:effectLst/>
                          <a:latin typeface="Asap" panose="020B0604020202020204" charset="0"/>
                          <a:ea typeface="Arial"/>
                          <a:cs typeface="Arial"/>
                          <a:sym typeface="Arial"/>
                        </a:rPr>
                        <a:t>	input [15:0] a,</a:t>
                      </a:r>
                    </a:p>
                    <a:p>
                      <a:r>
                        <a:rPr lang="en-US" sz="1000" b="0" i="0" u="none" strike="noStrike" cap="none" dirty="0">
                          <a:solidFill>
                            <a:srgbClr val="0E746B"/>
                          </a:solidFill>
                          <a:effectLst/>
                          <a:latin typeface="Asap" panose="020B0604020202020204" charset="0"/>
                          <a:ea typeface="Arial"/>
                          <a:cs typeface="Arial"/>
                          <a:sym typeface="Arial"/>
                        </a:rPr>
                        <a:t>	input [15:0] b,</a:t>
                      </a:r>
                    </a:p>
                    <a:p>
                      <a:r>
                        <a:rPr lang="en-US" sz="1000" b="0" i="0" u="none" strike="noStrike" cap="none" dirty="0">
                          <a:solidFill>
                            <a:srgbClr val="0E746B"/>
                          </a:solidFill>
                          <a:effectLst/>
                          <a:latin typeface="Asap" panose="020B0604020202020204" charset="0"/>
                          <a:ea typeface="Arial"/>
                          <a:cs typeface="Arial"/>
                          <a:sym typeface="Arial"/>
                        </a:rPr>
                        <a:t>	input [15:0] c,</a:t>
                      </a:r>
                    </a:p>
                    <a:p>
                      <a:r>
                        <a:rPr lang="en-US" sz="1000" b="0" i="0" u="none" strike="noStrike" cap="none" dirty="0">
                          <a:solidFill>
                            <a:srgbClr val="0E746B"/>
                          </a:solidFill>
                          <a:effectLst/>
                          <a:latin typeface="Asap" panose="020B0604020202020204" charset="0"/>
                          <a:ea typeface="Arial"/>
                          <a:cs typeface="Arial"/>
                          <a:sym typeface="Arial"/>
                        </a:rPr>
                        <a:t>	input [15:0] d,</a:t>
                      </a:r>
                    </a:p>
                    <a:p>
                      <a:r>
                        <a:rPr lang="en-US" sz="1000" b="0" i="0" u="none" strike="noStrike" cap="none" dirty="0">
                          <a:solidFill>
                            <a:srgbClr val="0E746B"/>
                          </a:solidFill>
                          <a:effectLst/>
                          <a:latin typeface="Asap" panose="020B0604020202020204" charset="0"/>
                          <a:ea typeface="Arial"/>
                          <a:cs typeface="Arial"/>
                          <a:sym typeface="Arial"/>
                        </a:rPr>
                        <a:t>	input [15:0] e,</a:t>
                      </a:r>
                    </a:p>
                    <a:p>
                      <a:r>
                        <a:rPr lang="en-US" sz="1000" b="0" i="0" u="none" strike="noStrike" cap="none" dirty="0">
                          <a:solidFill>
                            <a:srgbClr val="0E746B"/>
                          </a:solidFill>
                          <a:effectLst/>
                          <a:latin typeface="Asap" panose="020B0604020202020204" charset="0"/>
                          <a:ea typeface="Arial"/>
                          <a:cs typeface="Arial"/>
                          <a:sym typeface="Arial"/>
                        </a:rPr>
                        <a:t>	input [15:0] f,</a:t>
                      </a:r>
                    </a:p>
                    <a:p>
                      <a:r>
                        <a:rPr lang="en-US" sz="1000" b="0" i="0" u="none" strike="noStrike" cap="none" dirty="0">
                          <a:solidFill>
                            <a:srgbClr val="0E746B"/>
                          </a:solidFill>
                          <a:effectLst/>
                          <a:latin typeface="Asap" panose="020B0604020202020204" charset="0"/>
                          <a:ea typeface="Arial"/>
                          <a:cs typeface="Arial"/>
                          <a:sym typeface="Arial"/>
                        </a:rPr>
                        <a:t>	input [15:0] g,</a:t>
                      </a:r>
                    </a:p>
                    <a:p>
                      <a:r>
                        <a:rPr lang="en-US" sz="1000" b="0" i="0" u="none" strike="noStrike" cap="none" dirty="0">
                          <a:solidFill>
                            <a:srgbClr val="0E746B"/>
                          </a:solidFill>
                          <a:effectLst/>
                          <a:latin typeface="Asap" panose="020B0604020202020204" charset="0"/>
                          <a:ea typeface="Arial"/>
                          <a:cs typeface="Arial"/>
                          <a:sym typeface="Arial"/>
                        </a:rPr>
                        <a:t>	input [15:0] h,</a:t>
                      </a:r>
                    </a:p>
                    <a:p>
                      <a:r>
                        <a:rPr lang="en-US" sz="1000" b="0" i="0" u="none" strike="noStrike" cap="none" dirty="0">
                          <a:solidFill>
                            <a:srgbClr val="0E746B"/>
                          </a:solidFill>
                          <a:effectLst/>
                          <a:latin typeface="Asap" panose="020B0604020202020204" charset="0"/>
                          <a:ea typeface="Arial"/>
                          <a:cs typeface="Arial"/>
                          <a:sym typeface="Arial"/>
                        </a:rPr>
                        <a:t>   	input [2:0] </a:t>
                      </a:r>
                      <a:r>
                        <a:rPr lang="en-US" sz="1000" b="0" i="0" u="none" strike="noStrike" cap="none" dirty="0" err="1">
                          <a:solidFill>
                            <a:srgbClr val="0E746B"/>
                          </a:solidFill>
                          <a:effectLst/>
                          <a:latin typeface="Asap" panose="020B0604020202020204" charset="0"/>
                          <a:ea typeface="Arial"/>
                          <a:cs typeface="Arial"/>
                          <a:sym typeface="Arial"/>
                        </a:rPr>
                        <a:t>sel</a:t>
                      </a:r>
                      <a:r>
                        <a:rPr lang="en-US" sz="1000" b="0" i="0" u="none" strike="noStrike" cap="none" dirty="0">
                          <a:solidFill>
                            <a:srgbClr val="0E746B"/>
                          </a:solidFill>
                          <a:effectLst/>
                          <a:latin typeface="Asap" panose="020B0604020202020204" charset="0"/>
                          <a:ea typeface="Arial"/>
                          <a:cs typeface="Arial"/>
                          <a:sym typeface="Arial"/>
                        </a:rPr>
                        <a:t>,</a:t>
                      </a:r>
                    </a:p>
                    <a:p>
                      <a:r>
                        <a:rPr lang="en-US" sz="1000" b="0" i="0" u="none" strike="noStrike" cap="none" dirty="0">
                          <a:solidFill>
                            <a:srgbClr val="0E746B"/>
                          </a:solidFill>
                          <a:effectLst/>
                          <a:latin typeface="Asap" panose="020B0604020202020204" charset="0"/>
                          <a:ea typeface="Arial"/>
                          <a:cs typeface="Arial"/>
                          <a:sym typeface="Arial"/>
                        </a:rPr>
                        <a:t>	output [15:0] out</a:t>
                      </a:r>
                    </a:p>
                    <a:p>
                      <a:r>
                        <a:rPr lang="en-US" sz="1000" b="0" i="0" u="none" strike="noStrike" cap="none" dirty="0">
                          <a:solidFill>
                            <a:srgbClr val="0E746B"/>
                          </a:solidFill>
                          <a:effectLst/>
                          <a:latin typeface="Asap" panose="020B0604020202020204" charset="0"/>
                          <a:ea typeface="Arial"/>
                          <a:cs typeface="Arial"/>
                          <a:sym typeface="Arial"/>
                        </a:rPr>
                        <a:t>);</a:t>
                      </a:r>
                    </a:p>
                    <a:p>
                      <a:r>
                        <a:rPr lang="en-US" sz="1000" b="0" i="0" u="none" strike="noStrike" cap="none" dirty="0">
                          <a:solidFill>
                            <a:srgbClr val="0E746B"/>
                          </a:solidFill>
                          <a:effectLst/>
                          <a:latin typeface="Asap" panose="020B0604020202020204" charset="0"/>
                          <a:ea typeface="Arial"/>
                          <a:cs typeface="Arial"/>
                          <a:sym typeface="Arial"/>
                        </a:rPr>
                        <a:t>  wire [15:0] w1,w2;</a:t>
                      </a:r>
                    </a:p>
                    <a:p>
                      <a:r>
                        <a:rPr lang="en-US" sz="1000" b="0" i="0" u="none" strike="noStrike" cap="none" dirty="0">
                          <a:solidFill>
                            <a:srgbClr val="0E746B"/>
                          </a:solidFill>
                          <a:effectLst/>
                          <a:latin typeface="Asap" panose="020B0604020202020204" charset="0"/>
                          <a:ea typeface="Arial"/>
                          <a:cs typeface="Arial"/>
                          <a:sym typeface="Arial"/>
                        </a:rPr>
                        <a:t>Mux4Way16 m0(.a(a),.b(b),.c(c),.d(d),.</a:t>
                      </a:r>
                      <a:r>
                        <a:rPr lang="en-US" sz="1000" b="0" i="0" u="none" strike="noStrike" cap="none" dirty="0" err="1">
                          <a:solidFill>
                            <a:srgbClr val="0E746B"/>
                          </a:solidFill>
                          <a:effectLst/>
                          <a:latin typeface="Asap" panose="020B0604020202020204" charset="0"/>
                          <a:ea typeface="Arial"/>
                          <a:cs typeface="Arial"/>
                          <a:sym typeface="Arial"/>
                        </a:rPr>
                        <a:t>sel</a:t>
                      </a:r>
                      <a:r>
                        <a:rPr lang="en-US" sz="1000" b="0" i="0" u="none" strike="noStrike" cap="none" dirty="0">
                          <a:solidFill>
                            <a:srgbClr val="0E746B"/>
                          </a:solidFill>
                          <a:effectLst/>
                          <a:latin typeface="Asap" panose="020B0604020202020204" charset="0"/>
                          <a:ea typeface="Arial"/>
                          <a:cs typeface="Arial"/>
                          <a:sym typeface="Arial"/>
                        </a:rPr>
                        <a:t>(</a:t>
                      </a:r>
                      <a:r>
                        <a:rPr lang="en-US" sz="1000" b="0" i="0" u="none" strike="noStrike" cap="none" dirty="0" err="1">
                          <a:solidFill>
                            <a:srgbClr val="0E746B"/>
                          </a:solidFill>
                          <a:effectLst/>
                          <a:latin typeface="Asap" panose="020B0604020202020204" charset="0"/>
                          <a:ea typeface="Arial"/>
                          <a:cs typeface="Arial"/>
                          <a:sym typeface="Arial"/>
                        </a:rPr>
                        <a:t>sel</a:t>
                      </a:r>
                      <a:r>
                        <a:rPr lang="en-US" sz="1000" b="0" i="0" u="none" strike="noStrike" cap="none" dirty="0">
                          <a:solidFill>
                            <a:srgbClr val="0E746B"/>
                          </a:solidFill>
                          <a:effectLst/>
                          <a:latin typeface="Asap" panose="020B0604020202020204" charset="0"/>
                          <a:ea typeface="Arial"/>
                          <a:cs typeface="Arial"/>
                          <a:sym typeface="Arial"/>
                        </a:rPr>
                        <a:t>[1:0]),.out(w1));</a:t>
                      </a:r>
                    </a:p>
                    <a:p>
                      <a:r>
                        <a:rPr lang="en-US" sz="1000" b="0" i="0" u="none" strike="noStrike" cap="none" dirty="0">
                          <a:solidFill>
                            <a:srgbClr val="0E746B"/>
                          </a:solidFill>
                          <a:effectLst/>
                          <a:latin typeface="Asap" panose="020B0604020202020204" charset="0"/>
                          <a:ea typeface="Arial"/>
                          <a:cs typeface="Arial"/>
                          <a:sym typeface="Arial"/>
                        </a:rPr>
                        <a:t>Mux4Way16 m1(.a(e),.b(f),.c(g),.d(h),.</a:t>
                      </a:r>
                      <a:r>
                        <a:rPr lang="en-US" sz="1000" b="0" i="0" u="none" strike="noStrike" cap="none" dirty="0" err="1">
                          <a:solidFill>
                            <a:srgbClr val="0E746B"/>
                          </a:solidFill>
                          <a:effectLst/>
                          <a:latin typeface="Asap" panose="020B0604020202020204" charset="0"/>
                          <a:ea typeface="Arial"/>
                          <a:cs typeface="Arial"/>
                          <a:sym typeface="Arial"/>
                        </a:rPr>
                        <a:t>sel</a:t>
                      </a:r>
                      <a:r>
                        <a:rPr lang="en-US" sz="1000" b="0" i="0" u="none" strike="noStrike" cap="none" dirty="0">
                          <a:solidFill>
                            <a:srgbClr val="0E746B"/>
                          </a:solidFill>
                          <a:effectLst/>
                          <a:latin typeface="Asap" panose="020B0604020202020204" charset="0"/>
                          <a:ea typeface="Arial"/>
                          <a:cs typeface="Arial"/>
                          <a:sym typeface="Arial"/>
                        </a:rPr>
                        <a:t>(</a:t>
                      </a:r>
                      <a:r>
                        <a:rPr lang="en-US" sz="1000" b="0" i="0" u="none" strike="noStrike" cap="none" dirty="0" err="1">
                          <a:solidFill>
                            <a:srgbClr val="0E746B"/>
                          </a:solidFill>
                          <a:effectLst/>
                          <a:latin typeface="Asap" panose="020B0604020202020204" charset="0"/>
                          <a:ea typeface="Arial"/>
                          <a:cs typeface="Arial"/>
                          <a:sym typeface="Arial"/>
                        </a:rPr>
                        <a:t>sel</a:t>
                      </a:r>
                      <a:r>
                        <a:rPr lang="en-US" sz="1000" b="0" i="0" u="none" strike="noStrike" cap="none" dirty="0">
                          <a:solidFill>
                            <a:srgbClr val="0E746B"/>
                          </a:solidFill>
                          <a:effectLst/>
                          <a:latin typeface="Asap" panose="020B0604020202020204" charset="0"/>
                          <a:ea typeface="Arial"/>
                          <a:cs typeface="Arial"/>
                          <a:sym typeface="Arial"/>
                        </a:rPr>
                        <a:t>[1:0]),.out(w2));</a:t>
                      </a:r>
                    </a:p>
                    <a:p>
                      <a:r>
                        <a:rPr lang="en-US" sz="1000" b="0" i="0" u="none" strike="noStrike" cap="none" dirty="0">
                          <a:solidFill>
                            <a:srgbClr val="0E746B"/>
                          </a:solidFill>
                          <a:effectLst/>
                          <a:latin typeface="Asap" panose="020B0604020202020204" charset="0"/>
                          <a:ea typeface="Arial"/>
                          <a:cs typeface="Arial"/>
                          <a:sym typeface="Arial"/>
                        </a:rPr>
                        <a:t>Mux16 m2(.a(w1),.b(w2),.</a:t>
                      </a:r>
                      <a:r>
                        <a:rPr lang="en-US" sz="1000" b="0" i="0" u="none" strike="noStrike" cap="none" dirty="0" err="1">
                          <a:solidFill>
                            <a:srgbClr val="0E746B"/>
                          </a:solidFill>
                          <a:effectLst/>
                          <a:latin typeface="Asap" panose="020B0604020202020204" charset="0"/>
                          <a:ea typeface="Arial"/>
                          <a:cs typeface="Arial"/>
                          <a:sym typeface="Arial"/>
                        </a:rPr>
                        <a:t>sel</a:t>
                      </a:r>
                      <a:r>
                        <a:rPr lang="en-US" sz="1000" b="0" i="0" u="none" strike="noStrike" cap="none" dirty="0">
                          <a:solidFill>
                            <a:srgbClr val="0E746B"/>
                          </a:solidFill>
                          <a:effectLst/>
                          <a:latin typeface="Asap" panose="020B0604020202020204" charset="0"/>
                          <a:ea typeface="Arial"/>
                          <a:cs typeface="Arial"/>
                          <a:sym typeface="Arial"/>
                        </a:rPr>
                        <a:t>(</a:t>
                      </a:r>
                      <a:r>
                        <a:rPr lang="en-US" sz="1000" b="0" i="0" u="none" strike="noStrike" cap="none" dirty="0" err="1">
                          <a:solidFill>
                            <a:srgbClr val="0E746B"/>
                          </a:solidFill>
                          <a:effectLst/>
                          <a:latin typeface="Asap" panose="020B0604020202020204" charset="0"/>
                          <a:ea typeface="Arial"/>
                          <a:cs typeface="Arial"/>
                          <a:sym typeface="Arial"/>
                        </a:rPr>
                        <a:t>sel</a:t>
                      </a:r>
                      <a:r>
                        <a:rPr lang="en-US" sz="1000" b="0" i="0" u="none" strike="noStrike" cap="none" dirty="0">
                          <a:solidFill>
                            <a:srgbClr val="0E746B"/>
                          </a:solidFill>
                          <a:effectLst/>
                          <a:latin typeface="Asap" panose="020B0604020202020204" charset="0"/>
                          <a:ea typeface="Arial"/>
                          <a:cs typeface="Arial"/>
                          <a:sym typeface="Arial"/>
                        </a:rPr>
                        <a:t>[2]),.out(out));</a:t>
                      </a:r>
                    </a:p>
                    <a:p>
                      <a:r>
                        <a:rPr lang="en-US" sz="1000" b="0" i="0" u="none" strike="noStrike" cap="none" dirty="0" err="1">
                          <a:solidFill>
                            <a:srgbClr val="0E746B"/>
                          </a:solidFill>
                          <a:effectLst/>
                          <a:latin typeface="Asap" panose="020B0604020202020204" charset="0"/>
                          <a:ea typeface="Arial"/>
                          <a:cs typeface="Arial"/>
                          <a:sym typeface="Arial"/>
                        </a:rPr>
                        <a:t>Endmodule</a:t>
                      </a:r>
                      <a:endParaRPr lang="en-US" sz="1000" b="0" i="0" u="none" strike="noStrike" cap="none" dirty="0">
                        <a:solidFill>
                          <a:srgbClr val="0E746B"/>
                        </a:solidFill>
                        <a:effectLst/>
                        <a:latin typeface="Asap" panose="020B0604020202020204" charset="0"/>
                        <a:ea typeface="Arial"/>
                        <a:cs typeface="Arial"/>
                        <a:sym typeface="Arial"/>
                      </a:endParaRPr>
                    </a:p>
                  </a:txBody>
                  <a:tcPr/>
                </a:tc>
                <a:extLst>
                  <a:ext uri="{0D108BD9-81ED-4DB2-BD59-A6C34878D82A}">
                    <a16:rowId xmlns:a16="http://schemas.microsoft.com/office/drawing/2014/main" val="1053315486"/>
                  </a:ext>
                </a:extLst>
              </a:tr>
            </a:tbl>
          </a:graphicData>
        </a:graphic>
      </p:graphicFrame>
      <p:pic>
        <p:nvPicPr>
          <p:cNvPr id="12290" name="Picture 2">
            <a:extLst>
              <a:ext uri="{FF2B5EF4-FFF2-40B4-BE49-F238E27FC236}">
                <a16:creationId xmlns:a16="http://schemas.microsoft.com/office/drawing/2014/main" id="{D7EC5B79-D261-E2EB-F11C-1CFCAA9AA47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244" y="1165042"/>
            <a:ext cx="4058437" cy="35089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446087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DMUX4WAY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2396155" y="3706092"/>
            <a:ext cx="6208583" cy="9013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a DMUX4WAY with 3 2:1 DMUXs, where the input is split into two paths based on the selection line to display the input on one of the outputs.</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2346157937"/>
              </p:ext>
            </p:extLst>
          </p:nvPr>
        </p:nvGraphicFramePr>
        <p:xfrm>
          <a:off x="5500446" y="1080955"/>
          <a:ext cx="3150018" cy="2447843"/>
        </p:xfrm>
        <a:graphic>
          <a:graphicData uri="http://schemas.openxmlformats.org/drawingml/2006/table">
            <a:tbl>
              <a:tblPr firstRow="1" bandRow="1">
                <a:tableStyleId>{F1C639D2-26CA-439B-88C9-0EA2C49CE583}</a:tableStyleId>
              </a:tblPr>
              <a:tblGrid>
                <a:gridCol w="3150018">
                  <a:extLst>
                    <a:ext uri="{9D8B030D-6E8A-4147-A177-3AD203B41FA5}">
                      <a16:colId xmlns:a16="http://schemas.microsoft.com/office/drawing/2014/main" val="709509873"/>
                    </a:ext>
                  </a:extLst>
                </a:gridCol>
              </a:tblGrid>
              <a:tr h="393018">
                <a:tc>
                  <a:txBody>
                    <a:bodyPr/>
                    <a:lstStyle/>
                    <a:p>
                      <a:pPr algn="ctr"/>
                      <a:r>
                        <a:rPr lang="en-US" sz="1200" b="0" i="0" u="none" strike="noStrike" cap="none" dirty="0">
                          <a:solidFill>
                            <a:srgbClr val="0E746B"/>
                          </a:solidFill>
                          <a:effectLst/>
                          <a:latin typeface="Asap" panose="020B0604020202020204" charset="0"/>
                          <a:ea typeface="Arial"/>
                          <a:cs typeface="Arial"/>
                          <a:sym typeface="Arial"/>
                        </a:rPr>
                        <a:t>DMux4Way HDL</a:t>
                      </a:r>
                      <a:endParaRPr lang="en-US" sz="1200" dirty="0">
                        <a:solidFill>
                          <a:srgbClr val="0E746B"/>
                        </a:solidFill>
                        <a:latin typeface="Asap" panose="020B0604020202020204" charset="0"/>
                      </a:endParaRPr>
                    </a:p>
                  </a:txBody>
                  <a:tcPr/>
                </a:tc>
                <a:extLst>
                  <a:ext uri="{0D108BD9-81ED-4DB2-BD59-A6C34878D82A}">
                    <a16:rowId xmlns:a16="http://schemas.microsoft.com/office/drawing/2014/main" val="3566524408"/>
                  </a:ext>
                </a:extLst>
              </a:tr>
              <a:tr h="2054825">
                <a:tc>
                  <a:txBody>
                    <a:bodyPr/>
                    <a:lstStyle/>
                    <a:p>
                      <a:r>
                        <a:rPr lang="en-US" sz="1200" b="0" i="0" u="none" strike="noStrike" cap="none" dirty="0">
                          <a:solidFill>
                            <a:srgbClr val="0E746B"/>
                          </a:solidFill>
                          <a:effectLst/>
                          <a:latin typeface="Asap" panose="020B0604020202020204" charset="0"/>
                          <a:ea typeface="Arial"/>
                          <a:cs typeface="Arial"/>
                          <a:sym typeface="Arial"/>
                        </a:rPr>
                        <a:t>CHIP DMux4Way {</a:t>
                      </a:r>
                    </a:p>
                    <a:p>
                      <a:r>
                        <a:rPr lang="en-US" sz="1200" b="0" i="0" u="none" strike="noStrike" cap="none" dirty="0">
                          <a:solidFill>
                            <a:srgbClr val="0E746B"/>
                          </a:solidFill>
                          <a:effectLst/>
                          <a:latin typeface="Asap" panose="020B0604020202020204" charset="0"/>
                          <a:ea typeface="Arial"/>
                          <a:cs typeface="Arial"/>
                          <a:sym typeface="Arial"/>
                        </a:rPr>
                        <a:t>    IN in,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[2];</a:t>
                      </a:r>
                    </a:p>
                    <a:p>
                      <a:r>
                        <a:rPr lang="en-US" sz="1200" b="0" i="0" u="none" strike="noStrike" cap="none" dirty="0">
                          <a:solidFill>
                            <a:srgbClr val="0E746B"/>
                          </a:solidFill>
                          <a:effectLst/>
                          <a:latin typeface="Asap" panose="020B0604020202020204" charset="0"/>
                          <a:ea typeface="Arial"/>
                          <a:cs typeface="Arial"/>
                          <a:sym typeface="Arial"/>
                        </a:rPr>
                        <a:t>    OUT a, b, c, d;</a:t>
                      </a:r>
                    </a:p>
                    <a:p>
                      <a:endParaRPr lang="en-US" sz="1200" b="0" i="0" u="none" strike="noStrike" cap="none" dirty="0">
                        <a:solidFill>
                          <a:srgbClr val="0E746B"/>
                        </a:solidFill>
                        <a:effectLst/>
                        <a:latin typeface="Asap" panose="020B0604020202020204" charset="0"/>
                        <a:ea typeface="Arial"/>
                        <a:cs typeface="Arial"/>
                        <a:sym typeface="Arial"/>
                      </a:endParaRPr>
                    </a:p>
                    <a:p>
                      <a:r>
                        <a:rPr lang="en-US" sz="1200" b="0" i="0" u="none" strike="noStrike" cap="none" dirty="0">
                          <a:solidFill>
                            <a:srgbClr val="0E746B"/>
                          </a:solidFill>
                          <a:effectLst/>
                          <a:latin typeface="Asap" panose="020B0604020202020204" charset="0"/>
                          <a:ea typeface="Arial"/>
                          <a:cs typeface="Arial"/>
                          <a:sym typeface="Arial"/>
                        </a:rPr>
                        <a:t>    PARTS:</a:t>
                      </a:r>
                    </a:p>
                    <a:p>
                      <a:endParaRPr lang="en-US" sz="1200" b="0" i="0" u="none" strike="noStrike" cap="none" dirty="0">
                        <a:solidFill>
                          <a:srgbClr val="0E746B"/>
                        </a:solidFill>
                        <a:effectLst/>
                        <a:latin typeface="Asap" panose="020B0604020202020204" charset="0"/>
                        <a:ea typeface="Arial"/>
                        <a:cs typeface="Arial"/>
                        <a:sym typeface="Arial"/>
                      </a:endParaRPr>
                    </a:p>
                    <a:p>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(in=</a:t>
                      </a:r>
                      <a:r>
                        <a:rPr lang="en-US" sz="1200" b="0" i="0" u="none" strike="noStrike" cap="none" dirty="0" err="1">
                          <a:solidFill>
                            <a:srgbClr val="0E746B"/>
                          </a:solidFill>
                          <a:effectLst/>
                          <a:latin typeface="Asap" panose="020B0604020202020204" charset="0"/>
                          <a:ea typeface="Arial"/>
                          <a:cs typeface="Arial"/>
                          <a:sym typeface="Arial"/>
                        </a:rPr>
                        <a:t>in,sel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[1],a=w1,b=w2);</a:t>
                      </a:r>
                    </a:p>
                    <a:p>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(in=w1,sel=</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[0],a=</a:t>
                      </a:r>
                      <a:r>
                        <a:rPr lang="en-US" sz="1200" b="0" i="0" u="none" strike="noStrike" cap="none" dirty="0" err="1">
                          <a:solidFill>
                            <a:srgbClr val="0E746B"/>
                          </a:solidFill>
                          <a:effectLst/>
                          <a:latin typeface="Asap" panose="020B0604020202020204" charset="0"/>
                          <a:ea typeface="Arial"/>
                          <a:cs typeface="Arial"/>
                          <a:sym typeface="Arial"/>
                        </a:rPr>
                        <a:t>a,b</a:t>
                      </a:r>
                      <a:r>
                        <a:rPr lang="en-US" sz="1200" b="0" i="0" u="none" strike="noStrike" cap="none" dirty="0">
                          <a:solidFill>
                            <a:srgbClr val="0E746B"/>
                          </a:solidFill>
                          <a:effectLst/>
                          <a:latin typeface="Asap" panose="020B0604020202020204" charset="0"/>
                          <a:ea typeface="Arial"/>
                          <a:cs typeface="Arial"/>
                          <a:sym typeface="Arial"/>
                        </a:rPr>
                        <a:t>=b);</a:t>
                      </a:r>
                    </a:p>
                    <a:p>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(in=w2,sel=</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[0],a=</a:t>
                      </a:r>
                      <a:r>
                        <a:rPr lang="en-US" sz="1200" b="0" i="0" u="none" strike="noStrike" cap="none" dirty="0" err="1">
                          <a:solidFill>
                            <a:srgbClr val="0E746B"/>
                          </a:solidFill>
                          <a:effectLst/>
                          <a:latin typeface="Asap" panose="020B0604020202020204" charset="0"/>
                          <a:ea typeface="Arial"/>
                          <a:cs typeface="Arial"/>
                          <a:sym typeface="Arial"/>
                        </a:rPr>
                        <a:t>c,b</a:t>
                      </a:r>
                      <a:r>
                        <a:rPr lang="en-US" sz="1200" b="0" i="0" u="none" strike="noStrike" cap="none" dirty="0">
                          <a:solidFill>
                            <a:srgbClr val="0E746B"/>
                          </a:solidFill>
                          <a:effectLst/>
                          <a:latin typeface="Asap" panose="020B0604020202020204" charset="0"/>
                          <a:ea typeface="Arial"/>
                          <a:cs typeface="Arial"/>
                          <a:sym typeface="Arial"/>
                        </a:rPr>
                        <a:t>=d);</a:t>
                      </a:r>
                    </a:p>
                    <a:p>
                      <a:r>
                        <a:rPr lang="en-US" sz="12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13314" name="Picture 2">
            <a:extLst>
              <a:ext uri="{FF2B5EF4-FFF2-40B4-BE49-F238E27FC236}">
                <a16:creationId xmlns:a16="http://schemas.microsoft.com/office/drawing/2014/main" id="{EA3F6FAE-3F8E-29BF-1E87-DF539E06C1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244" y="1173310"/>
            <a:ext cx="2132776" cy="310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678260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DMUX4WAY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2396155" y="3706092"/>
            <a:ext cx="6208583" cy="9013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a DMUX4WAY with 3 2:1 DMUXs, where the input is split into two paths based on the selection line to display the input on one of the outputs.</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1830629285"/>
              </p:ext>
            </p:extLst>
          </p:nvPr>
        </p:nvGraphicFramePr>
        <p:xfrm>
          <a:off x="5500446" y="735421"/>
          <a:ext cx="3150018" cy="2861898"/>
        </p:xfrm>
        <a:graphic>
          <a:graphicData uri="http://schemas.openxmlformats.org/drawingml/2006/table">
            <a:tbl>
              <a:tblPr firstRow="1" bandRow="1">
                <a:tableStyleId>{F1C639D2-26CA-439B-88C9-0EA2C49CE583}</a:tableStyleId>
              </a:tblPr>
              <a:tblGrid>
                <a:gridCol w="3150018">
                  <a:extLst>
                    <a:ext uri="{9D8B030D-6E8A-4147-A177-3AD203B41FA5}">
                      <a16:colId xmlns:a16="http://schemas.microsoft.com/office/drawing/2014/main" val="709509873"/>
                    </a:ext>
                  </a:extLst>
                </a:gridCol>
              </a:tblGrid>
              <a:tr h="393018">
                <a:tc>
                  <a:txBody>
                    <a:bodyPr/>
                    <a:lstStyle/>
                    <a:p>
                      <a:pPr algn="ctr"/>
                      <a:r>
                        <a:rPr lang="en-US" sz="1200" b="0" i="0" u="none" strike="noStrike" cap="none" dirty="0">
                          <a:solidFill>
                            <a:srgbClr val="0E746B"/>
                          </a:solidFill>
                          <a:effectLst/>
                          <a:latin typeface="Asap" panose="020B0604020202020204" charset="0"/>
                          <a:ea typeface="Arial"/>
                          <a:cs typeface="Arial"/>
                          <a:sym typeface="Arial"/>
                        </a:rPr>
                        <a:t>DMux4Way Verilog</a:t>
                      </a:r>
                      <a:endParaRPr lang="en-US" sz="1200" dirty="0">
                        <a:solidFill>
                          <a:srgbClr val="0E746B"/>
                        </a:solidFill>
                        <a:latin typeface="Asap" panose="020B0604020202020204" charset="0"/>
                      </a:endParaRPr>
                    </a:p>
                  </a:txBody>
                  <a:tcPr/>
                </a:tc>
                <a:extLst>
                  <a:ext uri="{0D108BD9-81ED-4DB2-BD59-A6C34878D82A}">
                    <a16:rowId xmlns:a16="http://schemas.microsoft.com/office/drawing/2014/main" val="3566524408"/>
                  </a:ext>
                </a:extLst>
              </a:tr>
              <a:tr h="2054825">
                <a:tc>
                  <a:txBody>
                    <a:bodyPr/>
                    <a:lstStyle/>
                    <a:p>
                      <a:r>
                        <a:rPr lang="en-US" sz="1200" b="0" i="0" u="none" strike="noStrike" cap="none" dirty="0">
                          <a:solidFill>
                            <a:srgbClr val="0E746B"/>
                          </a:solidFill>
                          <a:effectLst/>
                          <a:latin typeface="Asap" panose="020B0604020202020204" charset="0"/>
                          <a:ea typeface="Arial"/>
                          <a:cs typeface="Arial"/>
                          <a:sym typeface="Arial"/>
                        </a:rPr>
                        <a:t>module DMux4Way(</a:t>
                      </a:r>
                    </a:p>
                    <a:p>
                      <a:r>
                        <a:rPr lang="en-US" sz="1200" b="0" i="0" u="none" strike="noStrike" cap="none" dirty="0">
                          <a:solidFill>
                            <a:srgbClr val="0E746B"/>
                          </a:solidFill>
                          <a:effectLst/>
                          <a:latin typeface="Asap" panose="020B0604020202020204" charset="0"/>
                          <a:ea typeface="Arial"/>
                          <a:cs typeface="Arial"/>
                          <a:sym typeface="Arial"/>
                        </a:rPr>
                        <a:t>	input in,</a:t>
                      </a:r>
                    </a:p>
                    <a:p>
                      <a:r>
                        <a:rPr lang="en-US" sz="1200" b="0" i="0" u="none" strike="noStrike" cap="none" dirty="0">
                          <a:solidFill>
                            <a:srgbClr val="0E746B"/>
                          </a:solidFill>
                          <a:effectLst/>
                          <a:latin typeface="Asap" panose="020B0604020202020204" charset="0"/>
                          <a:ea typeface="Arial"/>
                          <a:cs typeface="Arial"/>
                          <a:sym typeface="Arial"/>
                        </a:rPr>
                        <a:t>	input [1:0]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p>
                    <a:p>
                      <a:r>
                        <a:rPr lang="en-US" sz="1200" b="0" i="0" u="none" strike="noStrike" cap="none" dirty="0">
                          <a:solidFill>
                            <a:srgbClr val="0E746B"/>
                          </a:solidFill>
                          <a:effectLst/>
                          <a:latin typeface="Asap" panose="020B0604020202020204" charset="0"/>
                          <a:ea typeface="Arial"/>
                          <a:cs typeface="Arial"/>
                          <a:sym typeface="Arial"/>
                        </a:rPr>
                        <a:t>                         output a,</a:t>
                      </a:r>
                    </a:p>
                    <a:p>
                      <a:r>
                        <a:rPr lang="en-US" sz="1200" b="0" i="0" u="none" strike="noStrike" cap="none" dirty="0">
                          <a:solidFill>
                            <a:srgbClr val="0E746B"/>
                          </a:solidFill>
                          <a:effectLst/>
                          <a:latin typeface="Asap" panose="020B0604020202020204" charset="0"/>
                          <a:ea typeface="Arial"/>
                          <a:cs typeface="Arial"/>
                          <a:sym typeface="Arial"/>
                        </a:rPr>
                        <a:t>	output b,</a:t>
                      </a:r>
                    </a:p>
                    <a:p>
                      <a:r>
                        <a:rPr lang="en-US" sz="1200" b="0" i="0" u="none" strike="noStrike" cap="none" dirty="0">
                          <a:solidFill>
                            <a:srgbClr val="0E746B"/>
                          </a:solidFill>
                          <a:effectLst/>
                          <a:latin typeface="Asap" panose="020B0604020202020204" charset="0"/>
                          <a:ea typeface="Arial"/>
                          <a:cs typeface="Arial"/>
                          <a:sym typeface="Arial"/>
                        </a:rPr>
                        <a:t>	output c,</a:t>
                      </a:r>
                    </a:p>
                    <a:p>
                      <a:r>
                        <a:rPr lang="en-US" sz="1200" b="0" i="0" u="none" strike="noStrike" cap="none" dirty="0">
                          <a:solidFill>
                            <a:srgbClr val="0E746B"/>
                          </a:solidFill>
                          <a:effectLst/>
                          <a:latin typeface="Asap" panose="020B0604020202020204" charset="0"/>
                          <a:ea typeface="Arial"/>
                          <a:cs typeface="Arial"/>
                          <a:sym typeface="Arial"/>
                        </a:rPr>
                        <a:t>	output d</a:t>
                      </a:r>
                    </a:p>
                    <a:p>
                      <a:r>
                        <a:rPr lang="en-US" sz="1200" b="0" i="0" u="none" strike="noStrike" cap="none" dirty="0">
                          <a:solidFill>
                            <a:srgbClr val="0E746B"/>
                          </a:solidFill>
                          <a:effectLst/>
                          <a:latin typeface="Asap" panose="020B0604020202020204" charset="0"/>
                          <a:ea typeface="Arial"/>
                          <a:cs typeface="Arial"/>
                          <a:sym typeface="Arial"/>
                        </a:rPr>
                        <a:t>);	</a:t>
                      </a:r>
                    </a:p>
                    <a:p>
                      <a:r>
                        <a:rPr lang="en-US" sz="1200" b="0" i="0" u="none" strike="noStrike" cap="none" dirty="0">
                          <a:solidFill>
                            <a:srgbClr val="0E746B"/>
                          </a:solidFill>
                          <a:effectLst/>
                          <a:latin typeface="Asap" panose="020B0604020202020204" charset="0"/>
                          <a:ea typeface="Arial"/>
                          <a:cs typeface="Arial"/>
                          <a:sym typeface="Arial"/>
                        </a:rPr>
                        <a:t>   wire w1 ,w2;</a:t>
                      </a:r>
                    </a:p>
                    <a:p>
                      <a:r>
                        <a:rPr lang="en-US" sz="1200" b="0" i="0" u="none" strike="noStrike" cap="none" dirty="0">
                          <a:solidFill>
                            <a:srgbClr val="0E746B"/>
                          </a:solidFill>
                          <a:effectLst/>
                          <a:latin typeface="Asap" panose="020B0604020202020204" charset="0"/>
                          <a:ea typeface="Arial"/>
                          <a:cs typeface="Arial"/>
                          <a:sym typeface="Arial"/>
                        </a:rPr>
                        <a:t>  </a:t>
                      </a:r>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 Dm1(.in(in),.</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[1]),.a(w1),.b(w2));</a:t>
                      </a:r>
                    </a:p>
                    <a:p>
                      <a:r>
                        <a:rPr lang="en-US" sz="1200" b="0" i="0" u="none" strike="noStrike" cap="none" dirty="0">
                          <a:solidFill>
                            <a:srgbClr val="0E746B"/>
                          </a:solidFill>
                          <a:effectLst/>
                          <a:latin typeface="Asap" panose="020B0604020202020204" charset="0"/>
                          <a:ea typeface="Arial"/>
                          <a:cs typeface="Arial"/>
                          <a:sym typeface="Arial"/>
                        </a:rPr>
                        <a:t>  </a:t>
                      </a:r>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 Dm2(.in(w1),.</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[0]),.a(a),.b(b));</a:t>
                      </a:r>
                    </a:p>
                    <a:p>
                      <a:r>
                        <a:rPr lang="en-US" sz="1200" b="0" i="0" u="none" strike="noStrike" cap="none" dirty="0">
                          <a:solidFill>
                            <a:srgbClr val="0E746B"/>
                          </a:solidFill>
                          <a:effectLst/>
                          <a:latin typeface="Asap" panose="020B0604020202020204" charset="0"/>
                          <a:ea typeface="Arial"/>
                          <a:cs typeface="Arial"/>
                          <a:sym typeface="Arial"/>
                        </a:rPr>
                        <a:t>  </a:t>
                      </a:r>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 dm3(.in(w2),.</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[0]),.a(c),.b(d));</a:t>
                      </a:r>
                    </a:p>
                    <a:p>
                      <a:r>
                        <a:rPr lang="en-US" sz="1200" b="0" i="0" u="none" strike="noStrike" cap="none" dirty="0" err="1">
                          <a:solidFill>
                            <a:srgbClr val="0E746B"/>
                          </a:solidFill>
                          <a:effectLst/>
                          <a:latin typeface="Asap" panose="020B0604020202020204" charset="0"/>
                          <a:ea typeface="Arial"/>
                          <a:cs typeface="Arial"/>
                          <a:sym typeface="Arial"/>
                        </a:rPr>
                        <a:t>Endmodule</a:t>
                      </a:r>
                      <a:endParaRPr lang="en-US" sz="1200" b="0" i="0" u="none" strike="noStrike" cap="none" dirty="0">
                        <a:solidFill>
                          <a:srgbClr val="0E746B"/>
                        </a:solidFill>
                        <a:effectLst/>
                        <a:latin typeface="Asap" panose="020B0604020202020204" charset="0"/>
                        <a:ea typeface="Arial"/>
                        <a:cs typeface="Arial"/>
                        <a:sym typeface="Arial"/>
                      </a:endParaRPr>
                    </a:p>
                  </a:txBody>
                  <a:tcPr/>
                </a:tc>
                <a:extLst>
                  <a:ext uri="{0D108BD9-81ED-4DB2-BD59-A6C34878D82A}">
                    <a16:rowId xmlns:a16="http://schemas.microsoft.com/office/drawing/2014/main" val="1053315486"/>
                  </a:ext>
                </a:extLst>
              </a:tr>
            </a:tbl>
          </a:graphicData>
        </a:graphic>
      </p:graphicFrame>
      <p:pic>
        <p:nvPicPr>
          <p:cNvPr id="13314" name="Picture 2">
            <a:extLst>
              <a:ext uri="{FF2B5EF4-FFF2-40B4-BE49-F238E27FC236}">
                <a16:creationId xmlns:a16="http://schemas.microsoft.com/office/drawing/2014/main" id="{EA3F6FAE-3F8E-29BF-1E87-DF539E06C1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7244" y="1173310"/>
            <a:ext cx="2132776" cy="310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3144768"/>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DMUX8WAY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2802555" y="3847401"/>
            <a:ext cx="6208583" cy="9013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a DMUX8WAY with 7 2:1 DMUXs, where the input is split into two paths based on the selection line to display the input on one of the outputs.</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1155989005"/>
              </p:ext>
            </p:extLst>
          </p:nvPr>
        </p:nvGraphicFramePr>
        <p:xfrm>
          <a:off x="5484815" y="985503"/>
          <a:ext cx="3150018" cy="2861898"/>
        </p:xfrm>
        <a:graphic>
          <a:graphicData uri="http://schemas.openxmlformats.org/drawingml/2006/table">
            <a:tbl>
              <a:tblPr firstRow="1" bandRow="1">
                <a:tableStyleId>{F1C639D2-26CA-439B-88C9-0EA2C49CE583}</a:tableStyleId>
              </a:tblPr>
              <a:tblGrid>
                <a:gridCol w="3150018">
                  <a:extLst>
                    <a:ext uri="{9D8B030D-6E8A-4147-A177-3AD203B41FA5}">
                      <a16:colId xmlns:a16="http://schemas.microsoft.com/office/drawing/2014/main" val="709509873"/>
                    </a:ext>
                  </a:extLst>
                </a:gridCol>
              </a:tblGrid>
              <a:tr h="393018">
                <a:tc>
                  <a:txBody>
                    <a:bodyPr/>
                    <a:lstStyle/>
                    <a:p>
                      <a:pPr algn="ctr"/>
                      <a:r>
                        <a:rPr lang="en-US" sz="1200" b="0" i="0" u="none" strike="noStrike" cap="none" dirty="0">
                          <a:solidFill>
                            <a:srgbClr val="0E746B"/>
                          </a:solidFill>
                          <a:effectLst/>
                          <a:latin typeface="Asap" panose="020B0604020202020204" charset="0"/>
                          <a:ea typeface="Arial"/>
                          <a:cs typeface="Arial"/>
                          <a:sym typeface="Arial"/>
                        </a:rPr>
                        <a:t>DMux4Way HDL</a:t>
                      </a:r>
                      <a:endParaRPr lang="en-US" sz="1200" dirty="0">
                        <a:solidFill>
                          <a:srgbClr val="0E746B"/>
                        </a:solidFill>
                        <a:latin typeface="Asap" panose="020B0604020202020204" charset="0"/>
                      </a:endParaRPr>
                    </a:p>
                  </a:txBody>
                  <a:tcPr/>
                </a:tc>
                <a:extLst>
                  <a:ext uri="{0D108BD9-81ED-4DB2-BD59-A6C34878D82A}">
                    <a16:rowId xmlns:a16="http://schemas.microsoft.com/office/drawing/2014/main" val="3566524408"/>
                  </a:ext>
                </a:extLst>
              </a:tr>
              <a:tr h="2054825">
                <a:tc>
                  <a:txBody>
                    <a:bodyPr/>
                    <a:lstStyle/>
                    <a:p>
                      <a:r>
                        <a:rPr lang="en-US" sz="1200" b="0" i="0" u="none" strike="noStrike" cap="none" dirty="0">
                          <a:solidFill>
                            <a:srgbClr val="0E746B"/>
                          </a:solidFill>
                          <a:effectLst/>
                          <a:latin typeface="Asap" panose="020B0604020202020204" charset="0"/>
                          <a:ea typeface="Arial"/>
                          <a:cs typeface="Arial"/>
                          <a:sym typeface="Arial"/>
                        </a:rPr>
                        <a:t>CHIP DMux8Way {</a:t>
                      </a:r>
                    </a:p>
                    <a:p>
                      <a:r>
                        <a:rPr lang="en-US" sz="1200" b="0" i="0" u="none" strike="noStrike" cap="none" dirty="0">
                          <a:solidFill>
                            <a:srgbClr val="0E746B"/>
                          </a:solidFill>
                          <a:effectLst/>
                          <a:latin typeface="Asap" panose="020B0604020202020204" charset="0"/>
                          <a:ea typeface="Arial"/>
                          <a:cs typeface="Arial"/>
                          <a:sym typeface="Arial"/>
                        </a:rPr>
                        <a:t>    IN in, </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[3];</a:t>
                      </a:r>
                    </a:p>
                    <a:p>
                      <a:r>
                        <a:rPr lang="en-US" sz="1200" b="0" i="0" u="none" strike="noStrike" cap="none" dirty="0">
                          <a:solidFill>
                            <a:srgbClr val="0E746B"/>
                          </a:solidFill>
                          <a:effectLst/>
                          <a:latin typeface="Asap" panose="020B0604020202020204" charset="0"/>
                          <a:ea typeface="Arial"/>
                          <a:cs typeface="Arial"/>
                          <a:sym typeface="Arial"/>
                        </a:rPr>
                        <a:t>    OUT a, b, c, d, e, f, g, h;</a:t>
                      </a:r>
                    </a:p>
                    <a:p>
                      <a:endParaRPr lang="en-US" sz="1200" b="0" i="0" u="none" strike="noStrike" cap="none" dirty="0">
                        <a:solidFill>
                          <a:srgbClr val="0E746B"/>
                        </a:solidFill>
                        <a:effectLst/>
                        <a:latin typeface="Asap" panose="020B0604020202020204" charset="0"/>
                        <a:ea typeface="Arial"/>
                        <a:cs typeface="Arial"/>
                        <a:sym typeface="Arial"/>
                      </a:endParaRPr>
                    </a:p>
                    <a:p>
                      <a:r>
                        <a:rPr lang="en-US" sz="1200" b="0" i="0" u="none" strike="noStrike" cap="none" dirty="0">
                          <a:solidFill>
                            <a:srgbClr val="0E746B"/>
                          </a:solidFill>
                          <a:effectLst/>
                          <a:latin typeface="Asap" panose="020B0604020202020204" charset="0"/>
                          <a:ea typeface="Arial"/>
                          <a:cs typeface="Arial"/>
                          <a:sym typeface="Arial"/>
                        </a:rPr>
                        <a:t>    PARTS:</a:t>
                      </a:r>
                    </a:p>
                    <a:p>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(in=</a:t>
                      </a:r>
                      <a:r>
                        <a:rPr lang="en-US" sz="1200" b="0" i="0" u="none" strike="noStrike" cap="none" dirty="0" err="1">
                          <a:solidFill>
                            <a:srgbClr val="0E746B"/>
                          </a:solidFill>
                          <a:effectLst/>
                          <a:latin typeface="Asap" panose="020B0604020202020204" charset="0"/>
                          <a:ea typeface="Arial"/>
                          <a:cs typeface="Arial"/>
                          <a:sym typeface="Arial"/>
                        </a:rPr>
                        <a:t>in,sel</a:t>
                      </a:r>
                      <a:r>
                        <a:rPr lang="en-US" sz="1200" b="0" i="0" u="none" strike="noStrike" cap="none" dirty="0">
                          <a:solidFill>
                            <a:srgbClr val="0E746B"/>
                          </a:solidFill>
                          <a:effectLst/>
                          <a:latin typeface="Asap" panose="020B0604020202020204" charset="0"/>
                          <a:ea typeface="Arial"/>
                          <a:cs typeface="Arial"/>
                          <a:sym typeface="Arial"/>
                        </a:rPr>
                        <a:t>=</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[2],a=w1,b=w2);</a:t>
                      </a:r>
                    </a:p>
                    <a:p>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(in=w1,sel=</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[1],a=w3,b=w4);</a:t>
                      </a:r>
                    </a:p>
                    <a:p>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(in=w2,sel=</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[1],a=w5,b=w6);</a:t>
                      </a:r>
                    </a:p>
                    <a:p>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(in=w3,sel=</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[0],a=</a:t>
                      </a:r>
                      <a:r>
                        <a:rPr lang="en-US" sz="1200" b="0" i="0" u="none" strike="noStrike" cap="none" dirty="0" err="1">
                          <a:solidFill>
                            <a:srgbClr val="0E746B"/>
                          </a:solidFill>
                          <a:effectLst/>
                          <a:latin typeface="Asap" panose="020B0604020202020204" charset="0"/>
                          <a:ea typeface="Arial"/>
                          <a:cs typeface="Arial"/>
                          <a:sym typeface="Arial"/>
                        </a:rPr>
                        <a:t>a,b</a:t>
                      </a:r>
                      <a:r>
                        <a:rPr lang="en-US" sz="1200" b="0" i="0" u="none" strike="noStrike" cap="none" dirty="0">
                          <a:solidFill>
                            <a:srgbClr val="0E746B"/>
                          </a:solidFill>
                          <a:effectLst/>
                          <a:latin typeface="Asap" panose="020B0604020202020204" charset="0"/>
                          <a:ea typeface="Arial"/>
                          <a:cs typeface="Arial"/>
                          <a:sym typeface="Arial"/>
                        </a:rPr>
                        <a:t>=b);</a:t>
                      </a:r>
                    </a:p>
                    <a:p>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(in=w4,sel=</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[0],a=</a:t>
                      </a:r>
                      <a:r>
                        <a:rPr lang="en-US" sz="1200" b="0" i="0" u="none" strike="noStrike" cap="none" dirty="0" err="1">
                          <a:solidFill>
                            <a:srgbClr val="0E746B"/>
                          </a:solidFill>
                          <a:effectLst/>
                          <a:latin typeface="Asap" panose="020B0604020202020204" charset="0"/>
                          <a:ea typeface="Arial"/>
                          <a:cs typeface="Arial"/>
                          <a:sym typeface="Arial"/>
                        </a:rPr>
                        <a:t>c,b</a:t>
                      </a:r>
                      <a:r>
                        <a:rPr lang="en-US" sz="1200" b="0" i="0" u="none" strike="noStrike" cap="none" dirty="0">
                          <a:solidFill>
                            <a:srgbClr val="0E746B"/>
                          </a:solidFill>
                          <a:effectLst/>
                          <a:latin typeface="Asap" panose="020B0604020202020204" charset="0"/>
                          <a:ea typeface="Arial"/>
                          <a:cs typeface="Arial"/>
                          <a:sym typeface="Arial"/>
                        </a:rPr>
                        <a:t>=d);</a:t>
                      </a:r>
                    </a:p>
                    <a:p>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(in=w5,sel=</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[0],a=</a:t>
                      </a:r>
                      <a:r>
                        <a:rPr lang="en-US" sz="1200" b="0" i="0" u="none" strike="noStrike" cap="none" dirty="0" err="1">
                          <a:solidFill>
                            <a:srgbClr val="0E746B"/>
                          </a:solidFill>
                          <a:effectLst/>
                          <a:latin typeface="Asap" panose="020B0604020202020204" charset="0"/>
                          <a:ea typeface="Arial"/>
                          <a:cs typeface="Arial"/>
                          <a:sym typeface="Arial"/>
                        </a:rPr>
                        <a:t>e,b</a:t>
                      </a:r>
                      <a:r>
                        <a:rPr lang="en-US" sz="1200" b="0" i="0" u="none" strike="noStrike" cap="none" dirty="0">
                          <a:solidFill>
                            <a:srgbClr val="0E746B"/>
                          </a:solidFill>
                          <a:effectLst/>
                          <a:latin typeface="Asap" panose="020B0604020202020204" charset="0"/>
                          <a:ea typeface="Arial"/>
                          <a:cs typeface="Arial"/>
                          <a:sym typeface="Arial"/>
                        </a:rPr>
                        <a:t>=f);</a:t>
                      </a:r>
                    </a:p>
                    <a:p>
                      <a:r>
                        <a:rPr lang="en-US" sz="1200" b="0" i="0" u="none" strike="noStrike" cap="none" dirty="0" err="1">
                          <a:solidFill>
                            <a:srgbClr val="0E746B"/>
                          </a:solidFill>
                          <a:effectLst/>
                          <a:latin typeface="Asap" panose="020B0604020202020204" charset="0"/>
                          <a:ea typeface="Arial"/>
                          <a:cs typeface="Arial"/>
                          <a:sym typeface="Arial"/>
                        </a:rPr>
                        <a:t>DMux</a:t>
                      </a:r>
                      <a:r>
                        <a:rPr lang="en-US" sz="1200" b="0" i="0" u="none" strike="noStrike" cap="none" dirty="0">
                          <a:solidFill>
                            <a:srgbClr val="0E746B"/>
                          </a:solidFill>
                          <a:effectLst/>
                          <a:latin typeface="Asap" panose="020B0604020202020204" charset="0"/>
                          <a:ea typeface="Arial"/>
                          <a:cs typeface="Arial"/>
                          <a:sym typeface="Arial"/>
                        </a:rPr>
                        <a:t>(in=w6,sel=</a:t>
                      </a:r>
                      <a:r>
                        <a:rPr lang="en-US" sz="1200" b="0" i="0" u="none" strike="noStrike" cap="none" dirty="0" err="1">
                          <a:solidFill>
                            <a:srgbClr val="0E746B"/>
                          </a:solidFill>
                          <a:effectLst/>
                          <a:latin typeface="Asap" panose="020B0604020202020204" charset="0"/>
                          <a:ea typeface="Arial"/>
                          <a:cs typeface="Arial"/>
                          <a:sym typeface="Arial"/>
                        </a:rPr>
                        <a:t>sel</a:t>
                      </a:r>
                      <a:r>
                        <a:rPr lang="en-US" sz="1200" b="0" i="0" u="none" strike="noStrike" cap="none" dirty="0">
                          <a:solidFill>
                            <a:srgbClr val="0E746B"/>
                          </a:solidFill>
                          <a:effectLst/>
                          <a:latin typeface="Asap" panose="020B0604020202020204" charset="0"/>
                          <a:ea typeface="Arial"/>
                          <a:cs typeface="Arial"/>
                          <a:sym typeface="Arial"/>
                        </a:rPr>
                        <a:t>[0],a=</a:t>
                      </a:r>
                      <a:r>
                        <a:rPr lang="en-US" sz="1200" b="0" i="0" u="none" strike="noStrike" cap="none" dirty="0" err="1">
                          <a:solidFill>
                            <a:srgbClr val="0E746B"/>
                          </a:solidFill>
                          <a:effectLst/>
                          <a:latin typeface="Asap" panose="020B0604020202020204" charset="0"/>
                          <a:ea typeface="Arial"/>
                          <a:cs typeface="Arial"/>
                          <a:sym typeface="Arial"/>
                        </a:rPr>
                        <a:t>g,b</a:t>
                      </a:r>
                      <a:r>
                        <a:rPr lang="en-US" sz="1200" b="0" i="0" u="none" strike="noStrike" cap="none" dirty="0">
                          <a:solidFill>
                            <a:srgbClr val="0E746B"/>
                          </a:solidFill>
                          <a:effectLst/>
                          <a:latin typeface="Asap" panose="020B0604020202020204" charset="0"/>
                          <a:ea typeface="Arial"/>
                          <a:cs typeface="Arial"/>
                          <a:sym typeface="Arial"/>
                        </a:rPr>
                        <a:t>=h);</a:t>
                      </a:r>
                    </a:p>
                    <a:p>
                      <a:r>
                        <a:rPr lang="en-US" sz="1200" b="0" i="0" u="none" strike="noStrike" cap="none" dirty="0">
                          <a:solidFill>
                            <a:srgbClr val="0E746B"/>
                          </a:solidFill>
                          <a:effectLst/>
                          <a:latin typeface="Asap" panose="020B0604020202020204" charset="0"/>
                          <a:ea typeface="Arial"/>
                          <a:cs typeface="Arial"/>
                          <a:sym typeface="Arial"/>
                        </a:rPr>
                        <a:t>}</a:t>
                      </a:r>
                    </a:p>
                  </a:txBody>
                  <a:tcPr/>
                </a:tc>
                <a:extLst>
                  <a:ext uri="{0D108BD9-81ED-4DB2-BD59-A6C34878D82A}">
                    <a16:rowId xmlns:a16="http://schemas.microsoft.com/office/drawing/2014/main" val="1053315486"/>
                  </a:ext>
                </a:extLst>
              </a:tr>
            </a:tbl>
          </a:graphicData>
        </a:graphic>
      </p:graphicFrame>
      <p:pic>
        <p:nvPicPr>
          <p:cNvPr id="14338" name="Picture 2">
            <a:extLst>
              <a:ext uri="{FF2B5EF4-FFF2-40B4-BE49-F238E27FC236}">
                <a16:creationId xmlns:a16="http://schemas.microsoft.com/office/drawing/2014/main" id="{E8FC11B4-6DDB-E936-92A3-4761899DC7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896" y="1080955"/>
            <a:ext cx="3315083" cy="310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11042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a:extLst>
              <a:ext uri="{FF2B5EF4-FFF2-40B4-BE49-F238E27FC236}">
                <a16:creationId xmlns:a16="http://schemas.microsoft.com/office/drawing/2014/main" id="{756108A7-3000-C443-9BDE-FD879EB18426}"/>
              </a:ext>
            </a:extLst>
          </p:cNvPr>
          <p:cNvSpPr>
            <a:spLocks noGrp="1"/>
          </p:cNvSpPr>
          <p:nvPr>
            <p:ph type="title"/>
          </p:nvPr>
        </p:nvSpPr>
        <p:spPr>
          <a:xfrm>
            <a:off x="1104679" y="592342"/>
            <a:ext cx="7704000" cy="572700"/>
          </a:xfrm>
        </p:spPr>
        <p:txBody>
          <a:bodyPr/>
          <a:lstStyle/>
          <a:p>
            <a:r>
              <a:rPr lang="en-US" dirty="0">
                <a:solidFill>
                  <a:srgbClr val="0E746B"/>
                </a:solidFill>
              </a:rPr>
              <a:t>DMUX8WAY Gate</a:t>
            </a:r>
          </a:p>
        </p:txBody>
      </p:sp>
      <p:grpSp>
        <p:nvGrpSpPr>
          <p:cNvPr id="16" name="Google Shape;20366;p87">
            <a:extLst>
              <a:ext uri="{FF2B5EF4-FFF2-40B4-BE49-F238E27FC236}">
                <a16:creationId xmlns:a16="http://schemas.microsoft.com/office/drawing/2014/main" id="{8386C919-8540-6FFB-1EB0-71AA45419323}"/>
              </a:ext>
            </a:extLst>
          </p:cNvPr>
          <p:cNvGrpSpPr/>
          <p:nvPr/>
        </p:nvGrpSpPr>
        <p:grpSpPr>
          <a:xfrm>
            <a:off x="757244" y="735421"/>
            <a:ext cx="347435" cy="345534"/>
            <a:chOff x="3527780" y="2885263"/>
            <a:chExt cx="347435" cy="345534"/>
          </a:xfrm>
        </p:grpSpPr>
        <p:sp>
          <p:nvSpPr>
            <p:cNvPr id="17" name="Google Shape;20367;p87">
              <a:extLst>
                <a:ext uri="{FF2B5EF4-FFF2-40B4-BE49-F238E27FC236}">
                  <a16:creationId xmlns:a16="http://schemas.microsoft.com/office/drawing/2014/main" id="{8BA0F2DF-DE02-00E3-3548-BF0BD525A86C}"/>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0368;p87">
              <a:extLst>
                <a:ext uri="{FF2B5EF4-FFF2-40B4-BE49-F238E27FC236}">
                  <a16:creationId xmlns:a16="http://schemas.microsoft.com/office/drawing/2014/main" id="{3905609F-D773-A133-E7D8-81860B543072}"/>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0369;p87">
              <a:extLst>
                <a:ext uri="{FF2B5EF4-FFF2-40B4-BE49-F238E27FC236}">
                  <a16:creationId xmlns:a16="http://schemas.microsoft.com/office/drawing/2014/main" id="{557FB770-B315-0A65-803E-E0F201D096B4}"/>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370;p87">
              <a:extLst>
                <a:ext uri="{FF2B5EF4-FFF2-40B4-BE49-F238E27FC236}">
                  <a16:creationId xmlns:a16="http://schemas.microsoft.com/office/drawing/2014/main" id="{18769634-3CCB-2C56-2249-C81B8F80961F}"/>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0371;p87">
              <a:extLst>
                <a:ext uri="{FF2B5EF4-FFF2-40B4-BE49-F238E27FC236}">
                  <a16:creationId xmlns:a16="http://schemas.microsoft.com/office/drawing/2014/main" id="{5432F2AB-105D-CBC8-2B12-557070C093EE}"/>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0372;p87">
              <a:extLst>
                <a:ext uri="{FF2B5EF4-FFF2-40B4-BE49-F238E27FC236}">
                  <a16:creationId xmlns:a16="http://schemas.microsoft.com/office/drawing/2014/main" id="{2AF7F378-AE35-95DB-F14B-973D0841E25A}"/>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0373;p87">
              <a:extLst>
                <a:ext uri="{FF2B5EF4-FFF2-40B4-BE49-F238E27FC236}">
                  <a16:creationId xmlns:a16="http://schemas.microsoft.com/office/drawing/2014/main" id="{58F34F03-8138-351E-CA6E-30CE9175453D}"/>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0374;p87">
              <a:extLst>
                <a:ext uri="{FF2B5EF4-FFF2-40B4-BE49-F238E27FC236}">
                  <a16:creationId xmlns:a16="http://schemas.microsoft.com/office/drawing/2014/main" id="{9752A45F-4BEF-317D-7A9F-CF87FFD15E5C}"/>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0375;p87">
              <a:extLst>
                <a:ext uri="{FF2B5EF4-FFF2-40B4-BE49-F238E27FC236}">
                  <a16:creationId xmlns:a16="http://schemas.microsoft.com/office/drawing/2014/main" id="{D9CA0092-722B-5E7F-F571-0F8FF96F815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0376;p87">
              <a:extLst>
                <a:ext uri="{FF2B5EF4-FFF2-40B4-BE49-F238E27FC236}">
                  <a16:creationId xmlns:a16="http://schemas.microsoft.com/office/drawing/2014/main" id="{D08661CD-21C6-2E49-2A33-BFD1EA3ACA19}"/>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0377;p87">
              <a:extLst>
                <a:ext uri="{FF2B5EF4-FFF2-40B4-BE49-F238E27FC236}">
                  <a16:creationId xmlns:a16="http://schemas.microsoft.com/office/drawing/2014/main" id="{218598B8-378F-3784-27B7-4E25FF4B2FE3}"/>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0378;p87">
              <a:extLst>
                <a:ext uri="{FF2B5EF4-FFF2-40B4-BE49-F238E27FC236}">
                  <a16:creationId xmlns:a16="http://schemas.microsoft.com/office/drawing/2014/main" id="{4AF7E721-34C1-7A54-49D1-DC996E903C0D}"/>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0379;p87">
              <a:extLst>
                <a:ext uri="{FF2B5EF4-FFF2-40B4-BE49-F238E27FC236}">
                  <a16:creationId xmlns:a16="http://schemas.microsoft.com/office/drawing/2014/main" id="{3D5F4AF3-6DD3-9F2E-EFA7-1C69D3AE20AF}"/>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0380;p87">
              <a:extLst>
                <a:ext uri="{FF2B5EF4-FFF2-40B4-BE49-F238E27FC236}">
                  <a16:creationId xmlns:a16="http://schemas.microsoft.com/office/drawing/2014/main" id="{EFA73337-438F-6CEA-DC06-119BA57DD48B}"/>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0381;p87">
              <a:extLst>
                <a:ext uri="{FF2B5EF4-FFF2-40B4-BE49-F238E27FC236}">
                  <a16:creationId xmlns:a16="http://schemas.microsoft.com/office/drawing/2014/main" id="{AB3ECF7B-C785-F10F-D0C3-7FC557F9372C}"/>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0382;p87">
              <a:extLst>
                <a:ext uri="{FF2B5EF4-FFF2-40B4-BE49-F238E27FC236}">
                  <a16:creationId xmlns:a16="http://schemas.microsoft.com/office/drawing/2014/main" id="{92E87454-1BE7-6FB1-9B4B-6683D4F2AC91}"/>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0383;p87">
              <a:extLst>
                <a:ext uri="{FF2B5EF4-FFF2-40B4-BE49-F238E27FC236}">
                  <a16:creationId xmlns:a16="http://schemas.microsoft.com/office/drawing/2014/main" id="{40D3AF70-17AE-DD26-0DC7-37021F5F1B5B}"/>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0384;p87">
              <a:extLst>
                <a:ext uri="{FF2B5EF4-FFF2-40B4-BE49-F238E27FC236}">
                  <a16:creationId xmlns:a16="http://schemas.microsoft.com/office/drawing/2014/main" id="{55489CD1-C5F1-DF86-F23B-D014BF7034B2}"/>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385;p87">
              <a:extLst>
                <a:ext uri="{FF2B5EF4-FFF2-40B4-BE49-F238E27FC236}">
                  <a16:creationId xmlns:a16="http://schemas.microsoft.com/office/drawing/2014/main" id="{A133C042-7A77-5F0D-B602-4177C5BF3EEB}"/>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0386;p87">
              <a:extLst>
                <a:ext uri="{FF2B5EF4-FFF2-40B4-BE49-F238E27FC236}">
                  <a16:creationId xmlns:a16="http://schemas.microsoft.com/office/drawing/2014/main" id="{80B78418-FE9A-B164-DE2F-0D67EFF05B94}"/>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0387;p87">
              <a:extLst>
                <a:ext uri="{FF2B5EF4-FFF2-40B4-BE49-F238E27FC236}">
                  <a16:creationId xmlns:a16="http://schemas.microsoft.com/office/drawing/2014/main" id="{4E2A6C57-0662-5191-F2AE-F24F42A9D3C7}"/>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20388;p87">
              <a:extLst>
                <a:ext uri="{FF2B5EF4-FFF2-40B4-BE49-F238E27FC236}">
                  <a16:creationId xmlns:a16="http://schemas.microsoft.com/office/drawing/2014/main" id="{AB1017C1-C477-C8D5-6502-D1E1428EED4D}"/>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20389;p87">
              <a:extLst>
                <a:ext uri="{FF2B5EF4-FFF2-40B4-BE49-F238E27FC236}">
                  <a16:creationId xmlns:a16="http://schemas.microsoft.com/office/drawing/2014/main" id="{45E8B362-9705-80BD-C122-0DB06BBF64B5}"/>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Title 14">
            <a:extLst>
              <a:ext uri="{FF2B5EF4-FFF2-40B4-BE49-F238E27FC236}">
                <a16:creationId xmlns:a16="http://schemas.microsoft.com/office/drawing/2014/main" id="{1A9FB631-9C26-CD63-F6EB-C4F3D9841E80}"/>
              </a:ext>
            </a:extLst>
          </p:cNvPr>
          <p:cNvSpPr txBox="1">
            <a:spLocks/>
          </p:cNvSpPr>
          <p:nvPr/>
        </p:nvSpPr>
        <p:spPr>
          <a:xfrm>
            <a:off x="2802555" y="3847401"/>
            <a:ext cx="6208583" cy="90137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akbak One"/>
              <a:buNone/>
              <a:defRPr sz="3000" b="0" i="0" u="none" strike="noStrike" cap="none">
                <a:solidFill>
                  <a:schemeClr val="dk1"/>
                </a:solidFill>
                <a:latin typeface="Bakbak One"/>
                <a:ea typeface="Bakbak One"/>
                <a:cs typeface="Bakbak One"/>
                <a:sym typeface="Bakbak One"/>
              </a:defRPr>
            </a:lvl1pPr>
            <a:lvl2pPr marR="0" lvl="1"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2pPr>
            <a:lvl3pPr marR="0" lvl="2"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3pPr>
            <a:lvl4pPr marR="0" lvl="3"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4pPr>
            <a:lvl5pPr marR="0" lvl="4"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5pPr>
            <a:lvl6pPr marR="0" lvl="5"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6pPr>
            <a:lvl7pPr marR="0" lvl="6"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7pPr>
            <a:lvl8pPr marR="0" lvl="7"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8pPr>
            <a:lvl9pPr marR="0" lvl="8" algn="l" rtl="0">
              <a:lnSpc>
                <a:spcPct val="100000"/>
              </a:lnSpc>
              <a:spcBef>
                <a:spcPts val="0"/>
              </a:spcBef>
              <a:spcAft>
                <a:spcPts val="0"/>
              </a:spcAft>
              <a:buClr>
                <a:schemeClr val="dk1"/>
              </a:buClr>
              <a:buSzPts val="3500"/>
              <a:buFont typeface="Orelega One"/>
              <a:buNone/>
              <a:defRPr sz="3500" b="0" i="0" u="none" strike="noStrike" cap="none">
                <a:solidFill>
                  <a:schemeClr val="dk1"/>
                </a:solidFill>
                <a:latin typeface="Orelega One"/>
                <a:ea typeface="Orelega One"/>
                <a:cs typeface="Orelega One"/>
                <a:sym typeface="Orelega One"/>
              </a:defRPr>
            </a:lvl9pPr>
          </a:lstStyle>
          <a:p>
            <a:r>
              <a:rPr lang="en-US" sz="1600" b="0" i="0" dirty="0">
                <a:solidFill>
                  <a:srgbClr val="0E746B"/>
                </a:solidFill>
                <a:effectLst/>
                <a:latin typeface="Asap" panose="020B0604020202020204" charset="0"/>
                <a:cs typeface="Bakbak One" panose="020B0604020202020204" charset="0"/>
              </a:rPr>
              <a:t>We build a DMUX8WAY with 7 2:1 DMUXs, where the input is split into two paths based on the selection line to display the input on one of the outputs.</a:t>
            </a:r>
          </a:p>
        </p:txBody>
      </p:sp>
      <p:graphicFrame>
        <p:nvGraphicFramePr>
          <p:cNvPr id="42" name="Table 41">
            <a:extLst>
              <a:ext uri="{FF2B5EF4-FFF2-40B4-BE49-F238E27FC236}">
                <a16:creationId xmlns:a16="http://schemas.microsoft.com/office/drawing/2014/main" id="{F3D998BD-BC13-229D-28B8-0CCD84C1D3D2}"/>
              </a:ext>
            </a:extLst>
          </p:cNvPr>
          <p:cNvGraphicFramePr>
            <a:graphicFrameLocks noGrp="1"/>
          </p:cNvGraphicFramePr>
          <p:nvPr>
            <p:extLst>
              <p:ext uri="{D42A27DB-BD31-4B8C-83A1-F6EECF244321}">
                <p14:modId xmlns:p14="http://schemas.microsoft.com/office/powerpoint/2010/main" val="4083479973"/>
              </p:ext>
            </p:extLst>
          </p:nvPr>
        </p:nvGraphicFramePr>
        <p:xfrm>
          <a:off x="5264023" y="587886"/>
          <a:ext cx="3315084" cy="3244238"/>
        </p:xfrm>
        <a:graphic>
          <a:graphicData uri="http://schemas.openxmlformats.org/drawingml/2006/table">
            <a:tbl>
              <a:tblPr firstRow="1" bandRow="1">
                <a:tableStyleId>{F1C639D2-26CA-439B-88C9-0EA2C49CE583}</a:tableStyleId>
              </a:tblPr>
              <a:tblGrid>
                <a:gridCol w="3315084">
                  <a:extLst>
                    <a:ext uri="{9D8B030D-6E8A-4147-A177-3AD203B41FA5}">
                      <a16:colId xmlns:a16="http://schemas.microsoft.com/office/drawing/2014/main" val="709509873"/>
                    </a:ext>
                  </a:extLst>
                </a:gridCol>
              </a:tblGrid>
              <a:tr h="272438">
                <a:tc>
                  <a:txBody>
                    <a:bodyPr/>
                    <a:lstStyle/>
                    <a:p>
                      <a:pPr algn="ctr"/>
                      <a:r>
                        <a:rPr lang="en-US" sz="900" b="0" i="0" u="none" strike="noStrike" cap="none" dirty="0">
                          <a:solidFill>
                            <a:srgbClr val="0E746B"/>
                          </a:solidFill>
                          <a:effectLst/>
                          <a:latin typeface="Asap" panose="020B0604020202020204" charset="0"/>
                          <a:ea typeface="Arial"/>
                          <a:cs typeface="Arial"/>
                          <a:sym typeface="Arial"/>
                        </a:rPr>
                        <a:t>DMux8Way Verilog</a:t>
                      </a:r>
                      <a:endParaRPr lang="en-US" sz="900" dirty="0">
                        <a:solidFill>
                          <a:srgbClr val="0E746B"/>
                        </a:solidFill>
                        <a:latin typeface="Asap" panose="020B0604020202020204" charset="0"/>
                      </a:endParaRPr>
                    </a:p>
                  </a:txBody>
                  <a:tcPr/>
                </a:tc>
                <a:extLst>
                  <a:ext uri="{0D108BD9-81ED-4DB2-BD59-A6C34878D82A}">
                    <a16:rowId xmlns:a16="http://schemas.microsoft.com/office/drawing/2014/main" val="3566524408"/>
                  </a:ext>
                </a:extLst>
              </a:tr>
              <a:tr h="2704459">
                <a:tc>
                  <a:txBody>
                    <a:bodyPr/>
                    <a:lstStyle/>
                    <a:p>
                      <a:r>
                        <a:rPr lang="en-US" sz="900" b="0" i="0" u="none" strike="noStrike" cap="none" dirty="0">
                          <a:solidFill>
                            <a:srgbClr val="0E746B"/>
                          </a:solidFill>
                          <a:effectLst/>
                          <a:latin typeface="Asap" panose="020B0604020202020204" charset="0"/>
                          <a:ea typeface="Arial"/>
                          <a:cs typeface="Arial"/>
                          <a:sym typeface="Arial"/>
                        </a:rPr>
                        <a:t>module DMux8Way(</a:t>
                      </a:r>
                    </a:p>
                    <a:p>
                      <a:r>
                        <a:rPr lang="en-US" sz="900" b="0" i="0" u="none" strike="noStrike" cap="none" dirty="0">
                          <a:solidFill>
                            <a:srgbClr val="0E746B"/>
                          </a:solidFill>
                          <a:effectLst/>
                          <a:latin typeface="Asap" panose="020B0604020202020204" charset="0"/>
                          <a:ea typeface="Arial"/>
                          <a:cs typeface="Arial"/>
                          <a:sym typeface="Arial"/>
                        </a:rPr>
                        <a:t>	input in,</a:t>
                      </a:r>
                    </a:p>
                    <a:p>
                      <a:r>
                        <a:rPr lang="en-US" sz="900" b="0" i="0" u="none" strike="noStrike" cap="none" dirty="0">
                          <a:solidFill>
                            <a:srgbClr val="0E746B"/>
                          </a:solidFill>
                          <a:effectLst/>
                          <a:latin typeface="Asap" panose="020B0604020202020204" charset="0"/>
                          <a:ea typeface="Arial"/>
                          <a:cs typeface="Arial"/>
                          <a:sym typeface="Arial"/>
                        </a:rPr>
                        <a:t>	input [2:0] </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a:t>
                      </a:r>
                    </a:p>
                    <a:p>
                      <a:r>
                        <a:rPr lang="en-US" sz="900" b="0" i="0" u="none" strike="noStrike" cap="none" dirty="0">
                          <a:solidFill>
                            <a:srgbClr val="0E746B"/>
                          </a:solidFill>
                          <a:effectLst/>
                          <a:latin typeface="Asap" panose="020B0604020202020204" charset="0"/>
                          <a:ea typeface="Arial"/>
                          <a:cs typeface="Arial"/>
                          <a:sym typeface="Arial"/>
                        </a:rPr>
                        <a:t>                              output a,</a:t>
                      </a:r>
                    </a:p>
                    <a:p>
                      <a:r>
                        <a:rPr lang="en-US" sz="900" b="0" i="0" u="none" strike="noStrike" cap="none" dirty="0">
                          <a:solidFill>
                            <a:srgbClr val="0E746B"/>
                          </a:solidFill>
                          <a:effectLst/>
                          <a:latin typeface="Asap" panose="020B0604020202020204" charset="0"/>
                          <a:ea typeface="Arial"/>
                          <a:cs typeface="Arial"/>
                          <a:sym typeface="Arial"/>
                        </a:rPr>
                        <a:t>	output b,</a:t>
                      </a:r>
                    </a:p>
                    <a:p>
                      <a:r>
                        <a:rPr lang="en-US" sz="900" b="0" i="0" u="none" strike="noStrike" cap="none" dirty="0">
                          <a:solidFill>
                            <a:srgbClr val="0E746B"/>
                          </a:solidFill>
                          <a:effectLst/>
                          <a:latin typeface="Asap" panose="020B0604020202020204" charset="0"/>
                          <a:ea typeface="Arial"/>
                          <a:cs typeface="Arial"/>
                          <a:sym typeface="Arial"/>
                        </a:rPr>
                        <a:t>	output c,</a:t>
                      </a:r>
                    </a:p>
                    <a:p>
                      <a:r>
                        <a:rPr lang="en-US" sz="900" b="0" i="0" u="none" strike="noStrike" cap="none" dirty="0">
                          <a:solidFill>
                            <a:srgbClr val="0E746B"/>
                          </a:solidFill>
                          <a:effectLst/>
                          <a:latin typeface="Asap" panose="020B0604020202020204" charset="0"/>
                          <a:ea typeface="Arial"/>
                          <a:cs typeface="Arial"/>
                          <a:sym typeface="Arial"/>
                        </a:rPr>
                        <a:t>	output d,</a:t>
                      </a:r>
                    </a:p>
                    <a:p>
                      <a:r>
                        <a:rPr lang="en-US" sz="900" b="0" i="0" u="none" strike="noStrike" cap="none" dirty="0">
                          <a:solidFill>
                            <a:srgbClr val="0E746B"/>
                          </a:solidFill>
                          <a:effectLst/>
                          <a:latin typeface="Asap" panose="020B0604020202020204" charset="0"/>
                          <a:ea typeface="Arial"/>
                          <a:cs typeface="Arial"/>
                          <a:sym typeface="Arial"/>
                        </a:rPr>
                        <a:t>	output e,</a:t>
                      </a:r>
                    </a:p>
                    <a:p>
                      <a:r>
                        <a:rPr lang="en-US" sz="900" b="0" i="0" u="none" strike="noStrike" cap="none" dirty="0">
                          <a:solidFill>
                            <a:srgbClr val="0E746B"/>
                          </a:solidFill>
                          <a:effectLst/>
                          <a:latin typeface="Asap" panose="020B0604020202020204" charset="0"/>
                          <a:ea typeface="Arial"/>
                          <a:cs typeface="Arial"/>
                          <a:sym typeface="Arial"/>
                        </a:rPr>
                        <a:t>	output f,</a:t>
                      </a:r>
                    </a:p>
                    <a:p>
                      <a:r>
                        <a:rPr lang="en-US" sz="900" b="0" i="0" u="none" strike="noStrike" cap="none" dirty="0">
                          <a:solidFill>
                            <a:srgbClr val="0E746B"/>
                          </a:solidFill>
                          <a:effectLst/>
                          <a:latin typeface="Asap" panose="020B0604020202020204" charset="0"/>
                          <a:ea typeface="Arial"/>
                          <a:cs typeface="Arial"/>
                          <a:sym typeface="Arial"/>
                        </a:rPr>
                        <a:t>	output g,</a:t>
                      </a:r>
                    </a:p>
                    <a:p>
                      <a:r>
                        <a:rPr lang="en-US" sz="900" b="0" i="0" u="none" strike="noStrike" cap="none" dirty="0">
                          <a:solidFill>
                            <a:srgbClr val="0E746B"/>
                          </a:solidFill>
                          <a:effectLst/>
                          <a:latin typeface="Asap" panose="020B0604020202020204" charset="0"/>
                          <a:ea typeface="Arial"/>
                          <a:cs typeface="Arial"/>
                          <a:sym typeface="Arial"/>
                        </a:rPr>
                        <a:t>	output h</a:t>
                      </a:r>
                    </a:p>
                    <a:p>
                      <a:r>
                        <a:rPr lang="en-US" sz="900" b="0" i="0" u="none" strike="noStrike" cap="none" dirty="0">
                          <a:solidFill>
                            <a:srgbClr val="0E746B"/>
                          </a:solidFill>
                          <a:effectLst/>
                          <a:latin typeface="Asap" panose="020B0604020202020204" charset="0"/>
                          <a:ea typeface="Arial"/>
                          <a:cs typeface="Arial"/>
                          <a:sym typeface="Arial"/>
                        </a:rPr>
                        <a:t>);</a:t>
                      </a:r>
                    </a:p>
                    <a:p>
                      <a:r>
                        <a:rPr lang="en-US" sz="900" b="0" i="0" u="none" strike="noStrike" cap="none" dirty="0">
                          <a:solidFill>
                            <a:srgbClr val="0E746B"/>
                          </a:solidFill>
                          <a:effectLst/>
                          <a:latin typeface="Asap" panose="020B0604020202020204" charset="0"/>
                          <a:ea typeface="Arial"/>
                          <a:cs typeface="Arial"/>
                          <a:sym typeface="Arial"/>
                        </a:rPr>
                        <a:t>   wire w1,w2,w3,w5,w4,w6;</a:t>
                      </a:r>
                    </a:p>
                    <a:p>
                      <a:r>
                        <a:rPr lang="en-US" sz="900" b="0" i="0" u="none" strike="noStrike" cap="none" dirty="0">
                          <a:solidFill>
                            <a:srgbClr val="0E746B"/>
                          </a:solidFill>
                          <a:effectLst/>
                          <a:latin typeface="Asap" panose="020B0604020202020204" charset="0"/>
                          <a:ea typeface="Arial"/>
                          <a:cs typeface="Arial"/>
                          <a:sym typeface="Arial"/>
                        </a:rPr>
                        <a:t>  </a:t>
                      </a:r>
                      <a:r>
                        <a:rPr lang="en-US" sz="900" b="0" i="0" u="none" strike="noStrike" cap="none" dirty="0" err="1">
                          <a:solidFill>
                            <a:srgbClr val="0E746B"/>
                          </a:solidFill>
                          <a:effectLst/>
                          <a:latin typeface="Asap" panose="020B0604020202020204" charset="0"/>
                          <a:ea typeface="Arial"/>
                          <a:cs typeface="Arial"/>
                          <a:sym typeface="Arial"/>
                        </a:rPr>
                        <a:t>DMux</a:t>
                      </a:r>
                      <a:r>
                        <a:rPr lang="en-US" sz="900" b="0" i="0" u="none" strike="noStrike" cap="none" dirty="0">
                          <a:solidFill>
                            <a:srgbClr val="0E746B"/>
                          </a:solidFill>
                          <a:effectLst/>
                          <a:latin typeface="Asap" panose="020B0604020202020204" charset="0"/>
                          <a:ea typeface="Arial"/>
                          <a:cs typeface="Arial"/>
                          <a:sym typeface="Arial"/>
                        </a:rPr>
                        <a:t> dm1 (.in(in),.</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[2]),.a(w1),.b(w2));</a:t>
                      </a:r>
                    </a:p>
                    <a:p>
                      <a:r>
                        <a:rPr lang="en-US" sz="900" b="0" i="0" u="none" strike="noStrike" cap="none" dirty="0">
                          <a:solidFill>
                            <a:srgbClr val="0E746B"/>
                          </a:solidFill>
                          <a:effectLst/>
                          <a:latin typeface="Asap" panose="020B0604020202020204" charset="0"/>
                          <a:ea typeface="Arial"/>
                          <a:cs typeface="Arial"/>
                          <a:sym typeface="Arial"/>
                        </a:rPr>
                        <a:t>  </a:t>
                      </a:r>
                      <a:r>
                        <a:rPr lang="en-US" sz="900" b="0" i="0" u="none" strike="noStrike" cap="none" dirty="0" err="1">
                          <a:solidFill>
                            <a:srgbClr val="0E746B"/>
                          </a:solidFill>
                          <a:effectLst/>
                          <a:latin typeface="Asap" panose="020B0604020202020204" charset="0"/>
                          <a:ea typeface="Arial"/>
                          <a:cs typeface="Arial"/>
                          <a:sym typeface="Arial"/>
                        </a:rPr>
                        <a:t>DMux</a:t>
                      </a:r>
                      <a:r>
                        <a:rPr lang="en-US" sz="900" b="0" i="0" u="none" strike="noStrike" cap="none" dirty="0">
                          <a:solidFill>
                            <a:srgbClr val="0E746B"/>
                          </a:solidFill>
                          <a:effectLst/>
                          <a:latin typeface="Asap" panose="020B0604020202020204" charset="0"/>
                          <a:ea typeface="Arial"/>
                          <a:cs typeface="Arial"/>
                          <a:sym typeface="Arial"/>
                        </a:rPr>
                        <a:t> dm2 (.in(w1),.</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[1]),.a(w3),.b(w4));</a:t>
                      </a:r>
                    </a:p>
                    <a:p>
                      <a:r>
                        <a:rPr lang="en-US" sz="900" b="0" i="0" u="none" strike="noStrike" cap="none" dirty="0">
                          <a:solidFill>
                            <a:srgbClr val="0E746B"/>
                          </a:solidFill>
                          <a:effectLst/>
                          <a:latin typeface="Asap" panose="020B0604020202020204" charset="0"/>
                          <a:ea typeface="Arial"/>
                          <a:cs typeface="Arial"/>
                          <a:sym typeface="Arial"/>
                        </a:rPr>
                        <a:t>  </a:t>
                      </a:r>
                      <a:r>
                        <a:rPr lang="en-US" sz="900" b="0" i="0" u="none" strike="noStrike" cap="none" dirty="0" err="1">
                          <a:solidFill>
                            <a:srgbClr val="0E746B"/>
                          </a:solidFill>
                          <a:effectLst/>
                          <a:latin typeface="Asap" panose="020B0604020202020204" charset="0"/>
                          <a:ea typeface="Arial"/>
                          <a:cs typeface="Arial"/>
                          <a:sym typeface="Arial"/>
                        </a:rPr>
                        <a:t>DMux</a:t>
                      </a:r>
                      <a:r>
                        <a:rPr lang="en-US" sz="900" b="0" i="0" u="none" strike="noStrike" cap="none" dirty="0">
                          <a:solidFill>
                            <a:srgbClr val="0E746B"/>
                          </a:solidFill>
                          <a:effectLst/>
                          <a:latin typeface="Asap" panose="020B0604020202020204" charset="0"/>
                          <a:ea typeface="Arial"/>
                          <a:cs typeface="Arial"/>
                          <a:sym typeface="Arial"/>
                        </a:rPr>
                        <a:t> dm3 (.in(w2),.</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[1]),.a(w5),.b(w6));</a:t>
                      </a:r>
                    </a:p>
                    <a:p>
                      <a:r>
                        <a:rPr lang="en-US" sz="900" b="0" i="0" u="none" strike="noStrike" cap="none" dirty="0">
                          <a:solidFill>
                            <a:srgbClr val="0E746B"/>
                          </a:solidFill>
                          <a:effectLst/>
                          <a:latin typeface="Asap" panose="020B0604020202020204" charset="0"/>
                          <a:ea typeface="Arial"/>
                          <a:cs typeface="Arial"/>
                          <a:sym typeface="Arial"/>
                        </a:rPr>
                        <a:t>  </a:t>
                      </a:r>
                      <a:r>
                        <a:rPr lang="en-US" sz="900" b="0" i="0" u="none" strike="noStrike" cap="none" dirty="0" err="1">
                          <a:solidFill>
                            <a:srgbClr val="0E746B"/>
                          </a:solidFill>
                          <a:effectLst/>
                          <a:latin typeface="Asap" panose="020B0604020202020204" charset="0"/>
                          <a:ea typeface="Arial"/>
                          <a:cs typeface="Arial"/>
                          <a:sym typeface="Arial"/>
                        </a:rPr>
                        <a:t>DMux</a:t>
                      </a:r>
                      <a:r>
                        <a:rPr lang="en-US" sz="900" b="0" i="0" u="none" strike="noStrike" cap="none" dirty="0">
                          <a:solidFill>
                            <a:srgbClr val="0E746B"/>
                          </a:solidFill>
                          <a:effectLst/>
                          <a:latin typeface="Asap" panose="020B0604020202020204" charset="0"/>
                          <a:ea typeface="Arial"/>
                          <a:cs typeface="Arial"/>
                          <a:sym typeface="Arial"/>
                        </a:rPr>
                        <a:t> dm4 (.in(w3),.</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[0]),.a(a),.b(b));</a:t>
                      </a:r>
                    </a:p>
                    <a:p>
                      <a:r>
                        <a:rPr lang="en-US" sz="900" b="0" i="0" u="none" strike="noStrike" cap="none" dirty="0">
                          <a:solidFill>
                            <a:srgbClr val="0E746B"/>
                          </a:solidFill>
                          <a:effectLst/>
                          <a:latin typeface="Asap" panose="020B0604020202020204" charset="0"/>
                          <a:ea typeface="Arial"/>
                          <a:cs typeface="Arial"/>
                          <a:sym typeface="Arial"/>
                        </a:rPr>
                        <a:t>  </a:t>
                      </a:r>
                      <a:r>
                        <a:rPr lang="en-US" sz="900" b="0" i="0" u="none" strike="noStrike" cap="none" dirty="0" err="1">
                          <a:solidFill>
                            <a:srgbClr val="0E746B"/>
                          </a:solidFill>
                          <a:effectLst/>
                          <a:latin typeface="Asap" panose="020B0604020202020204" charset="0"/>
                          <a:ea typeface="Arial"/>
                          <a:cs typeface="Arial"/>
                          <a:sym typeface="Arial"/>
                        </a:rPr>
                        <a:t>DMux</a:t>
                      </a:r>
                      <a:r>
                        <a:rPr lang="en-US" sz="900" b="0" i="0" u="none" strike="noStrike" cap="none" dirty="0">
                          <a:solidFill>
                            <a:srgbClr val="0E746B"/>
                          </a:solidFill>
                          <a:effectLst/>
                          <a:latin typeface="Asap" panose="020B0604020202020204" charset="0"/>
                          <a:ea typeface="Arial"/>
                          <a:cs typeface="Arial"/>
                          <a:sym typeface="Arial"/>
                        </a:rPr>
                        <a:t> dm5 (.in(w4),.</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[0]),.a(c),.b(d));</a:t>
                      </a:r>
                    </a:p>
                    <a:p>
                      <a:r>
                        <a:rPr lang="en-US" sz="900" b="0" i="0" u="none" strike="noStrike" cap="none" dirty="0">
                          <a:solidFill>
                            <a:srgbClr val="0E746B"/>
                          </a:solidFill>
                          <a:effectLst/>
                          <a:latin typeface="Asap" panose="020B0604020202020204" charset="0"/>
                          <a:ea typeface="Arial"/>
                          <a:cs typeface="Arial"/>
                          <a:sym typeface="Arial"/>
                        </a:rPr>
                        <a:t>  </a:t>
                      </a:r>
                      <a:r>
                        <a:rPr lang="en-US" sz="900" b="0" i="0" u="none" strike="noStrike" cap="none" dirty="0" err="1">
                          <a:solidFill>
                            <a:srgbClr val="0E746B"/>
                          </a:solidFill>
                          <a:effectLst/>
                          <a:latin typeface="Asap" panose="020B0604020202020204" charset="0"/>
                          <a:ea typeface="Arial"/>
                          <a:cs typeface="Arial"/>
                          <a:sym typeface="Arial"/>
                        </a:rPr>
                        <a:t>DMux</a:t>
                      </a:r>
                      <a:r>
                        <a:rPr lang="en-US" sz="900" b="0" i="0" u="none" strike="noStrike" cap="none" dirty="0">
                          <a:solidFill>
                            <a:srgbClr val="0E746B"/>
                          </a:solidFill>
                          <a:effectLst/>
                          <a:latin typeface="Asap" panose="020B0604020202020204" charset="0"/>
                          <a:ea typeface="Arial"/>
                          <a:cs typeface="Arial"/>
                          <a:sym typeface="Arial"/>
                        </a:rPr>
                        <a:t> dm6 (.in(w5),.</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[0]),.a(e),.b(f));</a:t>
                      </a:r>
                    </a:p>
                    <a:p>
                      <a:r>
                        <a:rPr lang="en-US" sz="900" b="0" i="0" u="none" strike="noStrike" cap="none" dirty="0">
                          <a:solidFill>
                            <a:srgbClr val="0E746B"/>
                          </a:solidFill>
                          <a:effectLst/>
                          <a:latin typeface="Asap" panose="020B0604020202020204" charset="0"/>
                          <a:ea typeface="Arial"/>
                          <a:cs typeface="Arial"/>
                          <a:sym typeface="Arial"/>
                        </a:rPr>
                        <a:t>  </a:t>
                      </a:r>
                      <a:r>
                        <a:rPr lang="en-US" sz="900" b="0" i="0" u="none" strike="noStrike" cap="none" dirty="0" err="1">
                          <a:solidFill>
                            <a:srgbClr val="0E746B"/>
                          </a:solidFill>
                          <a:effectLst/>
                          <a:latin typeface="Asap" panose="020B0604020202020204" charset="0"/>
                          <a:ea typeface="Arial"/>
                          <a:cs typeface="Arial"/>
                          <a:sym typeface="Arial"/>
                        </a:rPr>
                        <a:t>DMux</a:t>
                      </a:r>
                      <a:r>
                        <a:rPr lang="en-US" sz="900" b="0" i="0" u="none" strike="noStrike" cap="none" dirty="0">
                          <a:solidFill>
                            <a:srgbClr val="0E746B"/>
                          </a:solidFill>
                          <a:effectLst/>
                          <a:latin typeface="Asap" panose="020B0604020202020204" charset="0"/>
                          <a:ea typeface="Arial"/>
                          <a:cs typeface="Arial"/>
                          <a:sym typeface="Arial"/>
                        </a:rPr>
                        <a:t> dm7 (.in(w6),.</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a:t>
                      </a:r>
                      <a:r>
                        <a:rPr lang="en-US" sz="900" b="0" i="0" u="none" strike="noStrike" cap="none" dirty="0" err="1">
                          <a:solidFill>
                            <a:srgbClr val="0E746B"/>
                          </a:solidFill>
                          <a:effectLst/>
                          <a:latin typeface="Asap" panose="020B0604020202020204" charset="0"/>
                          <a:ea typeface="Arial"/>
                          <a:cs typeface="Arial"/>
                          <a:sym typeface="Arial"/>
                        </a:rPr>
                        <a:t>sel</a:t>
                      </a:r>
                      <a:r>
                        <a:rPr lang="en-US" sz="900" b="0" i="0" u="none" strike="noStrike" cap="none" dirty="0">
                          <a:solidFill>
                            <a:srgbClr val="0E746B"/>
                          </a:solidFill>
                          <a:effectLst/>
                          <a:latin typeface="Asap" panose="020B0604020202020204" charset="0"/>
                          <a:ea typeface="Arial"/>
                          <a:cs typeface="Arial"/>
                          <a:sym typeface="Arial"/>
                        </a:rPr>
                        <a:t>[0]),.a(g),.b(h));</a:t>
                      </a:r>
                    </a:p>
                    <a:p>
                      <a:r>
                        <a:rPr lang="en-US" sz="900" b="0" i="0" u="none" strike="noStrike" cap="none" dirty="0" err="1">
                          <a:solidFill>
                            <a:srgbClr val="0E746B"/>
                          </a:solidFill>
                          <a:effectLst/>
                          <a:latin typeface="Asap" panose="020B0604020202020204" charset="0"/>
                          <a:ea typeface="Arial"/>
                          <a:cs typeface="Arial"/>
                          <a:sym typeface="Arial"/>
                        </a:rPr>
                        <a:t>endmodule</a:t>
                      </a:r>
                      <a:endParaRPr lang="en-US" sz="900" b="0" i="0" u="none" strike="noStrike" cap="none" dirty="0">
                        <a:solidFill>
                          <a:srgbClr val="0E746B"/>
                        </a:solidFill>
                        <a:effectLst/>
                        <a:latin typeface="Asap" panose="020B0604020202020204" charset="0"/>
                        <a:ea typeface="Arial"/>
                        <a:cs typeface="Arial"/>
                        <a:sym typeface="Arial"/>
                      </a:endParaRPr>
                    </a:p>
                  </a:txBody>
                  <a:tcPr/>
                </a:tc>
                <a:extLst>
                  <a:ext uri="{0D108BD9-81ED-4DB2-BD59-A6C34878D82A}">
                    <a16:rowId xmlns:a16="http://schemas.microsoft.com/office/drawing/2014/main" val="1053315486"/>
                  </a:ext>
                </a:extLst>
              </a:tr>
            </a:tbl>
          </a:graphicData>
        </a:graphic>
      </p:graphicFrame>
      <p:pic>
        <p:nvPicPr>
          <p:cNvPr id="14338" name="Picture 2">
            <a:extLst>
              <a:ext uri="{FF2B5EF4-FFF2-40B4-BE49-F238E27FC236}">
                <a16:creationId xmlns:a16="http://schemas.microsoft.com/office/drawing/2014/main" id="{E8FC11B4-6DDB-E936-92A3-4761899DC7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4896" y="1080955"/>
            <a:ext cx="3315083" cy="31016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653588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9222"/>
        <p:cNvGrpSpPr/>
        <p:nvPr/>
      </p:nvGrpSpPr>
      <p:grpSpPr>
        <a:xfrm>
          <a:off x="0" y="0"/>
          <a:ext cx="0" cy="0"/>
          <a:chOff x="0" y="0"/>
          <a:chExt cx="0" cy="0"/>
        </a:xfrm>
      </p:grpSpPr>
      <p:sp>
        <p:nvSpPr>
          <p:cNvPr id="9223" name="Google Shape;9223;p6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Personality type career</a:t>
            </a:r>
            <a:endParaRPr/>
          </a:p>
        </p:txBody>
      </p:sp>
      <p:sp>
        <p:nvSpPr>
          <p:cNvPr id="9224" name="Google Shape;9224;p69"/>
          <p:cNvSpPr txBox="1"/>
          <p:nvPr/>
        </p:nvSpPr>
        <p:spPr>
          <a:xfrm>
            <a:off x="713225" y="2694525"/>
            <a:ext cx="1683000" cy="12525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Mars is actually an extremely cold place</a:t>
            </a:r>
            <a:endParaRPr>
              <a:solidFill>
                <a:schemeClr val="dk1"/>
              </a:solidFill>
              <a:latin typeface="Asap"/>
              <a:ea typeface="Asap"/>
              <a:cs typeface="Asap"/>
              <a:sym typeface="Asap"/>
            </a:endParaRPr>
          </a:p>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Neptune is far away from us</a:t>
            </a:r>
            <a:endParaRPr>
              <a:solidFill>
                <a:schemeClr val="dk1"/>
              </a:solidFill>
              <a:latin typeface="Asap"/>
              <a:ea typeface="Asap"/>
              <a:cs typeface="Asap"/>
              <a:sym typeface="Asap"/>
            </a:endParaRPr>
          </a:p>
        </p:txBody>
      </p:sp>
      <p:sp>
        <p:nvSpPr>
          <p:cNvPr id="9225" name="Google Shape;9225;p69"/>
          <p:cNvSpPr txBox="1"/>
          <p:nvPr/>
        </p:nvSpPr>
        <p:spPr>
          <a:xfrm>
            <a:off x="713225" y="2101725"/>
            <a:ext cx="1683000" cy="440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Bakbak One"/>
                <a:ea typeface="Bakbak One"/>
                <a:cs typeface="Bakbak One"/>
                <a:sym typeface="Bakbak One"/>
              </a:rPr>
              <a:t>Phase 01</a:t>
            </a:r>
            <a:endParaRPr sz="2000">
              <a:solidFill>
                <a:schemeClr val="dk1"/>
              </a:solidFill>
              <a:latin typeface="Bakbak One"/>
              <a:ea typeface="Bakbak One"/>
              <a:cs typeface="Bakbak One"/>
              <a:sym typeface="Bakbak One"/>
            </a:endParaRPr>
          </a:p>
        </p:txBody>
      </p:sp>
      <p:sp>
        <p:nvSpPr>
          <p:cNvPr id="9226" name="Google Shape;9226;p69"/>
          <p:cNvSpPr txBox="1"/>
          <p:nvPr/>
        </p:nvSpPr>
        <p:spPr>
          <a:xfrm>
            <a:off x="2722484" y="2694525"/>
            <a:ext cx="1683000" cy="12525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Mercury is the closest planet to the Sun</a:t>
            </a:r>
            <a:endParaRPr>
              <a:solidFill>
                <a:schemeClr val="dk1"/>
              </a:solidFill>
              <a:latin typeface="Asap"/>
              <a:ea typeface="Asap"/>
              <a:cs typeface="Asap"/>
              <a:sym typeface="Asap"/>
            </a:endParaRPr>
          </a:p>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Jupiter is the biggest planet</a:t>
            </a:r>
            <a:endParaRPr>
              <a:solidFill>
                <a:schemeClr val="dk1"/>
              </a:solidFill>
              <a:latin typeface="Asap"/>
              <a:ea typeface="Asap"/>
              <a:cs typeface="Asap"/>
              <a:sym typeface="Asap"/>
            </a:endParaRPr>
          </a:p>
        </p:txBody>
      </p:sp>
      <p:sp>
        <p:nvSpPr>
          <p:cNvPr id="9227" name="Google Shape;9227;p69"/>
          <p:cNvSpPr txBox="1"/>
          <p:nvPr/>
        </p:nvSpPr>
        <p:spPr>
          <a:xfrm>
            <a:off x="2722484" y="2101725"/>
            <a:ext cx="1683000" cy="440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Bakbak One"/>
                <a:ea typeface="Bakbak One"/>
                <a:cs typeface="Bakbak One"/>
                <a:sym typeface="Bakbak One"/>
              </a:rPr>
              <a:t>Phase 02</a:t>
            </a:r>
            <a:endParaRPr sz="2000">
              <a:solidFill>
                <a:schemeClr val="dk1"/>
              </a:solidFill>
              <a:latin typeface="Bakbak One"/>
              <a:ea typeface="Bakbak One"/>
              <a:cs typeface="Bakbak One"/>
              <a:sym typeface="Bakbak One"/>
            </a:endParaRPr>
          </a:p>
        </p:txBody>
      </p:sp>
      <p:sp>
        <p:nvSpPr>
          <p:cNvPr id="9228" name="Google Shape;9228;p69"/>
          <p:cNvSpPr txBox="1"/>
          <p:nvPr/>
        </p:nvSpPr>
        <p:spPr>
          <a:xfrm>
            <a:off x="4731743" y="2694525"/>
            <a:ext cx="1683000" cy="12525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Venus is a hot planet in the blue sky</a:t>
            </a:r>
            <a:endParaRPr>
              <a:solidFill>
                <a:schemeClr val="dk1"/>
              </a:solidFill>
              <a:latin typeface="Asap"/>
              <a:ea typeface="Asap"/>
              <a:cs typeface="Asap"/>
              <a:sym typeface="Asap"/>
            </a:endParaRPr>
          </a:p>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Earth is where we all live on</a:t>
            </a:r>
            <a:endParaRPr>
              <a:solidFill>
                <a:schemeClr val="dk1"/>
              </a:solidFill>
              <a:latin typeface="Asap"/>
              <a:ea typeface="Asap"/>
              <a:cs typeface="Asap"/>
              <a:sym typeface="Asap"/>
            </a:endParaRPr>
          </a:p>
        </p:txBody>
      </p:sp>
      <p:sp>
        <p:nvSpPr>
          <p:cNvPr id="9229" name="Google Shape;9229;p69"/>
          <p:cNvSpPr txBox="1"/>
          <p:nvPr/>
        </p:nvSpPr>
        <p:spPr>
          <a:xfrm>
            <a:off x="4731743" y="2101725"/>
            <a:ext cx="1683000" cy="440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Bakbak One"/>
                <a:ea typeface="Bakbak One"/>
                <a:cs typeface="Bakbak One"/>
                <a:sym typeface="Bakbak One"/>
              </a:rPr>
              <a:t>Phase 03</a:t>
            </a:r>
            <a:endParaRPr sz="2000">
              <a:solidFill>
                <a:schemeClr val="dk1"/>
              </a:solidFill>
              <a:latin typeface="Bakbak One"/>
              <a:ea typeface="Bakbak One"/>
              <a:cs typeface="Bakbak One"/>
              <a:sym typeface="Bakbak One"/>
            </a:endParaRPr>
          </a:p>
        </p:txBody>
      </p:sp>
      <p:sp>
        <p:nvSpPr>
          <p:cNvPr id="9230" name="Google Shape;9230;p69"/>
          <p:cNvSpPr txBox="1"/>
          <p:nvPr/>
        </p:nvSpPr>
        <p:spPr>
          <a:xfrm>
            <a:off x="6741002" y="2694525"/>
            <a:ext cx="1683000" cy="12525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t" anchorCtr="0">
            <a:noAutofit/>
          </a:bodyPr>
          <a:lstStyle/>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Saturn is a gas giant and has several rings</a:t>
            </a:r>
            <a:endParaRPr>
              <a:solidFill>
                <a:schemeClr val="dk1"/>
              </a:solidFill>
              <a:latin typeface="Asap"/>
              <a:ea typeface="Asap"/>
              <a:cs typeface="Asap"/>
              <a:sym typeface="Asap"/>
            </a:endParaRPr>
          </a:p>
          <a:p>
            <a:pPr marL="274320" lvl="0" indent="-226059" algn="l" rtl="0">
              <a:spcBef>
                <a:spcPts val="0"/>
              </a:spcBef>
              <a:spcAft>
                <a:spcPts val="0"/>
              </a:spcAft>
              <a:buClr>
                <a:schemeClr val="dk1"/>
              </a:buClr>
              <a:buSzPts val="1400"/>
              <a:buFont typeface="Asap"/>
              <a:buChar char="●"/>
            </a:pPr>
            <a:r>
              <a:rPr lang="en">
                <a:solidFill>
                  <a:schemeClr val="dk1"/>
                </a:solidFill>
                <a:latin typeface="Asap"/>
                <a:ea typeface="Asap"/>
                <a:cs typeface="Asap"/>
                <a:sym typeface="Asap"/>
              </a:rPr>
              <a:t>Pluto is not a real planet</a:t>
            </a:r>
            <a:endParaRPr>
              <a:solidFill>
                <a:schemeClr val="dk1"/>
              </a:solidFill>
              <a:latin typeface="Asap"/>
              <a:ea typeface="Asap"/>
              <a:cs typeface="Asap"/>
              <a:sym typeface="Asap"/>
            </a:endParaRPr>
          </a:p>
        </p:txBody>
      </p:sp>
      <p:sp>
        <p:nvSpPr>
          <p:cNvPr id="9231" name="Google Shape;9231;p69"/>
          <p:cNvSpPr txBox="1"/>
          <p:nvPr/>
        </p:nvSpPr>
        <p:spPr>
          <a:xfrm>
            <a:off x="6741002" y="2101725"/>
            <a:ext cx="1683000" cy="4404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Bakbak One"/>
                <a:ea typeface="Bakbak One"/>
                <a:cs typeface="Bakbak One"/>
                <a:sym typeface="Bakbak One"/>
              </a:rPr>
              <a:t>Phase 04</a:t>
            </a:r>
            <a:endParaRPr sz="2000">
              <a:solidFill>
                <a:schemeClr val="dk1"/>
              </a:solidFill>
              <a:latin typeface="Bakbak One"/>
              <a:ea typeface="Bakbak One"/>
              <a:cs typeface="Bakbak One"/>
              <a:sym typeface="Bakbak One"/>
            </a:endParaRPr>
          </a:p>
        </p:txBody>
      </p:sp>
      <p:cxnSp>
        <p:nvCxnSpPr>
          <p:cNvPr id="9232" name="Google Shape;9232;p69"/>
          <p:cNvCxnSpPr>
            <a:stCxn id="9225" idx="0"/>
            <a:endCxn id="9227" idx="1"/>
          </p:cNvCxnSpPr>
          <p:nvPr/>
        </p:nvCxnSpPr>
        <p:spPr>
          <a:xfrm rot="-5400000" flipH="1">
            <a:off x="2028575" y="1627875"/>
            <a:ext cx="220200" cy="1167900"/>
          </a:xfrm>
          <a:prstGeom prst="bentConnector4">
            <a:avLst>
              <a:gd name="adj1" fmla="val -108140"/>
              <a:gd name="adj2" fmla="val 86020"/>
            </a:avLst>
          </a:prstGeom>
          <a:noFill/>
          <a:ln w="9525" cap="flat" cmpd="sng">
            <a:solidFill>
              <a:schemeClr val="dk2"/>
            </a:solidFill>
            <a:prstDash val="solid"/>
            <a:round/>
            <a:headEnd type="none" w="med" len="med"/>
            <a:tailEnd type="triangle" w="med" len="med"/>
          </a:ln>
        </p:spPr>
      </p:cxnSp>
      <p:cxnSp>
        <p:nvCxnSpPr>
          <p:cNvPr id="9233" name="Google Shape;9233;p69"/>
          <p:cNvCxnSpPr>
            <a:stCxn id="9227" idx="0"/>
            <a:endCxn id="9229" idx="1"/>
          </p:cNvCxnSpPr>
          <p:nvPr/>
        </p:nvCxnSpPr>
        <p:spPr>
          <a:xfrm rot="-5400000" flipH="1">
            <a:off x="4037834" y="1627875"/>
            <a:ext cx="220200" cy="1167900"/>
          </a:xfrm>
          <a:prstGeom prst="bentConnector4">
            <a:avLst>
              <a:gd name="adj1" fmla="val -108140"/>
              <a:gd name="adj2" fmla="val 86020"/>
            </a:avLst>
          </a:prstGeom>
          <a:noFill/>
          <a:ln w="9525" cap="flat" cmpd="sng">
            <a:solidFill>
              <a:schemeClr val="dk2"/>
            </a:solidFill>
            <a:prstDash val="solid"/>
            <a:round/>
            <a:headEnd type="none" w="med" len="med"/>
            <a:tailEnd type="triangle" w="med" len="med"/>
          </a:ln>
        </p:spPr>
      </p:cxnSp>
      <p:cxnSp>
        <p:nvCxnSpPr>
          <p:cNvPr id="9234" name="Google Shape;9234;p69"/>
          <p:cNvCxnSpPr>
            <a:stCxn id="9229" idx="0"/>
            <a:endCxn id="9231" idx="1"/>
          </p:cNvCxnSpPr>
          <p:nvPr/>
        </p:nvCxnSpPr>
        <p:spPr>
          <a:xfrm rot="-5400000" flipH="1">
            <a:off x="6047093" y="1627875"/>
            <a:ext cx="220200" cy="1167900"/>
          </a:xfrm>
          <a:prstGeom prst="bentConnector4">
            <a:avLst>
              <a:gd name="adj1" fmla="val -108140"/>
              <a:gd name="adj2" fmla="val 86020"/>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9238"/>
        <p:cNvGrpSpPr/>
        <p:nvPr/>
      </p:nvGrpSpPr>
      <p:grpSpPr>
        <a:xfrm>
          <a:off x="0" y="0"/>
          <a:ext cx="0" cy="0"/>
          <a:chOff x="0" y="0"/>
          <a:chExt cx="0" cy="0"/>
        </a:xfrm>
      </p:grpSpPr>
      <p:sp>
        <p:nvSpPr>
          <p:cNvPr id="9239" name="Google Shape;9239;p70"/>
          <p:cNvSpPr txBox="1">
            <a:spLocks noGrp="1"/>
          </p:cNvSpPr>
          <p:nvPr>
            <p:ph type="subTitle" idx="1"/>
          </p:nvPr>
        </p:nvSpPr>
        <p:spPr>
          <a:xfrm>
            <a:off x="2855575" y="184145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Do you have any questions?</a:t>
            </a:r>
            <a:endParaRPr b="1"/>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9240" name="Google Shape;9240;p70"/>
          <p:cNvSpPr txBox="1"/>
          <p:nvPr/>
        </p:nvSpPr>
        <p:spPr>
          <a:xfrm>
            <a:off x="2855575" y="434360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Asap"/>
                <a:ea typeface="Asap"/>
                <a:cs typeface="Asap"/>
                <a:sym typeface="Asap"/>
              </a:rPr>
              <a:t>Please keep this slide for attribution</a:t>
            </a:r>
            <a:endParaRPr sz="1200">
              <a:solidFill>
                <a:schemeClr val="dk1"/>
              </a:solidFill>
              <a:latin typeface="Asap"/>
              <a:ea typeface="Asap"/>
              <a:cs typeface="Asap"/>
              <a:sym typeface="Asap"/>
            </a:endParaRPr>
          </a:p>
        </p:txBody>
      </p:sp>
      <p:sp>
        <p:nvSpPr>
          <p:cNvPr id="9241" name="Google Shape;9241;p70"/>
          <p:cNvSpPr/>
          <p:nvPr/>
        </p:nvSpPr>
        <p:spPr>
          <a:xfrm>
            <a:off x="2967378" y="2970149"/>
            <a:ext cx="512918" cy="51348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2" name="Google Shape;9242;p70"/>
          <p:cNvGrpSpPr/>
          <p:nvPr/>
        </p:nvGrpSpPr>
        <p:grpSpPr>
          <a:xfrm>
            <a:off x="3634344" y="2970461"/>
            <a:ext cx="513478" cy="512911"/>
            <a:chOff x="3303268" y="3817349"/>
            <a:chExt cx="346056" cy="345674"/>
          </a:xfrm>
        </p:grpSpPr>
        <p:sp>
          <p:nvSpPr>
            <p:cNvPr id="9243" name="Google Shape;9243;p7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7" name="Google Shape;9247;p70"/>
          <p:cNvGrpSpPr/>
          <p:nvPr/>
        </p:nvGrpSpPr>
        <p:grpSpPr>
          <a:xfrm>
            <a:off x="4300702" y="2970461"/>
            <a:ext cx="513478" cy="512911"/>
            <a:chOff x="3752358" y="3817349"/>
            <a:chExt cx="346056" cy="345674"/>
          </a:xfrm>
        </p:grpSpPr>
        <p:sp>
          <p:nvSpPr>
            <p:cNvPr id="9248" name="Google Shape;9248;p70"/>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0"/>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0"/>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0"/>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70"/>
          <p:cNvGrpSpPr/>
          <p:nvPr/>
        </p:nvGrpSpPr>
        <p:grpSpPr>
          <a:xfrm>
            <a:off x="4967061" y="2970461"/>
            <a:ext cx="513430" cy="512911"/>
            <a:chOff x="4201447" y="3817349"/>
            <a:chExt cx="346024" cy="345674"/>
          </a:xfrm>
        </p:grpSpPr>
        <p:sp>
          <p:nvSpPr>
            <p:cNvPr id="9253" name="Google Shape;9253;p7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5" name="Google Shape;9255;p70"/>
          <p:cNvSpPr txBox="1">
            <a:spLocks noGrp="1"/>
          </p:cNvSpPr>
          <p:nvPr>
            <p:ph type="title"/>
          </p:nvPr>
        </p:nvSpPr>
        <p:spPr>
          <a:xfrm>
            <a:off x="2855575" y="540000"/>
            <a:ext cx="49569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grpSp>
        <p:nvGrpSpPr>
          <p:cNvPr id="9256" name="Google Shape;9256;p70"/>
          <p:cNvGrpSpPr/>
          <p:nvPr/>
        </p:nvGrpSpPr>
        <p:grpSpPr>
          <a:xfrm>
            <a:off x="347350" y="391075"/>
            <a:ext cx="2346900" cy="4386025"/>
            <a:chOff x="347350" y="391075"/>
            <a:chExt cx="2346900" cy="4386025"/>
          </a:xfrm>
        </p:grpSpPr>
        <p:grpSp>
          <p:nvGrpSpPr>
            <p:cNvPr id="9257" name="Google Shape;9257;p70"/>
            <p:cNvGrpSpPr/>
            <p:nvPr/>
          </p:nvGrpSpPr>
          <p:grpSpPr>
            <a:xfrm>
              <a:off x="347350" y="391075"/>
              <a:ext cx="2346900" cy="4383600"/>
              <a:chOff x="347350" y="391075"/>
              <a:chExt cx="2346900" cy="4383600"/>
            </a:xfrm>
          </p:grpSpPr>
          <p:sp>
            <p:nvSpPr>
              <p:cNvPr id="9258" name="Google Shape;9258;p70"/>
              <p:cNvSpPr/>
              <p:nvPr/>
            </p:nvSpPr>
            <p:spPr>
              <a:xfrm>
                <a:off x="347350" y="391075"/>
                <a:ext cx="23469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9" name="Google Shape;9259;p70"/>
              <p:cNvGrpSpPr/>
              <p:nvPr/>
            </p:nvGrpSpPr>
            <p:grpSpPr>
              <a:xfrm>
                <a:off x="351689" y="396099"/>
                <a:ext cx="2339914" cy="4373795"/>
                <a:chOff x="347350" y="391075"/>
                <a:chExt cx="1126475" cy="2098750"/>
              </a:xfrm>
            </p:grpSpPr>
            <p:sp>
              <p:nvSpPr>
                <p:cNvPr id="9260" name="Google Shape;9260;p70"/>
                <p:cNvSpPr/>
                <p:nvPr/>
              </p:nvSpPr>
              <p:spPr>
                <a:xfrm>
                  <a:off x="463100" y="2195050"/>
                  <a:ext cx="34075" cy="18500"/>
                </a:xfrm>
                <a:custGeom>
                  <a:avLst/>
                  <a:gdLst/>
                  <a:ahLst/>
                  <a:cxnLst/>
                  <a:rect l="l" t="t" r="r" b="b"/>
                  <a:pathLst>
                    <a:path w="1363" h="740" extrusionOk="0">
                      <a:moveTo>
                        <a:pt x="684" y="0"/>
                      </a:moveTo>
                      <a:cubicBezTo>
                        <a:pt x="526" y="0"/>
                        <a:pt x="370" y="39"/>
                        <a:pt x="254" y="117"/>
                      </a:cubicBezTo>
                      <a:cubicBezTo>
                        <a:pt x="1" y="234"/>
                        <a:pt x="1" y="487"/>
                        <a:pt x="254" y="623"/>
                      </a:cubicBezTo>
                      <a:cubicBezTo>
                        <a:pt x="370"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0"/>
                <p:cNvSpPr/>
                <p:nvPr/>
              </p:nvSpPr>
              <p:spPr>
                <a:xfrm>
                  <a:off x="426150" y="2216450"/>
                  <a:ext cx="34075" cy="18125"/>
                </a:xfrm>
                <a:custGeom>
                  <a:avLst/>
                  <a:gdLst/>
                  <a:ahLst/>
                  <a:cxnLst/>
                  <a:rect l="l" t="t" r="r" b="b"/>
                  <a:pathLst>
                    <a:path w="1363" h="725" extrusionOk="0">
                      <a:moveTo>
                        <a:pt x="679" y="0"/>
                      </a:moveTo>
                      <a:cubicBezTo>
                        <a:pt x="521" y="0"/>
                        <a:pt x="360" y="39"/>
                        <a:pt x="234" y="117"/>
                      </a:cubicBezTo>
                      <a:cubicBezTo>
                        <a:pt x="0" y="253"/>
                        <a:pt x="0" y="487"/>
                        <a:pt x="234" y="623"/>
                      </a:cubicBezTo>
                      <a:cubicBezTo>
                        <a:pt x="357" y="697"/>
                        <a:pt x="520" y="724"/>
                        <a:pt x="681" y="724"/>
                      </a:cubicBezTo>
                      <a:cubicBezTo>
                        <a:pt x="775" y="724"/>
                        <a:pt x="868" y="715"/>
                        <a:pt x="954" y="701"/>
                      </a:cubicBezTo>
                      <a:cubicBezTo>
                        <a:pt x="759" y="584"/>
                        <a:pt x="642" y="526"/>
                        <a:pt x="642" y="526"/>
                      </a:cubicBezTo>
                      <a:cubicBezTo>
                        <a:pt x="584" y="506"/>
                        <a:pt x="564" y="409"/>
                        <a:pt x="603" y="351"/>
                      </a:cubicBezTo>
                      <a:cubicBezTo>
                        <a:pt x="618" y="322"/>
                        <a:pt x="663" y="304"/>
                        <a:pt x="717" y="304"/>
                      </a:cubicBezTo>
                      <a:cubicBezTo>
                        <a:pt x="737" y="304"/>
                        <a:pt x="758" y="306"/>
                        <a:pt x="778" y="312"/>
                      </a:cubicBezTo>
                      <a:lnTo>
                        <a:pt x="1206" y="545"/>
                      </a:lnTo>
                      <a:cubicBezTo>
                        <a:pt x="1362" y="409"/>
                        <a:pt x="1343" y="234"/>
                        <a:pt x="1109" y="117"/>
                      </a:cubicBezTo>
                      <a:cubicBezTo>
                        <a:pt x="992" y="39"/>
                        <a:pt x="837"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0"/>
                <p:cNvSpPr/>
                <p:nvPr/>
              </p:nvSpPr>
              <p:spPr>
                <a:xfrm>
                  <a:off x="347350" y="1553825"/>
                  <a:ext cx="22400" cy="17225"/>
                </a:xfrm>
                <a:custGeom>
                  <a:avLst/>
                  <a:gdLst/>
                  <a:ahLst/>
                  <a:cxnLst/>
                  <a:rect l="l" t="t" r="r" b="b"/>
                  <a:pathLst>
                    <a:path w="896" h="689" extrusionOk="0">
                      <a:moveTo>
                        <a:pt x="719" y="0"/>
                      </a:moveTo>
                      <a:cubicBezTo>
                        <a:pt x="701" y="0"/>
                        <a:pt x="681" y="3"/>
                        <a:pt x="662" y="8"/>
                      </a:cubicBezTo>
                      <a:lnTo>
                        <a:pt x="1" y="397"/>
                      </a:lnTo>
                      <a:lnTo>
                        <a:pt x="1" y="689"/>
                      </a:lnTo>
                      <a:lnTo>
                        <a:pt x="798" y="261"/>
                      </a:lnTo>
                      <a:cubicBezTo>
                        <a:pt x="857" y="202"/>
                        <a:pt x="895" y="144"/>
                        <a:pt x="837" y="66"/>
                      </a:cubicBezTo>
                      <a:cubicBezTo>
                        <a:pt x="823" y="22"/>
                        <a:pt x="775" y="0"/>
                        <a:pt x="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0"/>
                <p:cNvSpPr/>
                <p:nvPr/>
              </p:nvSpPr>
              <p:spPr>
                <a:xfrm>
                  <a:off x="348325" y="1570850"/>
                  <a:ext cx="49625" cy="33750"/>
                </a:xfrm>
                <a:custGeom>
                  <a:avLst/>
                  <a:gdLst/>
                  <a:ahLst/>
                  <a:cxnLst/>
                  <a:rect l="l" t="t" r="r" b="b"/>
                  <a:pathLst>
                    <a:path w="1985" h="1350" extrusionOk="0">
                      <a:moveTo>
                        <a:pt x="1848" y="0"/>
                      </a:moveTo>
                      <a:cubicBezTo>
                        <a:pt x="1829" y="0"/>
                        <a:pt x="1810" y="3"/>
                        <a:pt x="1790" y="8"/>
                      </a:cubicBezTo>
                      <a:lnTo>
                        <a:pt x="0" y="1058"/>
                      </a:lnTo>
                      <a:lnTo>
                        <a:pt x="0" y="1350"/>
                      </a:lnTo>
                      <a:lnTo>
                        <a:pt x="1927" y="241"/>
                      </a:lnTo>
                      <a:cubicBezTo>
                        <a:pt x="1965" y="183"/>
                        <a:pt x="1985" y="105"/>
                        <a:pt x="1965" y="66"/>
                      </a:cubicBezTo>
                      <a:cubicBezTo>
                        <a:pt x="1951" y="22"/>
                        <a:pt x="1903" y="0"/>
                        <a:pt x="1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0"/>
                <p:cNvSpPr/>
                <p:nvPr/>
              </p:nvSpPr>
              <p:spPr>
                <a:xfrm>
                  <a:off x="347350" y="1587375"/>
                  <a:ext cx="79300" cy="50300"/>
                </a:xfrm>
                <a:custGeom>
                  <a:avLst/>
                  <a:gdLst/>
                  <a:ahLst/>
                  <a:cxnLst/>
                  <a:rect l="l" t="t" r="r" b="b"/>
                  <a:pathLst>
                    <a:path w="3172" h="2012" extrusionOk="0">
                      <a:moveTo>
                        <a:pt x="3035" y="1"/>
                      </a:moveTo>
                      <a:cubicBezTo>
                        <a:pt x="3016" y="1"/>
                        <a:pt x="2997" y="3"/>
                        <a:pt x="2977" y="8"/>
                      </a:cubicBezTo>
                      <a:lnTo>
                        <a:pt x="1" y="1720"/>
                      </a:lnTo>
                      <a:lnTo>
                        <a:pt x="1" y="2012"/>
                      </a:lnTo>
                      <a:lnTo>
                        <a:pt x="3094" y="222"/>
                      </a:lnTo>
                      <a:cubicBezTo>
                        <a:pt x="3152" y="183"/>
                        <a:pt x="3172" y="105"/>
                        <a:pt x="3152" y="66"/>
                      </a:cubicBezTo>
                      <a:cubicBezTo>
                        <a:pt x="3138" y="23"/>
                        <a:pt x="3090" y="1"/>
                        <a:pt x="3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0"/>
                <p:cNvSpPr/>
                <p:nvPr/>
              </p:nvSpPr>
              <p:spPr>
                <a:xfrm>
                  <a:off x="347850" y="1603900"/>
                  <a:ext cx="107500" cy="66850"/>
                </a:xfrm>
                <a:custGeom>
                  <a:avLst/>
                  <a:gdLst/>
                  <a:ahLst/>
                  <a:cxnLst/>
                  <a:rect l="l" t="t" r="r" b="b"/>
                  <a:pathLst>
                    <a:path w="4300" h="2674" extrusionOk="0">
                      <a:moveTo>
                        <a:pt x="4163" y="1"/>
                      </a:moveTo>
                      <a:cubicBezTo>
                        <a:pt x="4145" y="1"/>
                        <a:pt x="4126" y="3"/>
                        <a:pt x="4105" y="8"/>
                      </a:cubicBezTo>
                      <a:lnTo>
                        <a:pt x="0" y="2382"/>
                      </a:lnTo>
                      <a:lnTo>
                        <a:pt x="0" y="2674"/>
                      </a:lnTo>
                      <a:lnTo>
                        <a:pt x="4222" y="223"/>
                      </a:lnTo>
                      <a:cubicBezTo>
                        <a:pt x="4280" y="203"/>
                        <a:pt x="4300" y="125"/>
                        <a:pt x="4280" y="47"/>
                      </a:cubicBezTo>
                      <a:cubicBezTo>
                        <a:pt x="4252" y="19"/>
                        <a:pt x="4213" y="1"/>
                        <a:pt x="4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0"/>
                <p:cNvSpPr/>
                <p:nvPr/>
              </p:nvSpPr>
              <p:spPr>
                <a:xfrm>
                  <a:off x="348325" y="1620225"/>
                  <a:ext cx="136200" cy="83600"/>
                </a:xfrm>
                <a:custGeom>
                  <a:avLst/>
                  <a:gdLst/>
                  <a:ahLst/>
                  <a:cxnLst/>
                  <a:rect l="l" t="t" r="r" b="b"/>
                  <a:pathLst>
                    <a:path w="5448" h="3344" extrusionOk="0">
                      <a:moveTo>
                        <a:pt x="5317" y="1"/>
                      </a:moveTo>
                      <a:cubicBezTo>
                        <a:pt x="5297" y="1"/>
                        <a:pt x="5276" y="6"/>
                        <a:pt x="5253" y="17"/>
                      </a:cubicBezTo>
                      <a:lnTo>
                        <a:pt x="0" y="3052"/>
                      </a:lnTo>
                      <a:lnTo>
                        <a:pt x="0" y="3344"/>
                      </a:lnTo>
                      <a:lnTo>
                        <a:pt x="5370" y="231"/>
                      </a:lnTo>
                      <a:cubicBezTo>
                        <a:pt x="5428" y="212"/>
                        <a:pt x="5448" y="134"/>
                        <a:pt x="5428" y="56"/>
                      </a:cubicBezTo>
                      <a:cubicBezTo>
                        <a:pt x="5401" y="28"/>
                        <a:pt x="5364" y="1"/>
                        <a:pt x="5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0"/>
                <p:cNvSpPr/>
                <p:nvPr/>
              </p:nvSpPr>
              <p:spPr>
                <a:xfrm>
                  <a:off x="348325" y="1637250"/>
                  <a:ext cx="164900" cy="100150"/>
                </a:xfrm>
                <a:custGeom>
                  <a:avLst/>
                  <a:gdLst/>
                  <a:ahLst/>
                  <a:cxnLst/>
                  <a:rect l="l" t="t" r="r" b="b"/>
                  <a:pathLst>
                    <a:path w="6596" h="4006" extrusionOk="0">
                      <a:moveTo>
                        <a:pt x="6455" y="1"/>
                      </a:moveTo>
                      <a:cubicBezTo>
                        <a:pt x="6437" y="1"/>
                        <a:pt x="6418" y="5"/>
                        <a:pt x="6401" y="17"/>
                      </a:cubicBezTo>
                      <a:lnTo>
                        <a:pt x="0" y="3713"/>
                      </a:lnTo>
                      <a:lnTo>
                        <a:pt x="0" y="4005"/>
                      </a:lnTo>
                      <a:lnTo>
                        <a:pt x="6518" y="231"/>
                      </a:lnTo>
                      <a:cubicBezTo>
                        <a:pt x="6557" y="211"/>
                        <a:pt x="6596" y="134"/>
                        <a:pt x="6557" y="56"/>
                      </a:cubicBezTo>
                      <a:cubicBezTo>
                        <a:pt x="6543" y="28"/>
                        <a:pt x="6500" y="1"/>
                        <a:pt x="6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0"/>
                <p:cNvSpPr/>
                <p:nvPr/>
              </p:nvSpPr>
              <p:spPr>
                <a:xfrm>
                  <a:off x="347850" y="1653525"/>
                  <a:ext cx="193600" cy="116450"/>
                </a:xfrm>
                <a:custGeom>
                  <a:avLst/>
                  <a:gdLst/>
                  <a:ahLst/>
                  <a:cxnLst/>
                  <a:rect l="l" t="t" r="r" b="b"/>
                  <a:pathLst>
                    <a:path w="7744" h="4658" extrusionOk="0">
                      <a:moveTo>
                        <a:pt x="7606" y="1"/>
                      </a:moveTo>
                      <a:cubicBezTo>
                        <a:pt x="7587" y="1"/>
                        <a:pt x="7568" y="3"/>
                        <a:pt x="7549" y="8"/>
                      </a:cubicBezTo>
                      <a:lnTo>
                        <a:pt x="0" y="4366"/>
                      </a:lnTo>
                      <a:lnTo>
                        <a:pt x="0" y="4658"/>
                      </a:lnTo>
                      <a:lnTo>
                        <a:pt x="7685" y="241"/>
                      </a:lnTo>
                      <a:cubicBezTo>
                        <a:pt x="7724" y="202"/>
                        <a:pt x="7743" y="144"/>
                        <a:pt x="7724" y="66"/>
                      </a:cubicBezTo>
                      <a:cubicBezTo>
                        <a:pt x="7709" y="23"/>
                        <a:pt x="7662" y="1"/>
                        <a:pt x="7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0"/>
                <p:cNvSpPr/>
                <p:nvPr/>
              </p:nvSpPr>
              <p:spPr>
                <a:xfrm>
                  <a:off x="348325" y="1670075"/>
                  <a:ext cx="222300" cy="133950"/>
                </a:xfrm>
                <a:custGeom>
                  <a:avLst/>
                  <a:gdLst/>
                  <a:ahLst/>
                  <a:cxnLst/>
                  <a:rect l="l" t="t" r="r" b="b"/>
                  <a:pathLst>
                    <a:path w="8892" h="5358" extrusionOk="0">
                      <a:moveTo>
                        <a:pt x="8754" y="0"/>
                      </a:moveTo>
                      <a:cubicBezTo>
                        <a:pt x="8736" y="0"/>
                        <a:pt x="8716" y="3"/>
                        <a:pt x="8697" y="7"/>
                      </a:cubicBezTo>
                      <a:lnTo>
                        <a:pt x="0" y="5066"/>
                      </a:lnTo>
                      <a:lnTo>
                        <a:pt x="0" y="5358"/>
                      </a:lnTo>
                      <a:lnTo>
                        <a:pt x="8833" y="221"/>
                      </a:lnTo>
                      <a:cubicBezTo>
                        <a:pt x="8872" y="202"/>
                        <a:pt x="8891" y="124"/>
                        <a:pt x="8872" y="66"/>
                      </a:cubicBezTo>
                      <a:cubicBezTo>
                        <a:pt x="8857" y="22"/>
                        <a:pt x="8810" y="0"/>
                        <a:pt x="8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0"/>
                <p:cNvSpPr/>
                <p:nvPr/>
              </p:nvSpPr>
              <p:spPr>
                <a:xfrm>
                  <a:off x="374100" y="1687100"/>
                  <a:ext cx="225225" cy="131025"/>
                </a:xfrm>
                <a:custGeom>
                  <a:avLst/>
                  <a:gdLst/>
                  <a:ahLst/>
                  <a:cxnLst/>
                  <a:rect l="l" t="t" r="r" b="b"/>
                  <a:pathLst>
                    <a:path w="9009" h="5241" extrusionOk="0">
                      <a:moveTo>
                        <a:pt x="8871" y="0"/>
                      </a:moveTo>
                      <a:cubicBezTo>
                        <a:pt x="8853" y="0"/>
                        <a:pt x="8833" y="2"/>
                        <a:pt x="8814" y="7"/>
                      </a:cubicBezTo>
                      <a:lnTo>
                        <a:pt x="1" y="5085"/>
                      </a:lnTo>
                      <a:cubicBezTo>
                        <a:pt x="39" y="5085"/>
                        <a:pt x="59" y="5124"/>
                        <a:pt x="59" y="5124"/>
                      </a:cubicBezTo>
                      <a:cubicBezTo>
                        <a:pt x="156" y="5143"/>
                        <a:pt x="215" y="5182"/>
                        <a:pt x="234" y="5241"/>
                      </a:cubicBezTo>
                      <a:lnTo>
                        <a:pt x="8930" y="221"/>
                      </a:lnTo>
                      <a:cubicBezTo>
                        <a:pt x="8989" y="202"/>
                        <a:pt x="9008" y="124"/>
                        <a:pt x="8989" y="66"/>
                      </a:cubicBezTo>
                      <a:cubicBezTo>
                        <a:pt x="8974" y="22"/>
                        <a:pt x="8927" y="0"/>
                        <a:pt x="8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0"/>
                <p:cNvSpPr/>
                <p:nvPr/>
              </p:nvSpPr>
              <p:spPr>
                <a:xfrm>
                  <a:off x="461175" y="1703625"/>
                  <a:ext cx="166850" cy="97975"/>
                </a:xfrm>
                <a:custGeom>
                  <a:avLst/>
                  <a:gdLst/>
                  <a:ahLst/>
                  <a:cxnLst/>
                  <a:rect l="l" t="t" r="r" b="b"/>
                  <a:pathLst>
                    <a:path w="6674" h="3919" extrusionOk="0">
                      <a:moveTo>
                        <a:pt x="6537" y="0"/>
                      </a:moveTo>
                      <a:cubicBezTo>
                        <a:pt x="6519" y="0"/>
                        <a:pt x="6499" y="3"/>
                        <a:pt x="6479" y="8"/>
                      </a:cubicBezTo>
                      <a:lnTo>
                        <a:pt x="0" y="3743"/>
                      </a:lnTo>
                      <a:cubicBezTo>
                        <a:pt x="39" y="3743"/>
                        <a:pt x="39" y="3782"/>
                        <a:pt x="58" y="3782"/>
                      </a:cubicBezTo>
                      <a:cubicBezTo>
                        <a:pt x="136" y="3821"/>
                        <a:pt x="175" y="3879"/>
                        <a:pt x="233" y="3918"/>
                      </a:cubicBezTo>
                      <a:lnTo>
                        <a:pt x="6595" y="222"/>
                      </a:lnTo>
                      <a:cubicBezTo>
                        <a:pt x="6654" y="202"/>
                        <a:pt x="6673" y="125"/>
                        <a:pt x="6654" y="47"/>
                      </a:cubicBezTo>
                      <a:cubicBezTo>
                        <a:pt x="6625" y="18"/>
                        <a:pt x="6586"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0"/>
                <p:cNvSpPr/>
                <p:nvPr/>
              </p:nvSpPr>
              <p:spPr>
                <a:xfrm>
                  <a:off x="348325" y="1719950"/>
                  <a:ext cx="308875" cy="183300"/>
                </a:xfrm>
                <a:custGeom>
                  <a:avLst/>
                  <a:gdLst/>
                  <a:ahLst/>
                  <a:cxnLst/>
                  <a:rect l="l" t="t" r="r" b="b"/>
                  <a:pathLst>
                    <a:path w="12355" h="7332" extrusionOk="0">
                      <a:moveTo>
                        <a:pt x="12223" y="0"/>
                      </a:moveTo>
                      <a:cubicBezTo>
                        <a:pt x="12204" y="0"/>
                        <a:pt x="12183" y="5"/>
                        <a:pt x="12160" y="16"/>
                      </a:cubicBezTo>
                      <a:lnTo>
                        <a:pt x="0" y="7040"/>
                      </a:lnTo>
                      <a:lnTo>
                        <a:pt x="0" y="7331"/>
                      </a:lnTo>
                      <a:lnTo>
                        <a:pt x="12277" y="230"/>
                      </a:lnTo>
                      <a:cubicBezTo>
                        <a:pt x="12335" y="211"/>
                        <a:pt x="12354" y="133"/>
                        <a:pt x="12335" y="55"/>
                      </a:cubicBezTo>
                      <a:cubicBezTo>
                        <a:pt x="12307" y="28"/>
                        <a:pt x="12270" y="0"/>
                        <a:pt x="12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0"/>
                <p:cNvSpPr/>
                <p:nvPr/>
              </p:nvSpPr>
              <p:spPr>
                <a:xfrm>
                  <a:off x="347850" y="1736975"/>
                  <a:ext cx="337550" cy="199825"/>
                </a:xfrm>
                <a:custGeom>
                  <a:avLst/>
                  <a:gdLst/>
                  <a:ahLst/>
                  <a:cxnLst/>
                  <a:rect l="l" t="t" r="r" b="b"/>
                  <a:pathLst>
                    <a:path w="13502" h="7993" extrusionOk="0">
                      <a:moveTo>
                        <a:pt x="13381" y="0"/>
                      </a:moveTo>
                      <a:cubicBezTo>
                        <a:pt x="13363" y="0"/>
                        <a:pt x="13344" y="5"/>
                        <a:pt x="13327" y="16"/>
                      </a:cubicBezTo>
                      <a:lnTo>
                        <a:pt x="0" y="7701"/>
                      </a:lnTo>
                      <a:lnTo>
                        <a:pt x="0" y="7993"/>
                      </a:lnTo>
                      <a:lnTo>
                        <a:pt x="13443" y="230"/>
                      </a:lnTo>
                      <a:cubicBezTo>
                        <a:pt x="13482" y="211"/>
                        <a:pt x="13502" y="133"/>
                        <a:pt x="13482" y="55"/>
                      </a:cubicBezTo>
                      <a:cubicBezTo>
                        <a:pt x="13469" y="28"/>
                        <a:pt x="13426" y="0"/>
                        <a:pt x="13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0"/>
                <p:cNvSpPr/>
                <p:nvPr/>
              </p:nvSpPr>
              <p:spPr>
                <a:xfrm>
                  <a:off x="406200" y="1753225"/>
                  <a:ext cx="307900" cy="179700"/>
                </a:xfrm>
                <a:custGeom>
                  <a:avLst/>
                  <a:gdLst/>
                  <a:ahLst/>
                  <a:cxnLst/>
                  <a:rect l="l" t="t" r="r" b="b"/>
                  <a:pathLst>
                    <a:path w="12316" h="7188" extrusionOk="0">
                      <a:moveTo>
                        <a:pt x="12179" y="1"/>
                      </a:moveTo>
                      <a:cubicBezTo>
                        <a:pt x="12160" y="1"/>
                        <a:pt x="12141" y="3"/>
                        <a:pt x="12121" y="8"/>
                      </a:cubicBezTo>
                      <a:lnTo>
                        <a:pt x="1" y="7012"/>
                      </a:lnTo>
                      <a:cubicBezTo>
                        <a:pt x="20" y="7012"/>
                        <a:pt x="40" y="7051"/>
                        <a:pt x="59" y="7051"/>
                      </a:cubicBezTo>
                      <a:cubicBezTo>
                        <a:pt x="117" y="7109"/>
                        <a:pt x="156" y="7148"/>
                        <a:pt x="215" y="7187"/>
                      </a:cubicBezTo>
                      <a:lnTo>
                        <a:pt x="12257" y="242"/>
                      </a:lnTo>
                      <a:cubicBezTo>
                        <a:pt x="12296" y="203"/>
                        <a:pt x="12316" y="125"/>
                        <a:pt x="12296" y="67"/>
                      </a:cubicBezTo>
                      <a:cubicBezTo>
                        <a:pt x="12282" y="23"/>
                        <a:pt x="12234" y="1"/>
                        <a:pt x="12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0"/>
                <p:cNvSpPr/>
                <p:nvPr/>
              </p:nvSpPr>
              <p:spPr>
                <a:xfrm>
                  <a:off x="531675" y="1769925"/>
                  <a:ext cx="211600" cy="123600"/>
                </a:xfrm>
                <a:custGeom>
                  <a:avLst/>
                  <a:gdLst/>
                  <a:ahLst/>
                  <a:cxnLst/>
                  <a:rect l="l" t="t" r="r" b="b"/>
                  <a:pathLst>
                    <a:path w="8464" h="4944" extrusionOk="0">
                      <a:moveTo>
                        <a:pt x="8336" y="1"/>
                      </a:moveTo>
                      <a:cubicBezTo>
                        <a:pt x="8313" y="1"/>
                        <a:pt x="8290" y="7"/>
                        <a:pt x="8269" y="21"/>
                      </a:cubicBezTo>
                      <a:lnTo>
                        <a:pt x="1" y="4788"/>
                      </a:lnTo>
                      <a:cubicBezTo>
                        <a:pt x="40" y="4788"/>
                        <a:pt x="59" y="4827"/>
                        <a:pt x="79" y="4827"/>
                      </a:cubicBezTo>
                      <a:cubicBezTo>
                        <a:pt x="137" y="4846"/>
                        <a:pt x="176" y="4885"/>
                        <a:pt x="234" y="4943"/>
                      </a:cubicBezTo>
                      <a:lnTo>
                        <a:pt x="8406" y="216"/>
                      </a:lnTo>
                      <a:cubicBezTo>
                        <a:pt x="8444" y="196"/>
                        <a:pt x="8464" y="118"/>
                        <a:pt x="8444" y="60"/>
                      </a:cubicBezTo>
                      <a:cubicBezTo>
                        <a:pt x="8419" y="22"/>
                        <a:pt x="8378" y="1"/>
                        <a:pt x="8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0"/>
                <p:cNvSpPr/>
                <p:nvPr/>
              </p:nvSpPr>
              <p:spPr>
                <a:xfrm>
                  <a:off x="347850" y="1786800"/>
                  <a:ext cx="424125" cy="249225"/>
                </a:xfrm>
                <a:custGeom>
                  <a:avLst/>
                  <a:gdLst/>
                  <a:ahLst/>
                  <a:cxnLst/>
                  <a:rect l="l" t="t" r="r" b="b"/>
                  <a:pathLst>
                    <a:path w="16965" h="9969" extrusionOk="0">
                      <a:moveTo>
                        <a:pt x="16828" y="0"/>
                      </a:moveTo>
                      <a:cubicBezTo>
                        <a:pt x="16809" y="0"/>
                        <a:pt x="16790" y="3"/>
                        <a:pt x="16770" y="8"/>
                      </a:cubicBezTo>
                      <a:lnTo>
                        <a:pt x="0" y="9696"/>
                      </a:lnTo>
                      <a:lnTo>
                        <a:pt x="0" y="9969"/>
                      </a:lnTo>
                      <a:lnTo>
                        <a:pt x="16887" y="222"/>
                      </a:lnTo>
                      <a:cubicBezTo>
                        <a:pt x="16965" y="183"/>
                        <a:pt x="16965" y="105"/>
                        <a:pt x="16945" y="66"/>
                      </a:cubicBezTo>
                      <a:cubicBezTo>
                        <a:pt x="16931" y="22"/>
                        <a:pt x="16883" y="0"/>
                        <a:pt x="16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0"/>
                <p:cNvSpPr/>
                <p:nvPr/>
              </p:nvSpPr>
              <p:spPr>
                <a:xfrm>
                  <a:off x="628000" y="1803325"/>
                  <a:ext cx="173175" cy="101875"/>
                </a:xfrm>
                <a:custGeom>
                  <a:avLst/>
                  <a:gdLst/>
                  <a:ahLst/>
                  <a:cxnLst/>
                  <a:rect l="l" t="t" r="r" b="b"/>
                  <a:pathLst>
                    <a:path w="6927" h="4075" extrusionOk="0">
                      <a:moveTo>
                        <a:pt x="6793" y="0"/>
                      </a:moveTo>
                      <a:cubicBezTo>
                        <a:pt x="6773" y="0"/>
                        <a:pt x="6752" y="3"/>
                        <a:pt x="6731" y="8"/>
                      </a:cubicBezTo>
                      <a:lnTo>
                        <a:pt x="0" y="3899"/>
                      </a:lnTo>
                      <a:cubicBezTo>
                        <a:pt x="20" y="3899"/>
                        <a:pt x="20" y="3899"/>
                        <a:pt x="39" y="3919"/>
                      </a:cubicBezTo>
                      <a:lnTo>
                        <a:pt x="195" y="4074"/>
                      </a:lnTo>
                      <a:lnTo>
                        <a:pt x="6848" y="222"/>
                      </a:lnTo>
                      <a:cubicBezTo>
                        <a:pt x="6907" y="203"/>
                        <a:pt x="6926" y="125"/>
                        <a:pt x="6907" y="47"/>
                      </a:cubicBezTo>
                      <a:cubicBezTo>
                        <a:pt x="6892" y="18"/>
                        <a:pt x="6847" y="0"/>
                        <a:pt x="67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0"/>
                <p:cNvSpPr/>
                <p:nvPr/>
              </p:nvSpPr>
              <p:spPr>
                <a:xfrm>
                  <a:off x="626050" y="1907600"/>
                  <a:ext cx="25" cy="25"/>
                </a:xfrm>
                <a:custGeom>
                  <a:avLst/>
                  <a:gdLst/>
                  <a:ahLst/>
                  <a:cxnLst/>
                  <a:rect l="l" t="t" r="r" b="b"/>
                  <a:pathLst>
                    <a:path w="1" h="1" extrusionOk="0">
                      <a:moveTo>
                        <a:pt x="0" y="0"/>
                      </a:move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0"/>
                <p:cNvSpPr/>
                <p:nvPr/>
              </p:nvSpPr>
              <p:spPr>
                <a:xfrm>
                  <a:off x="710175" y="1819650"/>
                  <a:ext cx="119675" cy="70475"/>
                </a:xfrm>
                <a:custGeom>
                  <a:avLst/>
                  <a:gdLst/>
                  <a:ahLst/>
                  <a:cxnLst/>
                  <a:rect l="l" t="t" r="r" b="b"/>
                  <a:pathLst>
                    <a:path w="4787" h="2819" extrusionOk="0">
                      <a:moveTo>
                        <a:pt x="4656" y="0"/>
                      </a:moveTo>
                      <a:cubicBezTo>
                        <a:pt x="4636" y="0"/>
                        <a:pt x="4615" y="5"/>
                        <a:pt x="4592" y="17"/>
                      </a:cubicBezTo>
                      <a:lnTo>
                        <a:pt x="1" y="2662"/>
                      </a:lnTo>
                      <a:cubicBezTo>
                        <a:pt x="20" y="2682"/>
                        <a:pt x="40" y="2682"/>
                        <a:pt x="59" y="2701"/>
                      </a:cubicBezTo>
                      <a:cubicBezTo>
                        <a:pt x="137" y="2760"/>
                        <a:pt x="196" y="2779"/>
                        <a:pt x="215" y="2818"/>
                      </a:cubicBezTo>
                      <a:lnTo>
                        <a:pt x="4709" y="231"/>
                      </a:lnTo>
                      <a:cubicBezTo>
                        <a:pt x="4767" y="192"/>
                        <a:pt x="4787" y="133"/>
                        <a:pt x="4767" y="55"/>
                      </a:cubicBezTo>
                      <a:cubicBezTo>
                        <a:pt x="4740" y="28"/>
                        <a:pt x="4703" y="0"/>
                        <a:pt x="4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0"/>
                <p:cNvSpPr/>
                <p:nvPr/>
              </p:nvSpPr>
              <p:spPr>
                <a:xfrm>
                  <a:off x="1469425" y="1575900"/>
                  <a:ext cx="3425" cy="6825"/>
                </a:xfrm>
                <a:custGeom>
                  <a:avLst/>
                  <a:gdLst/>
                  <a:ahLst/>
                  <a:cxnLst/>
                  <a:rect l="l" t="t" r="r" b="b"/>
                  <a:pathLst>
                    <a:path w="137" h="273" extrusionOk="0">
                      <a:moveTo>
                        <a:pt x="136" y="0"/>
                      </a:moveTo>
                      <a:cubicBezTo>
                        <a:pt x="97" y="0"/>
                        <a:pt x="39" y="0"/>
                        <a:pt x="20" y="58"/>
                      </a:cubicBezTo>
                      <a:cubicBezTo>
                        <a:pt x="0" y="97"/>
                        <a:pt x="0" y="175"/>
                        <a:pt x="78" y="234"/>
                      </a:cubicBezTo>
                      <a:lnTo>
                        <a:pt x="136" y="272"/>
                      </a:lnTo>
                      <a:lnTo>
                        <a:pt x="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0"/>
                <p:cNvSpPr/>
                <p:nvPr/>
              </p:nvSpPr>
              <p:spPr>
                <a:xfrm>
                  <a:off x="1440725" y="1592425"/>
                  <a:ext cx="32125" cy="23850"/>
                </a:xfrm>
                <a:custGeom>
                  <a:avLst/>
                  <a:gdLst/>
                  <a:ahLst/>
                  <a:cxnLst/>
                  <a:rect l="l" t="t" r="r" b="b"/>
                  <a:pathLst>
                    <a:path w="1285" h="954" extrusionOk="0">
                      <a:moveTo>
                        <a:pt x="124" y="1"/>
                      </a:moveTo>
                      <a:cubicBezTo>
                        <a:pt x="80" y="1"/>
                        <a:pt x="46" y="27"/>
                        <a:pt x="20" y="78"/>
                      </a:cubicBezTo>
                      <a:cubicBezTo>
                        <a:pt x="0" y="117"/>
                        <a:pt x="0" y="195"/>
                        <a:pt x="78" y="234"/>
                      </a:cubicBezTo>
                      <a:lnTo>
                        <a:pt x="1284" y="954"/>
                      </a:lnTo>
                      <a:lnTo>
                        <a:pt x="1284" y="662"/>
                      </a:lnTo>
                      <a:lnTo>
                        <a:pt x="195" y="20"/>
                      </a:lnTo>
                      <a:cubicBezTo>
                        <a:pt x="169" y="7"/>
                        <a:pt x="145" y="1"/>
                        <a:pt x="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0"/>
                <p:cNvSpPr/>
                <p:nvPr/>
              </p:nvSpPr>
              <p:spPr>
                <a:xfrm>
                  <a:off x="1411550" y="1608975"/>
                  <a:ext cx="61300" cy="39900"/>
                </a:xfrm>
                <a:custGeom>
                  <a:avLst/>
                  <a:gdLst/>
                  <a:ahLst/>
                  <a:cxnLst/>
                  <a:rect l="l" t="t" r="r" b="b"/>
                  <a:pathLst>
                    <a:path w="2452" h="1596" extrusionOk="0">
                      <a:moveTo>
                        <a:pt x="195" y="0"/>
                      </a:moveTo>
                      <a:cubicBezTo>
                        <a:pt x="136" y="0"/>
                        <a:pt x="78" y="0"/>
                        <a:pt x="19" y="78"/>
                      </a:cubicBezTo>
                      <a:cubicBezTo>
                        <a:pt x="0" y="117"/>
                        <a:pt x="0" y="195"/>
                        <a:pt x="78" y="234"/>
                      </a:cubicBezTo>
                      <a:lnTo>
                        <a:pt x="2451" y="1595"/>
                      </a:lnTo>
                      <a:lnTo>
                        <a:pt x="2451" y="1304"/>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0"/>
                <p:cNvSpPr/>
                <p:nvPr/>
              </p:nvSpPr>
              <p:spPr>
                <a:xfrm>
                  <a:off x="1382850" y="1625800"/>
                  <a:ext cx="90000" cy="56625"/>
                </a:xfrm>
                <a:custGeom>
                  <a:avLst/>
                  <a:gdLst/>
                  <a:ahLst/>
                  <a:cxnLst/>
                  <a:rect l="l" t="t" r="r" b="b"/>
                  <a:pathLst>
                    <a:path w="3600" h="2265" extrusionOk="0">
                      <a:moveTo>
                        <a:pt x="145" y="0"/>
                      </a:moveTo>
                      <a:cubicBezTo>
                        <a:pt x="99" y="0"/>
                        <a:pt x="53" y="18"/>
                        <a:pt x="39" y="47"/>
                      </a:cubicBezTo>
                      <a:cubicBezTo>
                        <a:pt x="0" y="105"/>
                        <a:pt x="0" y="183"/>
                        <a:pt x="78" y="222"/>
                      </a:cubicBezTo>
                      <a:lnTo>
                        <a:pt x="3599" y="2265"/>
                      </a:lnTo>
                      <a:lnTo>
                        <a:pt x="3599" y="1973"/>
                      </a:lnTo>
                      <a:lnTo>
                        <a:pt x="195" y="8"/>
                      </a:lnTo>
                      <a:cubicBezTo>
                        <a:pt x="179" y="3"/>
                        <a:pt x="162"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0"/>
                <p:cNvSpPr/>
                <p:nvPr/>
              </p:nvSpPr>
              <p:spPr>
                <a:xfrm>
                  <a:off x="1354625" y="1642300"/>
                  <a:ext cx="118225" cy="73700"/>
                </a:xfrm>
                <a:custGeom>
                  <a:avLst/>
                  <a:gdLst/>
                  <a:ahLst/>
                  <a:cxnLst/>
                  <a:rect l="l" t="t" r="r" b="b"/>
                  <a:pathLst>
                    <a:path w="4729" h="2948" extrusionOk="0">
                      <a:moveTo>
                        <a:pt x="116" y="0"/>
                      </a:moveTo>
                      <a:cubicBezTo>
                        <a:pt x="70" y="0"/>
                        <a:pt x="33" y="30"/>
                        <a:pt x="20" y="68"/>
                      </a:cubicBezTo>
                      <a:cubicBezTo>
                        <a:pt x="1" y="126"/>
                        <a:pt x="1" y="204"/>
                        <a:pt x="59" y="243"/>
                      </a:cubicBezTo>
                      <a:lnTo>
                        <a:pt x="4728" y="2947"/>
                      </a:lnTo>
                      <a:lnTo>
                        <a:pt x="4728" y="2655"/>
                      </a:lnTo>
                      <a:lnTo>
                        <a:pt x="195" y="29"/>
                      </a:lnTo>
                      <a:cubicBezTo>
                        <a:pt x="168" y="9"/>
                        <a:pt x="141"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0"/>
                <p:cNvSpPr/>
                <p:nvPr/>
              </p:nvSpPr>
              <p:spPr>
                <a:xfrm>
                  <a:off x="1325450" y="1658900"/>
                  <a:ext cx="147400" cy="89675"/>
                </a:xfrm>
                <a:custGeom>
                  <a:avLst/>
                  <a:gdLst/>
                  <a:ahLst/>
                  <a:cxnLst/>
                  <a:rect l="l" t="t" r="r" b="b"/>
                  <a:pathLst>
                    <a:path w="5896" h="3587" extrusionOk="0">
                      <a:moveTo>
                        <a:pt x="117" y="1"/>
                      </a:moveTo>
                      <a:cubicBezTo>
                        <a:pt x="79" y="1"/>
                        <a:pt x="43" y="20"/>
                        <a:pt x="20" y="65"/>
                      </a:cubicBezTo>
                      <a:cubicBezTo>
                        <a:pt x="1" y="124"/>
                        <a:pt x="1" y="182"/>
                        <a:pt x="59" y="240"/>
                      </a:cubicBezTo>
                      <a:lnTo>
                        <a:pt x="5895" y="3587"/>
                      </a:lnTo>
                      <a:lnTo>
                        <a:pt x="5895" y="3334"/>
                      </a:lnTo>
                      <a:lnTo>
                        <a:pt x="195" y="26"/>
                      </a:lnTo>
                      <a:cubicBezTo>
                        <a:pt x="171" y="10"/>
                        <a:pt x="143"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0"/>
                <p:cNvSpPr/>
                <p:nvPr/>
              </p:nvSpPr>
              <p:spPr>
                <a:xfrm>
                  <a:off x="1296750" y="1675425"/>
                  <a:ext cx="176100" cy="106725"/>
                </a:xfrm>
                <a:custGeom>
                  <a:avLst/>
                  <a:gdLst/>
                  <a:ahLst/>
                  <a:cxnLst/>
                  <a:rect l="l" t="t" r="r" b="b"/>
                  <a:pathLst>
                    <a:path w="7044" h="4269" extrusionOk="0">
                      <a:moveTo>
                        <a:pt x="138" y="0"/>
                      </a:moveTo>
                      <a:cubicBezTo>
                        <a:pt x="82" y="0"/>
                        <a:pt x="35" y="22"/>
                        <a:pt x="20" y="66"/>
                      </a:cubicBezTo>
                      <a:cubicBezTo>
                        <a:pt x="1" y="105"/>
                        <a:pt x="1" y="182"/>
                        <a:pt x="78" y="241"/>
                      </a:cubicBezTo>
                      <a:lnTo>
                        <a:pt x="7043" y="4268"/>
                      </a:lnTo>
                      <a:lnTo>
                        <a:pt x="7043" y="3976"/>
                      </a:lnTo>
                      <a:lnTo>
                        <a:pt x="195" y="7"/>
                      </a:lnTo>
                      <a:cubicBezTo>
                        <a:pt x="176" y="3"/>
                        <a:pt x="156"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0"/>
                <p:cNvSpPr/>
                <p:nvPr/>
              </p:nvSpPr>
              <p:spPr>
                <a:xfrm>
                  <a:off x="1268050" y="1692125"/>
                  <a:ext cx="204800" cy="123575"/>
                </a:xfrm>
                <a:custGeom>
                  <a:avLst/>
                  <a:gdLst/>
                  <a:ahLst/>
                  <a:cxnLst/>
                  <a:rect l="l" t="t" r="r" b="b"/>
                  <a:pathLst>
                    <a:path w="8192" h="4943" extrusionOk="0">
                      <a:moveTo>
                        <a:pt x="120" y="1"/>
                      </a:moveTo>
                      <a:cubicBezTo>
                        <a:pt x="72" y="1"/>
                        <a:pt x="33" y="27"/>
                        <a:pt x="20" y="79"/>
                      </a:cubicBezTo>
                      <a:cubicBezTo>
                        <a:pt x="1" y="118"/>
                        <a:pt x="1" y="195"/>
                        <a:pt x="79" y="254"/>
                      </a:cubicBezTo>
                      <a:lnTo>
                        <a:pt x="8191" y="4942"/>
                      </a:lnTo>
                      <a:lnTo>
                        <a:pt x="8191" y="4651"/>
                      </a:lnTo>
                      <a:lnTo>
                        <a:pt x="195" y="20"/>
                      </a:lnTo>
                      <a:cubicBezTo>
                        <a:pt x="169" y="7"/>
                        <a:pt x="14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0"/>
                <p:cNvSpPr/>
                <p:nvPr/>
              </p:nvSpPr>
              <p:spPr>
                <a:xfrm>
                  <a:off x="1239350" y="1708875"/>
                  <a:ext cx="233000" cy="136000"/>
                </a:xfrm>
                <a:custGeom>
                  <a:avLst/>
                  <a:gdLst/>
                  <a:ahLst/>
                  <a:cxnLst/>
                  <a:rect l="l" t="t" r="r" b="b"/>
                  <a:pathLst>
                    <a:path w="9320" h="5440" extrusionOk="0">
                      <a:moveTo>
                        <a:pt x="141" y="0"/>
                      </a:moveTo>
                      <a:cubicBezTo>
                        <a:pt x="105" y="0"/>
                        <a:pt x="65" y="14"/>
                        <a:pt x="40" y="51"/>
                      </a:cubicBezTo>
                      <a:cubicBezTo>
                        <a:pt x="1" y="109"/>
                        <a:pt x="1" y="187"/>
                        <a:pt x="79" y="226"/>
                      </a:cubicBezTo>
                      <a:lnTo>
                        <a:pt x="9106" y="5440"/>
                      </a:lnTo>
                      <a:cubicBezTo>
                        <a:pt x="9125" y="5381"/>
                        <a:pt x="9184" y="5342"/>
                        <a:pt x="9242" y="5304"/>
                      </a:cubicBezTo>
                      <a:cubicBezTo>
                        <a:pt x="9281" y="5304"/>
                        <a:pt x="9300" y="5284"/>
                        <a:pt x="9320" y="5284"/>
                      </a:cubicBezTo>
                      <a:lnTo>
                        <a:pt x="196" y="12"/>
                      </a:lnTo>
                      <a:cubicBezTo>
                        <a:pt x="181" y="5"/>
                        <a:pt x="162"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0"/>
                <p:cNvSpPr/>
                <p:nvPr/>
              </p:nvSpPr>
              <p:spPr>
                <a:xfrm>
                  <a:off x="1210175" y="1725500"/>
                  <a:ext cx="262675" cy="156350"/>
                </a:xfrm>
                <a:custGeom>
                  <a:avLst/>
                  <a:gdLst/>
                  <a:ahLst/>
                  <a:cxnLst/>
                  <a:rect l="l" t="t" r="r" b="b"/>
                  <a:pathLst>
                    <a:path w="10507" h="6254" extrusionOk="0">
                      <a:moveTo>
                        <a:pt x="146" y="1"/>
                      </a:moveTo>
                      <a:cubicBezTo>
                        <a:pt x="99" y="1"/>
                        <a:pt x="54" y="19"/>
                        <a:pt x="40" y="47"/>
                      </a:cubicBezTo>
                      <a:cubicBezTo>
                        <a:pt x="1" y="106"/>
                        <a:pt x="1" y="183"/>
                        <a:pt x="78" y="222"/>
                      </a:cubicBezTo>
                      <a:lnTo>
                        <a:pt x="10506" y="6253"/>
                      </a:lnTo>
                      <a:lnTo>
                        <a:pt x="10506" y="5961"/>
                      </a:lnTo>
                      <a:lnTo>
                        <a:pt x="195" y="8"/>
                      </a:lnTo>
                      <a:cubicBezTo>
                        <a:pt x="180" y="3"/>
                        <a:pt x="163"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0"/>
                <p:cNvSpPr/>
                <p:nvPr/>
              </p:nvSpPr>
              <p:spPr>
                <a:xfrm>
                  <a:off x="1181975" y="1742000"/>
                  <a:ext cx="290875" cy="173400"/>
                </a:xfrm>
                <a:custGeom>
                  <a:avLst/>
                  <a:gdLst/>
                  <a:ahLst/>
                  <a:cxnLst/>
                  <a:rect l="l" t="t" r="r" b="b"/>
                  <a:pathLst>
                    <a:path w="11635" h="6936" extrusionOk="0">
                      <a:moveTo>
                        <a:pt x="116" y="0"/>
                      </a:moveTo>
                      <a:cubicBezTo>
                        <a:pt x="70" y="0"/>
                        <a:pt x="32" y="30"/>
                        <a:pt x="20" y="68"/>
                      </a:cubicBezTo>
                      <a:cubicBezTo>
                        <a:pt x="0" y="126"/>
                        <a:pt x="0" y="204"/>
                        <a:pt x="59" y="243"/>
                      </a:cubicBezTo>
                      <a:lnTo>
                        <a:pt x="11634" y="6936"/>
                      </a:lnTo>
                      <a:lnTo>
                        <a:pt x="11634" y="6644"/>
                      </a:lnTo>
                      <a:lnTo>
                        <a:pt x="195" y="29"/>
                      </a:lnTo>
                      <a:cubicBezTo>
                        <a:pt x="168" y="9"/>
                        <a:pt x="141"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0"/>
                <p:cNvSpPr/>
                <p:nvPr/>
              </p:nvSpPr>
              <p:spPr>
                <a:xfrm>
                  <a:off x="1152775" y="1758275"/>
                  <a:ext cx="320075" cy="189725"/>
                </a:xfrm>
                <a:custGeom>
                  <a:avLst/>
                  <a:gdLst/>
                  <a:ahLst/>
                  <a:cxnLst/>
                  <a:rect l="l" t="t" r="r" b="b"/>
                  <a:pathLst>
                    <a:path w="12803" h="7589" extrusionOk="0">
                      <a:moveTo>
                        <a:pt x="196" y="1"/>
                      </a:moveTo>
                      <a:cubicBezTo>
                        <a:pt x="137" y="1"/>
                        <a:pt x="59" y="1"/>
                        <a:pt x="20" y="79"/>
                      </a:cubicBezTo>
                      <a:cubicBezTo>
                        <a:pt x="1" y="137"/>
                        <a:pt x="1" y="195"/>
                        <a:pt x="59" y="254"/>
                      </a:cubicBezTo>
                      <a:lnTo>
                        <a:pt x="12802" y="7588"/>
                      </a:lnTo>
                      <a:lnTo>
                        <a:pt x="12802" y="7296"/>
                      </a:lnTo>
                      <a:lnTo>
                        <a:pt x="1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0"/>
                <p:cNvSpPr/>
                <p:nvPr/>
              </p:nvSpPr>
              <p:spPr>
                <a:xfrm>
                  <a:off x="1124100" y="1775125"/>
                  <a:ext cx="348750" cy="206425"/>
                </a:xfrm>
                <a:custGeom>
                  <a:avLst/>
                  <a:gdLst/>
                  <a:ahLst/>
                  <a:cxnLst/>
                  <a:rect l="l" t="t" r="r" b="b"/>
                  <a:pathLst>
                    <a:path w="13950" h="8257" extrusionOk="0">
                      <a:moveTo>
                        <a:pt x="137" y="0"/>
                      </a:moveTo>
                      <a:cubicBezTo>
                        <a:pt x="82" y="0"/>
                        <a:pt x="34" y="22"/>
                        <a:pt x="20" y="66"/>
                      </a:cubicBezTo>
                      <a:cubicBezTo>
                        <a:pt x="0" y="105"/>
                        <a:pt x="0" y="183"/>
                        <a:pt x="78" y="222"/>
                      </a:cubicBezTo>
                      <a:lnTo>
                        <a:pt x="13949" y="8257"/>
                      </a:lnTo>
                      <a:lnTo>
                        <a:pt x="13949" y="7965"/>
                      </a:lnTo>
                      <a:lnTo>
                        <a:pt x="195" y="8"/>
                      </a:lnTo>
                      <a:cubicBezTo>
                        <a:pt x="175" y="3"/>
                        <a:pt x="15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0"/>
                <p:cNvSpPr/>
                <p:nvPr/>
              </p:nvSpPr>
              <p:spPr>
                <a:xfrm>
                  <a:off x="1095400" y="1791850"/>
                  <a:ext cx="378425" cy="223250"/>
                </a:xfrm>
                <a:custGeom>
                  <a:avLst/>
                  <a:gdLst/>
                  <a:ahLst/>
                  <a:cxnLst/>
                  <a:rect l="l" t="t" r="r" b="b"/>
                  <a:pathLst>
                    <a:path w="15137" h="8930" extrusionOk="0">
                      <a:moveTo>
                        <a:pt x="124" y="0"/>
                      </a:moveTo>
                      <a:cubicBezTo>
                        <a:pt x="80" y="0"/>
                        <a:pt x="46" y="26"/>
                        <a:pt x="20" y="78"/>
                      </a:cubicBezTo>
                      <a:cubicBezTo>
                        <a:pt x="0" y="117"/>
                        <a:pt x="0" y="195"/>
                        <a:pt x="78" y="253"/>
                      </a:cubicBezTo>
                      <a:lnTo>
                        <a:pt x="15136" y="8930"/>
                      </a:lnTo>
                      <a:lnTo>
                        <a:pt x="15136" y="8638"/>
                      </a:lnTo>
                      <a:lnTo>
                        <a:pt x="195" y="20"/>
                      </a:lnTo>
                      <a:cubicBezTo>
                        <a:pt x="169" y="7"/>
                        <a:pt x="145"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0"/>
                <p:cNvSpPr/>
                <p:nvPr/>
              </p:nvSpPr>
              <p:spPr>
                <a:xfrm>
                  <a:off x="1066225" y="1808600"/>
                  <a:ext cx="406625" cy="239100"/>
                </a:xfrm>
                <a:custGeom>
                  <a:avLst/>
                  <a:gdLst/>
                  <a:ahLst/>
                  <a:cxnLst/>
                  <a:rect l="l" t="t" r="r" b="b"/>
                  <a:pathLst>
                    <a:path w="16265" h="9564" extrusionOk="0">
                      <a:moveTo>
                        <a:pt x="145" y="0"/>
                      </a:moveTo>
                      <a:cubicBezTo>
                        <a:pt x="106" y="0"/>
                        <a:pt x="58" y="18"/>
                        <a:pt x="19" y="69"/>
                      </a:cubicBezTo>
                      <a:cubicBezTo>
                        <a:pt x="0" y="108"/>
                        <a:pt x="0" y="186"/>
                        <a:pt x="78" y="225"/>
                      </a:cubicBezTo>
                      <a:lnTo>
                        <a:pt x="16264" y="9563"/>
                      </a:lnTo>
                      <a:lnTo>
                        <a:pt x="16264" y="9272"/>
                      </a:lnTo>
                      <a:lnTo>
                        <a:pt x="195" y="11"/>
                      </a:lnTo>
                      <a:cubicBezTo>
                        <a:pt x="182" y="5"/>
                        <a:pt x="164"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0"/>
                <p:cNvSpPr/>
                <p:nvPr/>
              </p:nvSpPr>
              <p:spPr>
                <a:xfrm>
                  <a:off x="1037525" y="1825200"/>
                  <a:ext cx="435325" cy="256050"/>
                </a:xfrm>
                <a:custGeom>
                  <a:avLst/>
                  <a:gdLst/>
                  <a:ahLst/>
                  <a:cxnLst/>
                  <a:rect l="l" t="t" r="r" b="b"/>
                  <a:pathLst>
                    <a:path w="17413" h="10242" extrusionOk="0">
                      <a:moveTo>
                        <a:pt x="145" y="1"/>
                      </a:moveTo>
                      <a:cubicBezTo>
                        <a:pt x="99" y="1"/>
                        <a:pt x="53" y="19"/>
                        <a:pt x="39" y="47"/>
                      </a:cubicBezTo>
                      <a:cubicBezTo>
                        <a:pt x="0" y="106"/>
                        <a:pt x="0" y="164"/>
                        <a:pt x="78" y="223"/>
                      </a:cubicBezTo>
                      <a:lnTo>
                        <a:pt x="17412" y="10242"/>
                      </a:lnTo>
                      <a:lnTo>
                        <a:pt x="17412" y="9950"/>
                      </a:lnTo>
                      <a:lnTo>
                        <a:pt x="195" y="9"/>
                      </a:lnTo>
                      <a:cubicBezTo>
                        <a:pt x="179" y="3"/>
                        <a:pt x="162"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0"/>
                <p:cNvSpPr/>
                <p:nvPr/>
              </p:nvSpPr>
              <p:spPr>
                <a:xfrm>
                  <a:off x="1183925" y="1320050"/>
                  <a:ext cx="288425" cy="171725"/>
                </a:xfrm>
                <a:custGeom>
                  <a:avLst/>
                  <a:gdLst/>
                  <a:ahLst/>
                  <a:cxnLst/>
                  <a:rect l="l" t="t" r="r" b="b"/>
                  <a:pathLst>
                    <a:path w="11537" h="6869" extrusionOk="0">
                      <a:moveTo>
                        <a:pt x="11537" y="1"/>
                      </a:moveTo>
                      <a:lnTo>
                        <a:pt x="58" y="6615"/>
                      </a:lnTo>
                      <a:cubicBezTo>
                        <a:pt x="39" y="6693"/>
                        <a:pt x="0" y="6771"/>
                        <a:pt x="39" y="6810"/>
                      </a:cubicBezTo>
                      <a:cubicBezTo>
                        <a:pt x="58" y="6868"/>
                        <a:pt x="117" y="6868"/>
                        <a:pt x="136" y="6868"/>
                      </a:cubicBezTo>
                      <a:cubicBezTo>
                        <a:pt x="156" y="6868"/>
                        <a:pt x="175" y="6868"/>
                        <a:pt x="175" y="6829"/>
                      </a:cubicBezTo>
                      <a:lnTo>
                        <a:pt x="11537" y="293"/>
                      </a:lnTo>
                      <a:lnTo>
                        <a:pt x="11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0"/>
                <p:cNvSpPr/>
                <p:nvPr/>
              </p:nvSpPr>
              <p:spPr>
                <a:xfrm>
                  <a:off x="1157650" y="1288925"/>
                  <a:ext cx="314700" cy="187275"/>
                </a:xfrm>
                <a:custGeom>
                  <a:avLst/>
                  <a:gdLst/>
                  <a:ahLst/>
                  <a:cxnLst/>
                  <a:rect l="l" t="t" r="r" b="b"/>
                  <a:pathLst>
                    <a:path w="12588" h="7491" extrusionOk="0">
                      <a:moveTo>
                        <a:pt x="12588" y="1"/>
                      </a:moveTo>
                      <a:lnTo>
                        <a:pt x="39" y="7257"/>
                      </a:lnTo>
                      <a:cubicBezTo>
                        <a:pt x="20" y="7296"/>
                        <a:pt x="1" y="7394"/>
                        <a:pt x="20" y="7452"/>
                      </a:cubicBezTo>
                      <a:cubicBezTo>
                        <a:pt x="39" y="7491"/>
                        <a:pt x="78" y="7491"/>
                        <a:pt x="117" y="7491"/>
                      </a:cubicBezTo>
                      <a:cubicBezTo>
                        <a:pt x="137" y="7491"/>
                        <a:pt x="156" y="7491"/>
                        <a:pt x="156" y="7471"/>
                      </a:cubicBezTo>
                      <a:lnTo>
                        <a:pt x="12588" y="292"/>
                      </a:lnTo>
                      <a:lnTo>
                        <a:pt x="12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0"/>
                <p:cNvSpPr/>
                <p:nvPr/>
              </p:nvSpPr>
              <p:spPr>
                <a:xfrm>
                  <a:off x="1130900" y="1258275"/>
                  <a:ext cx="341450" cy="202375"/>
                </a:xfrm>
                <a:custGeom>
                  <a:avLst/>
                  <a:gdLst/>
                  <a:ahLst/>
                  <a:cxnLst/>
                  <a:rect l="l" t="t" r="r" b="b"/>
                  <a:pathLst>
                    <a:path w="13658" h="8095" extrusionOk="0">
                      <a:moveTo>
                        <a:pt x="13658" y="1"/>
                      </a:moveTo>
                      <a:lnTo>
                        <a:pt x="39" y="7841"/>
                      </a:lnTo>
                      <a:cubicBezTo>
                        <a:pt x="1" y="7919"/>
                        <a:pt x="1" y="7997"/>
                        <a:pt x="20" y="8036"/>
                      </a:cubicBezTo>
                      <a:cubicBezTo>
                        <a:pt x="39" y="8094"/>
                        <a:pt x="98" y="8094"/>
                        <a:pt x="117" y="8094"/>
                      </a:cubicBezTo>
                      <a:cubicBezTo>
                        <a:pt x="137" y="8094"/>
                        <a:pt x="156" y="8094"/>
                        <a:pt x="156" y="8075"/>
                      </a:cubicBezTo>
                      <a:lnTo>
                        <a:pt x="13658" y="293"/>
                      </a:lnTo>
                      <a:lnTo>
                        <a:pt x="136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0"/>
                <p:cNvSpPr/>
                <p:nvPr/>
              </p:nvSpPr>
              <p:spPr>
                <a:xfrm>
                  <a:off x="1103175" y="1227150"/>
                  <a:ext cx="369175" cy="218425"/>
                </a:xfrm>
                <a:custGeom>
                  <a:avLst/>
                  <a:gdLst/>
                  <a:ahLst/>
                  <a:cxnLst/>
                  <a:rect l="l" t="t" r="r" b="b"/>
                  <a:pathLst>
                    <a:path w="14767" h="8737" extrusionOk="0">
                      <a:moveTo>
                        <a:pt x="14767" y="1"/>
                      </a:moveTo>
                      <a:lnTo>
                        <a:pt x="78" y="8483"/>
                      </a:lnTo>
                      <a:cubicBezTo>
                        <a:pt x="39" y="8542"/>
                        <a:pt x="1" y="8600"/>
                        <a:pt x="59" y="8678"/>
                      </a:cubicBezTo>
                      <a:cubicBezTo>
                        <a:pt x="78" y="8736"/>
                        <a:pt x="137" y="8736"/>
                        <a:pt x="156" y="8736"/>
                      </a:cubicBezTo>
                      <a:cubicBezTo>
                        <a:pt x="176" y="8736"/>
                        <a:pt x="195" y="8736"/>
                        <a:pt x="195" y="8697"/>
                      </a:cubicBezTo>
                      <a:lnTo>
                        <a:pt x="14767" y="293"/>
                      </a:lnTo>
                      <a:lnTo>
                        <a:pt x="147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0"/>
                <p:cNvSpPr/>
                <p:nvPr/>
              </p:nvSpPr>
              <p:spPr>
                <a:xfrm>
                  <a:off x="1076425" y="1195550"/>
                  <a:ext cx="396425" cy="233975"/>
                </a:xfrm>
                <a:custGeom>
                  <a:avLst/>
                  <a:gdLst/>
                  <a:ahLst/>
                  <a:cxnLst/>
                  <a:rect l="l" t="t" r="r" b="b"/>
                  <a:pathLst>
                    <a:path w="15857" h="9359" extrusionOk="0">
                      <a:moveTo>
                        <a:pt x="15856" y="0"/>
                      </a:moveTo>
                      <a:lnTo>
                        <a:pt x="78" y="9086"/>
                      </a:lnTo>
                      <a:cubicBezTo>
                        <a:pt x="39" y="9183"/>
                        <a:pt x="1" y="9261"/>
                        <a:pt x="59" y="9319"/>
                      </a:cubicBezTo>
                      <a:cubicBezTo>
                        <a:pt x="78" y="9358"/>
                        <a:pt x="137" y="9358"/>
                        <a:pt x="156" y="9358"/>
                      </a:cubicBezTo>
                      <a:cubicBezTo>
                        <a:pt x="176" y="9358"/>
                        <a:pt x="195" y="9358"/>
                        <a:pt x="195" y="9339"/>
                      </a:cubicBezTo>
                      <a:lnTo>
                        <a:pt x="15856" y="292"/>
                      </a:lnTo>
                      <a:lnTo>
                        <a:pt x="15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0"/>
                <p:cNvSpPr/>
                <p:nvPr/>
              </p:nvSpPr>
              <p:spPr>
                <a:xfrm>
                  <a:off x="1049675" y="1164900"/>
                  <a:ext cx="422675" cy="249550"/>
                </a:xfrm>
                <a:custGeom>
                  <a:avLst/>
                  <a:gdLst/>
                  <a:ahLst/>
                  <a:cxnLst/>
                  <a:rect l="l" t="t" r="r" b="b"/>
                  <a:pathLst>
                    <a:path w="16907" h="9982" extrusionOk="0">
                      <a:moveTo>
                        <a:pt x="16907" y="1"/>
                      </a:moveTo>
                      <a:lnTo>
                        <a:pt x="59" y="9728"/>
                      </a:lnTo>
                      <a:cubicBezTo>
                        <a:pt x="39" y="9786"/>
                        <a:pt x="1" y="9864"/>
                        <a:pt x="39" y="9923"/>
                      </a:cubicBezTo>
                      <a:cubicBezTo>
                        <a:pt x="59" y="9981"/>
                        <a:pt x="98" y="9981"/>
                        <a:pt x="137" y="9981"/>
                      </a:cubicBezTo>
                      <a:cubicBezTo>
                        <a:pt x="156" y="9981"/>
                        <a:pt x="176" y="9981"/>
                        <a:pt x="176" y="9962"/>
                      </a:cubicBezTo>
                      <a:lnTo>
                        <a:pt x="16907" y="292"/>
                      </a:lnTo>
                      <a:lnTo>
                        <a:pt x="169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0"/>
                <p:cNvSpPr/>
                <p:nvPr/>
              </p:nvSpPr>
              <p:spPr>
                <a:xfrm>
                  <a:off x="1022925" y="1133300"/>
                  <a:ext cx="449425" cy="265100"/>
                </a:xfrm>
                <a:custGeom>
                  <a:avLst/>
                  <a:gdLst/>
                  <a:ahLst/>
                  <a:cxnLst/>
                  <a:rect l="l" t="t" r="r" b="b"/>
                  <a:pathLst>
                    <a:path w="17977" h="10604" extrusionOk="0">
                      <a:moveTo>
                        <a:pt x="17977" y="0"/>
                      </a:moveTo>
                      <a:lnTo>
                        <a:pt x="59" y="10350"/>
                      </a:lnTo>
                      <a:cubicBezTo>
                        <a:pt x="39" y="10447"/>
                        <a:pt x="1" y="10506"/>
                        <a:pt x="39" y="10564"/>
                      </a:cubicBezTo>
                      <a:cubicBezTo>
                        <a:pt x="59" y="10603"/>
                        <a:pt x="98" y="10603"/>
                        <a:pt x="137" y="10603"/>
                      </a:cubicBezTo>
                      <a:cubicBezTo>
                        <a:pt x="156" y="10603"/>
                        <a:pt x="176" y="10603"/>
                        <a:pt x="176" y="10584"/>
                      </a:cubicBezTo>
                      <a:lnTo>
                        <a:pt x="17977" y="292"/>
                      </a:lnTo>
                      <a:lnTo>
                        <a:pt x="17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0"/>
                <p:cNvSpPr/>
                <p:nvPr/>
              </p:nvSpPr>
              <p:spPr>
                <a:xfrm>
                  <a:off x="996175" y="1103625"/>
                  <a:ext cx="476175" cy="279675"/>
                </a:xfrm>
                <a:custGeom>
                  <a:avLst/>
                  <a:gdLst/>
                  <a:ahLst/>
                  <a:cxnLst/>
                  <a:rect l="l" t="t" r="r" b="b"/>
                  <a:pathLst>
                    <a:path w="19047" h="11187" extrusionOk="0">
                      <a:moveTo>
                        <a:pt x="19047" y="0"/>
                      </a:moveTo>
                      <a:lnTo>
                        <a:pt x="78" y="10973"/>
                      </a:lnTo>
                      <a:cubicBezTo>
                        <a:pt x="0" y="10992"/>
                        <a:pt x="0" y="11070"/>
                        <a:pt x="39" y="11148"/>
                      </a:cubicBezTo>
                      <a:cubicBezTo>
                        <a:pt x="59" y="11187"/>
                        <a:pt x="98" y="11187"/>
                        <a:pt x="137" y="11187"/>
                      </a:cubicBezTo>
                      <a:cubicBezTo>
                        <a:pt x="156" y="11187"/>
                        <a:pt x="176" y="11187"/>
                        <a:pt x="176" y="11167"/>
                      </a:cubicBezTo>
                      <a:lnTo>
                        <a:pt x="19047" y="273"/>
                      </a:lnTo>
                      <a:lnTo>
                        <a:pt x="190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0"/>
                <p:cNvSpPr/>
                <p:nvPr/>
              </p:nvSpPr>
              <p:spPr>
                <a:xfrm>
                  <a:off x="942175" y="1137675"/>
                  <a:ext cx="369200" cy="214500"/>
                </a:xfrm>
                <a:custGeom>
                  <a:avLst/>
                  <a:gdLst/>
                  <a:ahLst/>
                  <a:cxnLst/>
                  <a:rect l="l" t="t" r="r" b="b"/>
                  <a:pathLst>
                    <a:path w="14768" h="8580" extrusionOk="0">
                      <a:moveTo>
                        <a:pt x="14553" y="0"/>
                      </a:moveTo>
                      <a:lnTo>
                        <a:pt x="79" y="8366"/>
                      </a:lnTo>
                      <a:cubicBezTo>
                        <a:pt x="20" y="8385"/>
                        <a:pt x="1" y="8463"/>
                        <a:pt x="20" y="8541"/>
                      </a:cubicBezTo>
                      <a:cubicBezTo>
                        <a:pt x="59" y="8560"/>
                        <a:pt x="98" y="8580"/>
                        <a:pt x="157" y="8580"/>
                      </a:cubicBezTo>
                      <a:cubicBezTo>
                        <a:pt x="176" y="8580"/>
                        <a:pt x="196" y="8580"/>
                        <a:pt x="196" y="8560"/>
                      </a:cubicBezTo>
                      <a:lnTo>
                        <a:pt x="14767" y="156"/>
                      </a:lnTo>
                      <a:cubicBezTo>
                        <a:pt x="14748" y="156"/>
                        <a:pt x="14709" y="117"/>
                        <a:pt x="14689" y="117"/>
                      </a:cubicBezTo>
                      <a:cubicBezTo>
                        <a:pt x="14651" y="97"/>
                        <a:pt x="14592" y="58"/>
                        <a:pt x="14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0"/>
                <p:cNvSpPr/>
                <p:nvPr/>
              </p:nvSpPr>
              <p:spPr>
                <a:xfrm>
                  <a:off x="1064275" y="1234450"/>
                  <a:ext cx="27750" cy="15100"/>
                </a:xfrm>
                <a:custGeom>
                  <a:avLst/>
                  <a:gdLst/>
                  <a:ahLst/>
                  <a:cxnLst/>
                  <a:rect l="l" t="t" r="r" b="b"/>
                  <a:pathLst>
                    <a:path w="1110" h="604" extrusionOk="0">
                      <a:moveTo>
                        <a:pt x="856" y="1"/>
                      </a:moveTo>
                      <a:lnTo>
                        <a:pt x="0" y="468"/>
                      </a:lnTo>
                      <a:lnTo>
                        <a:pt x="253" y="604"/>
                      </a:lnTo>
                      <a:lnTo>
                        <a:pt x="1109"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0"/>
                <p:cNvSpPr/>
                <p:nvPr/>
              </p:nvSpPr>
              <p:spPr>
                <a:xfrm>
                  <a:off x="1010775" y="1265575"/>
                  <a:ext cx="26775" cy="15100"/>
                </a:xfrm>
                <a:custGeom>
                  <a:avLst/>
                  <a:gdLst/>
                  <a:ahLst/>
                  <a:cxnLst/>
                  <a:rect l="l" t="t" r="r" b="b"/>
                  <a:pathLst>
                    <a:path w="1071" h="604" extrusionOk="0">
                      <a:moveTo>
                        <a:pt x="837" y="1"/>
                      </a:moveTo>
                      <a:lnTo>
                        <a:pt x="0" y="487"/>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0"/>
                <p:cNvSpPr/>
                <p:nvPr/>
              </p:nvSpPr>
              <p:spPr>
                <a:xfrm>
                  <a:off x="930025" y="1311800"/>
                  <a:ext cx="27275" cy="15575"/>
                </a:xfrm>
                <a:custGeom>
                  <a:avLst/>
                  <a:gdLst/>
                  <a:ahLst/>
                  <a:cxnLst/>
                  <a:rect l="l" t="t" r="r" b="b"/>
                  <a:pathLst>
                    <a:path w="1091" h="623" extrusionOk="0">
                      <a:moveTo>
                        <a:pt x="857" y="0"/>
                      </a:moveTo>
                      <a:lnTo>
                        <a:pt x="1" y="486"/>
                      </a:lnTo>
                      <a:lnTo>
                        <a:pt x="254" y="623"/>
                      </a:lnTo>
                      <a:lnTo>
                        <a:pt x="1090" y="136"/>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0"/>
                <p:cNvSpPr/>
                <p:nvPr/>
              </p:nvSpPr>
              <p:spPr>
                <a:xfrm>
                  <a:off x="957275" y="1296225"/>
                  <a:ext cx="26775" cy="15600"/>
                </a:xfrm>
                <a:custGeom>
                  <a:avLst/>
                  <a:gdLst/>
                  <a:ahLst/>
                  <a:cxnLst/>
                  <a:rect l="l" t="t" r="r" b="b"/>
                  <a:pathLst>
                    <a:path w="1071" h="624" extrusionOk="0">
                      <a:moveTo>
                        <a:pt x="837" y="0"/>
                      </a:moveTo>
                      <a:lnTo>
                        <a:pt x="0" y="487"/>
                      </a:lnTo>
                      <a:lnTo>
                        <a:pt x="253" y="623"/>
                      </a:lnTo>
                      <a:lnTo>
                        <a:pt x="1070"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0"/>
                <p:cNvSpPr/>
                <p:nvPr/>
              </p:nvSpPr>
              <p:spPr>
                <a:xfrm>
                  <a:off x="1037525" y="1249525"/>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0"/>
                <p:cNvSpPr/>
                <p:nvPr/>
              </p:nvSpPr>
              <p:spPr>
                <a:xfrm>
                  <a:off x="1092000" y="1010725"/>
                  <a:ext cx="380850" cy="223750"/>
                </a:xfrm>
                <a:custGeom>
                  <a:avLst/>
                  <a:gdLst/>
                  <a:ahLst/>
                  <a:cxnLst/>
                  <a:rect l="l" t="t" r="r" b="b"/>
                  <a:pathLst>
                    <a:path w="15234" h="8950" extrusionOk="0">
                      <a:moveTo>
                        <a:pt x="15233" y="0"/>
                      </a:moveTo>
                      <a:lnTo>
                        <a:pt x="0" y="8794"/>
                      </a:lnTo>
                      <a:lnTo>
                        <a:pt x="234" y="8950"/>
                      </a:lnTo>
                      <a:lnTo>
                        <a:pt x="15233" y="273"/>
                      </a:lnTo>
                      <a:lnTo>
                        <a:pt x="152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984025" y="1280650"/>
                  <a:ext cx="26775" cy="15600"/>
                </a:xfrm>
                <a:custGeom>
                  <a:avLst/>
                  <a:gdLst/>
                  <a:ahLst/>
                  <a:cxnLst/>
                  <a:rect l="l" t="t" r="r" b="b"/>
                  <a:pathLst>
                    <a:path w="1071" h="624" extrusionOk="0">
                      <a:moveTo>
                        <a:pt x="837" y="1"/>
                      </a:moveTo>
                      <a:lnTo>
                        <a:pt x="0" y="487"/>
                      </a:lnTo>
                      <a:lnTo>
                        <a:pt x="253" y="623"/>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0"/>
                <p:cNvSpPr/>
                <p:nvPr/>
              </p:nvSpPr>
              <p:spPr>
                <a:xfrm>
                  <a:off x="915425" y="1326875"/>
                  <a:ext cx="14150" cy="9750"/>
                </a:xfrm>
                <a:custGeom>
                  <a:avLst/>
                  <a:gdLst/>
                  <a:ahLst/>
                  <a:cxnLst/>
                  <a:rect l="l" t="t" r="r" b="b"/>
                  <a:pathLst>
                    <a:path w="566" h="390" extrusionOk="0">
                      <a:moveTo>
                        <a:pt x="312" y="0"/>
                      </a:moveTo>
                      <a:lnTo>
                        <a:pt x="79" y="175"/>
                      </a:lnTo>
                      <a:cubicBezTo>
                        <a:pt x="20" y="195"/>
                        <a:pt x="1" y="273"/>
                        <a:pt x="20" y="331"/>
                      </a:cubicBezTo>
                      <a:cubicBezTo>
                        <a:pt x="59" y="389"/>
                        <a:pt x="98" y="389"/>
                        <a:pt x="118" y="389"/>
                      </a:cubicBezTo>
                      <a:cubicBezTo>
                        <a:pt x="157" y="389"/>
                        <a:pt x="176" y="389"/>
                        <a:pt x="176" y="370"/>
                      </a:cubicBezTo>
                      <a:lnTo>
                        <a:pt x="565" y="13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0"/>
                <p:cNvSpPr/>
                <p:nvPr/>
              </p:nvSpPr>
              <p:spPr>
                <a:xfrm>
                  <a:off x="1037525" y="1218400"/>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1010775" y="1234450"/>
                  <a:ext cx="26775" cy="15100"/>
                </a:xfrm>
                <a:custGeom>
                  <a:avLst/>
                  <a:gdLst/>
                  <a:ahLst/>
                  <a:cxnLst/>
                  <a:rect l="l" t="t" r="r" b="b"/>
                  <a:pathLst>
                    <a:path w="1071" h="604" extrusionOk="0">
                      <a:moveTo>
                        <a:pt x="837" y="1"/>
                      </a:moveTo>
                      <a:lnTo>
                        <a:pt x="0" y="468"/>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984025" y="1249525"/>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0"/>
                <p:cNvSpPr/>
                <p:nvPr/>
              </p:nvSpPr>
              <p:spPr>
                <a:xfrm>
                  <a:off x="888675" y="1311800"/>
                  <a:ext cx="14150" cy="9750"/>
                </a:xfrm>
                <a:custGeom>
                  <a:avLst/>
                  <a:gdLst/>
                  <a:ahLst/>
                  <a:cxnLst/>
                  <a:rect l="l" t="t" r="r" b="b"/>
                  <a:pathLst>
                    <a:path w="566" h="390" extrusionOk="0">
                      <a:moveTo>
                        <a:pt x="312" y="0"/>
                      </a:moveTo>
                      <a:lnTo>
                        <a:pt x="79" y="156"/>
                      </a:lnTo>
                      <a:cubicBezTo>
                        <a:pt x="20" y="195"/>
                        <a:pt x="1" y="253"/>
                        <a:pt x="20" y="331"/>
                      </a:cubicBezTo>
                      <a:cubicBezTo>
                        <a:pt x="59" y="389"/>
                        <a:pt x="98" y="389"/>
                        <a:pt x="118" y="389"/>
                      </a:cubicBezTo>
                      <a:cubicBezTo>
                        <a:pt x="137" y="389"/>
                        <a:pt x="176" y="389"/>
                        <a:pt x="176" y="350"/>
                      </a:cubicBezTo>
                      <a:lnTo>
                        <a:pt x="565" y="13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0"/>
                <p:cNvSpPr/>
                <p:nvPr/>
              </p:nvSpPr>
              <p:spPr>
                <a:xfrm>
                  <a:off x="903275" y="1296225"/>
                  <a:ext cx="26775" cy="15600"/>
                </a:xfrm>
                <a:custGeom>
                  <a:avLst/>
                  <a:gdLst/>
                  <a:ahLst/>
                  <a:cxnLst/>
                  <a:rect l="l" t="t" r="r" b="b"/>
                  <a:pathLst>
                    <a:path w="1071" h="624" extrusionOk="0">
                      <a:moveTo>
                        <a:pt x="837" y="0"/>
                      </a:moveTo>
                      <a:lnTo>
                        <a:pt x="1" y="487"/>
                      </a:lnTo>
                      <a:lnTo>
                        <a:pt x="254" y="623"/>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957275" y="1265575"/>
                  <a:ext cx="26775" cy="15100"/>
                </a:xfrm>
                <a:custGeom>
                  <a:avLst/>
                  <a:gdLst/>
                  <a:ahLst/>
                  <a:cxnLst/>
                  <a:rect l="l" t="t" r="r" b="b"/>
                  <a:pathLst>
                    <a:path w="1071" h="604" extrusionOk="0">
                      <a:moveTo>
                        <a:pt x="837" y="1"/>
                      </a:moveTo>
                      <a:lnTo>
                        <a:pt x="0" y="487"/>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930025" y="1280650"/>
                  <a:ext cx="27275" cy="15600"/>
                </a:xfrm>
                <a:custGeom>
                  <a:avLst/>
                  <a:gdLst/>
                  <a:ahLst/>
                  <a:cxnLst/>
                  <a:rect l="l" t="t" r="r" b="b"/>
                  <a:pathLst>
                    <a:path w="1091" h="624" extrusionOk="0">
                      <a:moveTo>
                        <a:pt x="857" y="1"/>
                      </a:moveTo>
                      <a:lnTo>
                        <a:pt x="1" y="487"/>
                      </a:lnTo>
                      <a:lnTo>
                        <a:pt x="254" y="623"/>
                      </a:lnTo>
                      <a:lnTo>
                        <a:pt x="109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1065250" y="1024825"/>
                  <a:ext cx="334150" cy="193125"/>
                </a:xfrm>
                <a:custGeom>
                  <a:avLst/>
                  <a:gdLst/>
                  <a:ahLst/>
                  <a:cxnLst/>
                  <a:rect l="l" t="t" r="r" b="b"/>
                  <a:pathLst>
                    <a:path w="13366" h="7725" extrusionOk="0">
                      <a:moveTo>
                        <a:pt x="13152" y="1"/>
                      </a:moveTo>
                      <a:lnTo>
                        <a:pt x="0" y="7569"/>
                      </a:lnTo>
                      <a:lnTo>
                        <a:pt x="234" y="7724"/>
                      </a:lnTo>
                      <a:lnTo>
                        <a:pt x="13366" y="156"/>
                      </a:lnTo>
                      <a:cubicBezTo>
                        <a:pt x="13346" y="137"/>
                        <a:pt x="13327" y="137"/>
                        <a:pt x="13288" y="117"/>
                      </a:cubicBezTo>
                      <a:cubicBezTo>
                        <a:pt x="13249" y="98"/>
                        <a:pt x="13191" y="39"/>
                        <a:pt x="13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1037525" y="1046725"/>
                  <a:ext cx="271900" cy="157125"/>
                </a:xfrm>
                <a:custGeom>
                  <a:avLst/>
                  <a:gdLst/>
                  <a:ahLst/>
                  <a:cxnLst/>
                  <a:rect l="l" t="t" r="r" b="b"/>
                  <a:pathLst>
                    <a:path w="10876" h="6285" extrusionOk="0">
                      <a:moveTo>
                        <a:pt x="10661" y="0"/>
                      </a:moveTo>
                      <a:lnTo>
                        <a:pt x="0" y="6148"/>
                      </a:lnTo>
                      <a:lnTo>
                        <a:pt x="253" y="6284"/>
                      </a:lnTo>
                      <a:lnTo>
                        <a:pt x="10875" y="136"/>
                      </a:lnTo>
                      <a:cubicBezTo>
                        <a:pt x="10856" y="136"/>
                        <a:pt x="10837" y="117"/>
                        <a:pt x="10798" y="117"/>
                      </a:cubicBezTo>
                      <a:cubicBezTo>
                        <a:pt x="10759" y="97"/>
                        <a:pt x="10700" y="39"/>
                        <a:pt x="10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0"/>
                <p:cNvSpPr/>
                <p:nvPr/>
              </p:nvSpPr>
              <p:spPr>
                <a:xfrm>
                  <a:off x="930025" y="1249525"/>
                  <a:ext cx="27275" cy="16075"/>
                </a:xfrm>
                <a:custGeom>
                  <a:avLst/>
                  <a:gdLst/>
                  <a:ahLst/>
                  <a:cxnLst/>
                  <a:rect l="l" t="t" r="r" b="b"/>
                  <a:pathLst>
                    <a:path w="1091" h="643" extrusionOk="0">
                      <a:moveTo>
                        <a:pt x="857" y="1"/>
                      </a:moveTo>
                      <a:lnTo>
                        <a:pt x="1" y="487"/>
                      </a:lnTo>
                      <a:lnTo>
                        <a:pt x="254" y="643"/>
                      </a:lnTo>
                      <a:lnTo>
                        <a:pt x="1090" y="156"/>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0"/>
                <p:cNvSpPr/>
                <p:nvPr/>
              </p:nvSpPr>
              <p:spPr>
                <a:xfrm>
                  <a:off x="984025" y="1218400"/>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957275" y="1234450"/>
                  <a:ext cx="26775" cy="15100"/>
                </a:xfrm>
                <a:custGeom>
                  <a:avLst/>
                  <a:gdLst/>
                  <a:ahLst/>
                  <a:cxnLst/>
                  <a:rect l="l" t="t" r="r" b="b"/>
                  <a:pathLst>
                    <a:path w="1071" h="604" extrusionOk="0">
                      <a:moveTo>
                        <a:pt x="837" y="1"/>
                      </a:moveTo>
                      <a:lnTo>
                        <a:pt x="0" y="468"/>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903275" y="1265575"/>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1010775" y="1203325"/>
                  <a:ext cx="26775" cy="15100"/>
                </a:xfrm>
                <a:custGeom>
                  <a:avLst/>
                  <a:gdLst/>
                  <a:ahLst/>
                  <a:cxnLst/>
                  <a:rect l="l" t="t" r="r" b="b"/>
                  <a:pathLst>
                    <a:path w="1071" h="604" extrusionOk="0">
                      <a:moveTo>
                        <a:pt x="837" y="1"/>
                      </a:moveTo>
                      <a:lnTo>
                        <a:pt x="0" y="467"/>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876525" y="1280650"/>
                  <a:ext cx="26775" cy="15600"/>
                </a:xfrm>
                <a:custGeom>
                  <a:avLst/>
                  <a:gdLst/>
                  <a:ahLst/>
                  <a:cxnLst/>
                  <a:rect l="l" t="t" r="r" b="b"/>
                  <a:pathLst>
                    <a:path w="1071" h="624" extrusionOk="0">
                      <a:moveTo>
                        <a:pt x="837" y="1"/>
                      </a:moveTo>
                      <a:lnTo>
                        <a:pt x="1" y="487"/>
                      </a:lnTo>
                      <a:lnTo>
                        <a:pt x="253"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0"/>
                <p:cNvSpPr/>
                <p:nvPr/>
              </p:nvSpPr>
              <p:spPr>
                <a:xfrm>
                  <a:off x="861925" y="1295750"/>
                  <a:ext cx="14150" cy="9750"/>
                </a:xfrm>
                <a:custGeom>
                  <a:avLst/>
                  <a:gdLst/>
                  <a:ahLst/>
                  <a:cxnLst/>
                  <a:rect l="l" t="t" r="r" b="b"/>
                  <a:pathLst>
                    <a:path w="566" h="390" extrusionOk="0">
                      <a:moveTo>
                        <a:pt x="312" y="0"/>
                      </a:moveTo>
                      <a:lnTo>
                        <a:pt x="79" y="175"/>
                      </a:lnTo>
                      <a:cubicBezTo>
                        <a:pt x="20" y="195"/>
                        <a:pt x="1" y="272"/>
                        <a:pt x="20" y="350"/>
                      </a:cubicBezTo>
                      <a:cubicBezTo>
                        <a:pt x="59" y="389"/>
                        <a:pt x="98" y="389"/>
                        <a:pt x="118" y="389"/>
                      </a:cubicBezTo>
                      <a:cubicBezTo>
                        <a:pt x="157" y="389"/>
                        <a:pt x="176" y="389"/>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0"/>
                <p:cNvSpPr/>
                <p:nvPr/>
              </p:nvSpPr>
              <p:spPr>
                <a:xfrm>
                  <a:off x="984025" y="1187775"/>
                  <a:ext cx="26775" cy="15575"/>
                </a:xfrm>
                <a:custGeom>
                  <a:avLst/>
                  <a:gdLst/>
                  <a:ahLst/>
                  <a:cxnLst/>
                  <a:rect l="l" t="t" r="r" b="b"/>
                  <a:pathLst>
                    <a:path w="1071" h="623" extrusionOk="0">
                      <a:moveTo>
                        <a:pt x="837" y="0"/>
                      </a:moveTo>
                      <a:lnTo>
                        <a:pt x="0" y="486"/>
                      </a:lnTo>
                      <a:lnTo>
                        <a:pt x="253" y="623"/>
                      </a:lnTo>
                      <a:lnTo>
                        <a:pt x="1070" y="13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903275" y="1234450"/>
                  <a:ext cx="26775" cy="15100"/>
                </a:xfrm>
                <a:custGeom>
                  <a:avLst/>
                  <a:gdLst/>
                  <a:ahLst/>
                  <a:cxnLst/>
                  <a:rect l="l" t="t" r="r" b="b"/>
                  <a:pathLst>
                    <a:path w="1071" h="604" extrusionOk="0">
                      <a:moveTo>
                        <a:pt x="837" y="1"/>
                      </a:moveTo>
                      <a:lnTo>
                        <a:pt x="1" y="468"/>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849775" y="1265575"/>
                  <a:ext cx="26775" cy="15100"/>
                </a:xfrm>
                <a:custGeom>
                  <a:avLst/>
                  <a:gdLst/>
                  <a:ahLst/>
                  <a:cxnLst/>
                  <a:rect l="l" t="t" r="r" b="b"/>
                  <a:pathLst>
                    <a:path w="1071" h="604" extrusionOk="0">
                      <a:moveTo>
                        <a:pt x="837" y="1"/>
                      </a:moveTo>
                      <a:lnTo>
                        <a:pt x="1" y="487"/>
                      </a:lnTo>
                      <a:lnTo>
                        <a:pt x="253"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957275" y="1203325"/>
                  <a:ext cx="26775" cy="15100"/>
                </a:xfrm>
                <a:custGeom>
                  <a:avLst/>
                  <a:gdLst/>
                  <a:ahLst/>
                  <a:cxnLst/>
                  <a:rect l="l" t="t" r="r" b="b"/>
                  <a:pathLst>
                    <a:path w="1071" h="604" extrusionOk="0">
                      <a:moveTo>
                        <a:pt x="837" y="1"/>
                      </a:moveTo>
                      <a:lnTo>
                        <a:pt x="0" y="467"/>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876525" y="1249525"/>
                  <a:ext cx="26775" cy="16075"/>
                </a:xfrm>
                <a:custGeom>
                  <a:avLst/>
                  <a:gdLst/>
                  <a:ahLst/>
                  <a:cxnLst/>
                  <a:rect l="l" t="t" r="r" b="b"/>
                  <a:pathLst>
                    <a:path w="1071" h="643" extrusionOk="0">
                      <a:moveTo>
                        <a:pt x="837" y="1"/>
                      </a:moveTo>
                      <a:lnTo>
                        <a:pt x="1" y="487"/>
                      </a:lnTo>
                      <a:lnTo>
                        <a:pt x="253"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930025" y="1218400"/>
                  <a:ext cx="27275" cy="16075"/>
                </a:xfrm>
                <a:custGeom>
                  <a:avLst/>
                  <a:gdLst/>
                  <a:ahLst/>
                  <a:cxnLst/>
                  <a:rect l="l" t="t" r="r" b="b"/>
                  <a:pathLst>
                    <a:path w="1091" h="643" extrusionOk="0">
                      <a:moveTo>
                        <a:pt x="857" y="1"/>
                      </a:moveTo>
                      <a:lnTo>
                        <a:pt x="1" y="487"/>
                      </a:lnTo>
                      <a:lnTo>
                        <a:pt x="254" y="643"/>
                      </a:lnTo>
                      <a:lnTo>
                        <a:pt x="1090" y="156"/>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834700" y="1280650"/>
                  <a:ext cx="14125" cy="9775"/>
                </a:xfrm>
                <a:custGeom>
                  <a:avLst/>
                  <a:gdLst/>
                  <a:ahLst/>
                  <a:cxnLst/>
                  <a:rect l="l" t="t" r="r" b="b"/>
                  <a:pathLst>
                    <a:path w="565" h="391" extrusionOk="0">
                      <a:moveTo>
                        <a:pt x="312" y="1"/>
                      </a:moveTo>
                      <a:lnTo>
                        <a:pt x="78" y="176"/>
                      </a:lnTo>
                      <a:cubicBezTo>
                        <a:pt x="20" y="195"/>
                        <a:pt x="0" y="273"/>
                        <a:pt x="20" y="332"/>
                      </a:cubicBezTo>
                      <a:cubicBezTo>
                        <a:pt x="39" y="390"/>
                        <a:pt x="98" y="390"/>
                        <a:pt x="117" y="390"/>
                      </a:cubicBezTo>
                      <a:cubicBezTo>
                        <a:pt x="137"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1010775" y="917825"/>
                  <a:ext cx="462075" cy="269950"/>
                </a:xfrm>
                <a:custGeom>
                  <a:avLst/>
                  <a:gdLst/>
                  <a:ahLst/>
                  <a:cxnLst/>
                  <a:rect l="l" t="t" r="r" b="b"/>
                  <a:pathLst>
                    <a:path w="18483" h="10798" extrusionOk="0">
                      <a:moveTo>
                        <a:pt x="18482" y="0"/>
                      </a:moveTo>
                      <a:lnTo>
                        <a:pt x="0" y="10642"/>
                      </a:lnTo>
                      <a:lnTo>
                        <a:pt x="253" y="10798"/>
                      </a:lnTo>
                      <a:lnTo>
                        <a:pt x="18482" y="253"/>
                      </a:lnTo>
                      <a:lnTo>
                        <a:pt x="184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930025" y="1187775"/>
                  <a:ext cx="27275" cy="15575"/>
                </a:xfrm>
                <a:custGeom>
                  <a:avLst/>
                  <a:gdLst/>
                  <a:ahLst/>
                  <a:cxnLst/>
                  <a:rect l="l" t="t" r="r" b="b"/>
                  <a:pathLst>
                    <a:path w="1091" h="623" extrusionOk="0">
                      <a:moveTo>
                        <a:pt x="857" y="0"/>
                      </a:moveTo>
                      <a:lnTo>
                        <a:pt x="1" y="486"/>
                      </a:lnTo>
                      <a:lnTo>
                        <a:pt x="254" y="623"/>
                      </a:lnTo>
                      <a:lnTo>
                        <a:pt x="1090" y="136"/>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849775" y="1234450"/>
                  <a:ext cx="26775" cy="15100"/>
                </a:xfrm>
                <a:custGeom>
                  <a:avLst/>
                  <a:gdLst/>
                  <a:ahLst/>
                  <a:cxnLst/>
                  <a:rect l="l" t="t" r="r" b="b"/>
                  <a:pathLst>
                    <a:path w="1071" h="604" extrusionOk="0">
                      <a:moveTo>
                        <a:pt x="837" y="1"/>
                      </a:moveTo>
                      <a:lnTo>
                        <a:pt x="1" y="468"/>
                      </a:lnTo>
                      <a:lnTo>
                        <a:pt x="253"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822550" y="1249525"/>
                  <a:ext cx="27250" cy="16075"/>
                </a:xfrm>
                <a:custGeom>
                  <a:avLst/>
                  <a:gdLst/>
                  <a:ahLst/>
                  <a:cxnLst/>
                  <a:rect l="l" t="t" r="r" b="b"/>
                  <a:pathLst>
                    <a:path w="1090" h="643" extrusionOk="0">
                      <a:moveTo>
                        <a:pt x="856" y="1"/>
                      </a:moveTo>
                      <a:lnTo>
                        <a:pt x="0" y="487"/>
                      </a:lnTo>
                      <a:lnTo>
                        <a:pt x="234"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957275" y="1172200"/>
                  <a:ext cx="26775" cy="15575"/>
                </a:xfrm>
                <a:custGeom>
                  <a:avLst/>
                  <a:gdLst/>
                  <a:ahLst/>
                  <a:cxnLst/>
                  <a:rect l="l" t="t" r="r" b="b"/>
                  <a:pathLst>
                    <a:path w="1071" h="623" extrusionOk="0">
                      <a:moveTo>
                        <a:pt x="837" y="0"/>
                      </a:moveTo>
                      <a:lnTo>
                        <a:pt x="0" y="467"/>
                      </a:lnTo>
                      <a:lnTo>
                        <a:pt x="253" y="623"/>
                      </a:lnTo>
                      <a:lnTo>
                        <a:pt x="1070"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0"/>
                <p:cNvSpPr/>
                <p:nvPr/>
              </p:nvSpPr>
              <p:spPr>
                <a:xfrm>
                  <a:off x="983525" y="773375"/>
                  <a:ext cx="447500" cy="398850"/>
                </a:xfrm>
                <a:custGeom>
                  <a:avLst/>
                  <a:gdLst/>
                  <a:ahLst/>
                  <a:cxnLst/>
                  <a:rect l="l" t="t" r="r" b="b"/>
                  <a:pathLst>
                    <a:path w="17900" h="15954" extrusionOk="0">
                      <a:moveTo>
                        <a:pt x="17782" y="0"/>
                      </a:moveTo>
                      <a:cubicBezTo>
                        <a:pt x="17705" y="0"/>
                        <a:pt x="17666" y="59"/>
                        <a:pt x="17666" y="137"/>
                      </a:cubicBezTo>
                      <a:lnTo>
                        <a:pt x="17666" y="5623"/>
                      </a:lnTo>
                      <a:lnTo>
                        <a:pt x="1" y="15817"/>
                      </a:lnTo>
                      <a:lnTo>
                        <a:pt x="254" y="15953"/>
                      </a:lnTo>
                      <a:lnTo>
                        <a:pt x="17860" y="5798"/>
                      </a:lnTo>
                      <a:cubicBezTo>
                        <a:pt x="17899" y="5778"/>
                        <a:pt x="17899" y="5720"/>
                        <a:pt x="17899" y="5701"/>
                      </a:cubicBezTo>
                      <a:lnTo>
                        <a:pt x="17899" y="137"/>
                      </a:lnTo>
                      <a:cubicBezTo>
                        <a:pt x="17899" y="59"/>
                        <a:pt x="17860" y="0"/>
                        <a:pt x="177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0"/>
                <p:cNvSpPr/>
                <p:nvPr/>
              </p:nvSpPr>
              <p:spPr>
                <a:xfrm>
                  <a:off x="807950" y="1264600"/>
                  <a:ext cx="14125" cy="9750"/>
                </a:xfrm>
                <a:custGeom>
                  <a:avLst/>
                  <a:gdLst/>
                  <a:ahLst/>
                  <a:cxnLst/>
                  <a:rect l="l" t="t" r="r" b="b"/>
                  <a:pathLst>
                    <a:path w="565" h="390" extrusionOk="0">
                      <a:moveTo>
                        <a:pt x="312" y="1"/>
                      </a:moveTo>
                      <a:lnTo>
                        <a:pt x="78" y="176"/>
                      </a:lnTo>
                      <a:cubicBezTo>
                        <a:pt x="20" y="195"/>
                        <a:pt x="0" y="273"/>
                        <a:pt x="20" y="351"/>
                      </a:cubicBezTo>
                      <a:cubicBezTo>
                        <a:pt x="39" y="390"/>
                        <a:pt x="98" y="390"/>
                        <a:pt x="117" y="390"/>
                      </a:cubicBezTo>
                      <a:cubicBezTo>
                        <a:pt x="137" y="390"/>
                        <a:pt x="176" y="390"/>
                        <a:pt x="176" y="371"/>
                      </a:cubicBezTo>
                      <a:lnTo>
                        <a:pt x="565" y="15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876525" y="1218400"/>
                  <a:ext cx="26775" cy="16075"/>
                </a:xfrm>
                <a:custGeom>
                  <a:avLst/>
                  <a:gdLst/>
                  <a:ahLst/>
                  <a:cxnLst/>
                  <a:rect l="l" t="t" r="r" b="b"/>
                  <a:pathLst>
                    <a:path w="1071" h="643" extrusionOk="0">
                      <a:moveTo>
                        <a:pt x="837" y="1"/>
                      </a:moveTo>
                      <a:lnTo>
                        <a:pt x="1" y="487"/>
                      </a:lnTo>
                      <a:lnTo>
                        <a:pt x="253"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0"/>
                <p:cNvSpPr/>
                <p:nvPr/>
              </p:nvSpPr>
              <p:spPr>
                <a:xfrm>
                  <a:off x="903275" y="1203325"/>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0"/>
                <p:cNvSpPr/>
                <p:nvPr/>
              </p:nvSpPr>
              <p:spPr>
                <a:xfrm>
                  <a:off x="930025" y="1156625"/>
                  <a:ext cx="27275" cy="15600"/>
                </a:xfrm>
                <a:custGeom>
                  <a:avLst/>
                  <a:gdLst/>
                  <a:ahLst/>
                  <a:cxnLst/>
                  <a:rect l="l" t="t" r="r" b="b"/>
                  <a:pathLst>
                    <a:path w="1091" h="624" extrusionOk="0">
                      <a:moveTo>
                        <a:pt x="857" y="1"/>
                      </a:moveTo>
                      <a:lnTo>
                        <a:pt x="1" y="487"/>
                      </a:lnTo>
                      <a:lnTo>
                        <a:pt x="254" y="623"/>
                      </a:lnTo>
                      <a:lnTo>
                        <a:pt x="109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876525" y="1187775"/>
                  <a:ext cx="26775" cy="15575"/>
                </a:xfrm>
                <a:custGeom>
                  <a:avLst/>
                  <a:gdLst/>
                  <a:ahLst/>
                  <a:cxnLst/>
                  <a:rect l="l" t="t" r="r" b="b"/>
                  <a:pathLst>
                    <a:path w="1071" h="623" extrusionOk="0">
                      <a:moveTo>
                        <a:pt x="837" y="0"/>
                      </a:moveTo>
                      <a:lnTo>
                        <a:pt x="1" y="486"/>
                      </a:lnTo>
                      <a:lnTo>
                        <a:pt x="253" y="623"/>
                      </a:lnTo>
                      <a:lnTo>
                        <a:pt x="1071" y="13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822550" y="1218400"/>
                  <a:ext cx="27250" cy="16075"/>
                </a:xfrm>
                <a:custGeom>
                  <a:avLst/>
                  <a:gdLst/>
                  <a:ahLst/>
                  <a:cxnLst/>
                  <a:rect l="l" t="t" r="r" b="b"/>
                  <a:pathLst>
                    <a:path w="1090" h="643" extrusionOk="0">
                      <a:moveTo>
                        <a:pt x="856" y="1"/>
                      </a:moveTo>
                      <a:lnTo>
                        <a:pt x="0" y="487"/>
                      </a:lnTo>
                      <a:lnTo>
                        <a:pt x="234"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849775" y="1203325"/>
                  <a:ext cx="26775" cy="15100"/>
                </a:xfrm>
                <a:custGeom>
                  <a:avLst/>
                  <a:gdLst/>
                  <a:ahLst/>
                  <a:cxnLst/>
                  <a:rect l="l" t="t" r="r" b="b"/>
                  <a:pathLst>
                    <a:path w="1071" h="604" extrusionOk="0">
                      <a:moveTo>
                        <a:pt x="837" y="1"/>
                      </a:moveTo>
                      <a:lnTo>
                        <a:pt x="1" y="467"/>
                      </a:lnTo>
                      <a:lnTo>
                        <a:pt x="253"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0"/>
                <p:cNvSpPr/>
                <p:nvPr/>
              </p:nvSpPr>
              <p:spPr>
                <a:xfrm>
                  <a:off x="956775" y="1000025"/>
                  <a:ext cx="271425" cy="157125"/>
                </a:xfrm>
                <a:custGeom>
                  <a:avLst/>
                  <a:gdLst/>
                  <a:ahLst/>
                  <a:cxnLst/>
                  <a:rect l="l" t="t" r="r" b="b"/>
                  <a:pathLst>
                    <a:path w="10857" h="6285" extrusionOk="0">
                      <a:moveTo>
                        <a:pt x="10604" y="0"/>
                      </a:moveTo>
                      <a:lnTo>
                        <a:pt x="1" y="6129"/>
                      </a:lnTo>
                      <a:lnTo>
                        <a:pt x="254" y="6284"/>
                      </a:lnTo>
                      <a:lnTo>
                        <a:pt x="10857" y="156"/>
                      </a:lnTo>
                      <a:cubicBezTo>
                        <a:pt x="10818" y="137"/>
                        <a:pt x="10779" y="137"/>
                        <a:pt x="10740" y="117"/>
                      </a:cubicBezTo>
                      <a:cubicBezTo>
                        <a:pt x="10701" y="78"/>
                        <a:pt x="10643" y="39"/>
                        <a:pt x="10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0"/>
                <p:cNvSpPr/>
                <p:nvPr/>
              </p:nvSpPr>
              <p:spPr>
                <a:xfrm>
                  <a:off x="795800" y="1234450"/>
                  <a:ext cx="26775" cy="15100"/>
                </a:xfrm>
                <a:custGeom>
                  <a:avLst/>
                  <a:gdLst/>
                  <a:ahLst/>
                  <a:cxnLst/>
                  <a:rect l="l" t="t" r="r" b="b"/>
                  <a:pathLst>
                    <a:path w="1071" h="604" extrusionOk="0">
                      <a:moveTo>
                        <a:pt x="817" y="1"/>
                      </a:moveTo>
                      <a:lnTo>
                        <a:pt x="0" y="468"/>
                      </a:lnTo>
                      <a:lnTo>
                        <a:pt x="233" y="604"/>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0"/>
                <p:cNvSpPr/>
                <p:nvPr/>
              </p:nvSpPr>
              <p:spPr>
                <a:xfrm>
                  <a:off x="781200" y="1249525"/>
                  <a:ext cx="14125" cy="9750"/>
                </a:xfrm>
                <a:custGeom>
                  <a:avLst/>
                  <a:gdLst/>
                  <a:ahLst/>
                  <a:cxnLst/>
                  <a:rect l="l" t="t" r="r" b="b"/>
                  <a:pathLst>
                    <a:path w="565" h="390" extrusionOk="0">
                      <a:moveTo>
                        <a:pt x="312" y="1"/>
                      </a:moveTo>
                      <a:lnTo>
                        <a:pt x="78" y="176"/>
                      </a:lnTo>
                      <a:cubicBezTo>
                        <a:pt x="20" y="195"/>
                        <a:pt x="0" y="273"/>
                        <a:pt x="20" y="332"/>
                      </a:cubicBezTo>
                      <a:cubicBezTo>
                        <a:pt x="39" y="390"/>
                        <a:pt x="98" y="390"/>
                        <a:pt x="117" y="390"/>
                      </a:cubicBezTo>
                      <a:cubicBezTo>
                        <a:pt x="137" y="390"/>
                        <a:pt x="175" y="390"/>
                        <a:pt x="175"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903275" y="1172200"/>
                  <a:ext cx="26775" cy="15575"/>
                </a:xfrm>
                <a:custGeom>
                  <a:avLst/>
                  <a:gdLst/>
                  <a:ahLst/>
                  <a:cxnLst/>
                  <a:rect l="l" t="t" r="r" b="b"/>
                  <a:pathLst>
                    <a:path w="1071" h="623" extrusionOk="0">
                      <a:moveTo>
                        <a:pt x="837" y="0"/>
                      </a:moveTo>
                      <a:lnTo>
                        <a:pt x="1" y="467"/>
                      </a:lnTo>
                      <a:lnTo>
                        <a:pt x="254"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822550" y="1187775"/>
                  <a:ext cx="27250" cy="15575"/>
                </a:xfrm>
                <a:custGeom>
                  <a:avLst/>
                  <a:gdLst/>
                  <a:ahLst/>
                  <a:cxnLst/>
                  <a:rect l="l" t="t" r="r" b="b"/>
                  <a:pathLst>
                    <a:path w="1090" h="623" extrusionOk="0">
                      <a:moveTo>
                        <a:pt x="856" y="0"/>
                      </a:moveTo>
                      <a:lnTo>
                        <a:pt x="0" y="486"/>
                      </a:lnTo>
                      <a:lnTo>
                        <a:pt x="234" y="623"/>
                      </a:lnTo>
                      <a:lnTo>
                        <a:pt x="1090" y="136"/>
                      </a:lnTo>
                      <a:lnTo>
                        <a:pt x="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876525" y="1156625"/>
                  <a:ext cx="26775" cy="15600"/>
                </a:xfrm>
                <a:custGeom>
                  <a:avLst/>
                  <a:gdLst/>
                  <a:ahLst/>
                  <a:cxnLst/>
                  <a:rect l="l" t="t" r="r" b="b"/>
                  <a:pathLst>
                    <a:path w="1071" h="624" extrusionOk="0">
                      <a:moveTo>
                        <a:pt x="837" y="1"/>
                      </a:moveTo>
                      <a:lnTo>
                        <a:pt x="1" y="487"/>
                      </a:lnTo>
                      <a:lnTo>
                        <a:pt x="253"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795800" y="1203325"/>
                  <a:ext cx="26775" cy="15100"/>
                </a:xfrm>
                <a:custGeom>
                  <a:avLst/>
                  <a:gdLst/>
                  <a:ahLst/>
                  <a:cxnLst/>
                  <a:rect l="l" t="t" r="r" b="b"/>
                  <a:pathLst>
                    <a:path w="1071" h="604" extrusionOk="0">
                      <a:moveTo>
                        <a:pt x="817" y="1"/>
                      </a:moveTo>
                      <a:lnTo>
                        <a:pt x="0" y="467"/>
                      </a:lnTo>
                      <a:lnTo>
                        <a:pt x="233" y="604"/>
                      </a:lnTo>
                      <a:lnTo>
                        <a:pt x="1070" y="11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849775" y="1172200"/>
                  <a:ext cx="26775" cy="15575"/>
                </a:xfrm>
                <a:custGeom>
                  <a:avLst/>
                  <a:gdLst/>
                  <a:ahLst/>
                  <a:cxnLst/>
                  <a:rect l="l" t="t" r="r" b="b"/>
                  <a:pathLst>
                    <a:path w="1071" h="623" extrusionOk="0">
                      <a:moveTo>
                        <a:pt x="837" y="0"/>
                      </a:moveTo>
                      <a:lnTo>
                        <a:pt x="1" y="467"/>
                      </a:lnTo>
                      <a:lnTo>
                        <a:pt x="253"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0"/>
                <p:cNvSpPr/>
                <p:nvPr/>
              </p:nvSpPr>
              <p:spPr>
                <a:xfrm>
                  <a:off x="754450" y="1233475"/>
                  <a:ext cx="14125" cy="9750"/>
                </a:xfrm>
                <a:custGeom>
                  <a:avLst/>
                  <a:gdLst/>
                  <a:ahLst/>
                  <a:cxnLst/>
                  <a:rect l="l" t="t" r="r" b="b"/>
                  <a:pathLst>
                    <a:path w="565" h="390" extrusionOk="0">
                      <a:moveTo>
                        <a:pt x="312" y="1"/>
                      </a:moveTo>
                      <a:lnTo>
                        <a:pt x="78" y="176"/>
                      </a:lnTo>
                      <a:cubicBezTo>
                        <a:pt x="20" y="195"/>
                        <a:pt x="0" y="273"/>
                        <a:pt x="20" y="351"/>
                      </a:cubicBezTo>
                      <a:cubicBezTo>
                        <a:pt x="39" y="390"/>
                        <a:pt x="98" y="390"/>
                        <a:pt x="117" y="390"/>
                      </a:cubicBezTo>
                      <a:cubicBezTo>
                        <a:pt x="137" y="390"/>
                        <a:pt x="175" y="390"/>
                        <a:pt x="175" y="370"/>
                      </a:cubicBezTo>
                      <a:lnTo>
                        <a:pt x="565" y="156"/>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903275" y="1141075"/>
                  <a:ext cx="26775" cy="15575"/>
                </a:xfrm>
                <a:custGeom>
                  <a:avLst/>
                  <a:gdLst/>
                  <a:ahLst/>
                  <a:cxnLst/>
                  <a:rect l="l" t="t" r="r" b="b"/>
                  <a:pathLst>
                    <a:path w="1071" h="623" extrusionOk="0">
                      <a:moveTo>
                        <a:pt x="837" y="0"/>
                      </a:moveTo>
                      <a:lnTo>
                        <a:pt x="1" y="467"/>
                      </a:lnTo>
                      <a:lnTo>
                        <a:pt x="254"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0"/>
                <p:cNvSpPr/>
                <p:nvPr/>
              </p:nvSpPr>
              <p:spPr>
                <a:xfrm>
                  <a:off x="930025" y="1033100"/>
                  <a:ext cx="186300" cy="107500"/>
                </a:xfrm>
                <a:custGeom>
                  <a:avLst/>
                  <a:gdLst/>
                  <a:ahLst/>
                  <a:cxnLst/>
                  <a:rect l="l" t="t" r="r" b="b"/>
                  <a:pathLst>
                    <a:path w="7452" h="4300" extrusionOk="0">
                      <a:moveTo>
                        <a:pt x="7218" y="0"/>
                      </a:moveTo>
                      <a:lnTo>
                        <a:pt x="1" y="4164"/>
                      </a:lnTo>
                      <a:lnTo>
                        <a:pt x="254" y="4300"/>
                      </a:lnTo>
                      <a:lnTo>
                        <a:pt x="7452" y="175"/>
                      </a:lnTo>
                      <a:cubicBezTo>
                        <a:pt x="7413" y="175"/>
                        <a:pt x="7394" y="156"/>
                        <a:pt x="7374" y="117"/>
                      </a:cubicBezTo>
                      <a:cubicBezTo>
                        <a:pt x="7316" y="98"/>
                        <a:pt x="727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0"/>
                <p:cNvSpPr/>
                <p:nvPr/>
              </p:nvSpPr>
              <p:spPr>
                <a:xfrm>
                  <a:off x="769050" y="1218400"/>
                  <a:ext cx="26775" cy="16075"/>
                </a:xfrm>
                <a:custGeom>
                  <a:avLst/>
                  <a:gdLst/>
                  <a:ahLst/>
                  <a:cxnLst/>
                  <a:rect l="l" t="t" r="r" b="b"/>
                  <a:pathLst>
                    <a:path w="1071" h="643" extrusionOk="0">
                      <a:moveTo>
                        <a:pt x="817" y="1"/>
                      </a:moveTo>
                      <a:lnTo>
                        <a:pt x="0" y="487"/>
                      </a:lnTo>
                      <a:lnTo>
                        <a:pt x="233" y="643"/>
                      </a:lnTo>
                      <a:lnTo>
                        <a:pt x="1070" y="156"/>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1249100" y="1108000"/>
                  <a:ext cx="168775" cy="98275"/>
                </a:xfrm>
                <a:custGeom>
                  <a:avLst/>
                  <a:gdLst/>
                  <a:ahLst/>
                  <a:cxnLst/>
                  <a:rect l="l" t="t" r="r" b="b"/>
                  <a:pathLst>
                    <a:path w="6751" h="3931" extrusionOk="0">
                      <a:moveTo>
                        <a:pt x="6517" y="0"/>
                      </a:moveTo>
                      <a:lnTo>
                        <a:pt x="78" y="3716"/>
                      </a:lnTo>
                      <a:cubicBezTo>
                        <a:pt x="20" y="3736"/>
                        <a:pt x="0" y="3814"/>
                        <a:pt x="20" y="3891"/>
                      </a:cubicBezTo>
                      <a:cubicBezTo>
                        <a:pt x="58" y="3930"/>
                        <a:pt x="97" y="3930"/>
                        <a:pt x="136" y="3930"/>
                      </a:cubicBezTo>
                      <a:cubicBezTo>
                        <a:pt x="156" y="3930"/>
                        <a:pt x="175" y="3930"/>
                        <a:pt x="175" y="3911"/>
                      </a:cubicBezTo>
                      <a:lnTo>
                        <a:pt x="6751" y="117"/>
                      </a:lnTo>
                      <a:cubicBezTo>
                        <a:pt x="6712" y="98"/>
                        <a:pt x="6673" y="98"/>
                        <a:pt x="6634" y="78"/>
                      </a:cubicBezTo>
                      <a:cubicBezTo>
                        <a:pt x="6595" y="78"/>
                        <a:pt x="6556" y="2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347850" y="1360425"/>
                  <a:ext cx="12650" cy="12175"/>
                </a:xfrm>
                <a:custGeom>
                  <a:avLst/>
                  <a:gdLst/>
                  <a:ahLst/>
                  <a:cxnLst/>
                  <a:rect l="l" t="t" r="r" b="b"/>
                  <a:pathLst>
                    <a:path w="506" h="487" extrusionOk="0">
                      <a:moveTo>
                        <a:pt x="0" y="1"/>
                      </a:moveTo>
                      <a:lnTo>
                        <a:pt x="0" y="292"/>
                      </a:lnTo>
                      <a:lnTo>
                        <a:pt x="311" y="487"/>
                      </a:lnTo>
                      <a:cubicBezTo>
                        <a:pt x="324" y="474"/>
                        <a:pt x="333" y="470"/>
                        <a:pt x="340" y="470"/>
                      </a:cubicBezTo>
                      <a:cubicBezTo>
                        <a:pt x="355" y="470"/>
                        <a:pt x="363" y="487"/>
                        <a:pt x="389" y="487"/>
                      </a:cubicBezTo>
                      <a:cubicBezTo>
                        <a:pt x="428" y="487"/>
                        <a:pt x="447" y="448"/>
                        <a:pt x="486" y="429"/>
                      </a:cubicBezTo>
                      <a:cubicBezTo>
                        <a:pt x="506" y="390"/>
                        <a:pt x="506" y="312"/>
                        <a:pt x="428" y="2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347850" y="1329300"/>
                  <a:ext cx="301575" cy="178525"/>
                </a:xfrm>
                <a:custGeom>
                  <a:avLst/>
                  <a:gdLst/>
                  <a:ahLst/>
                  <a:cxnLst/>
                  <a:rect l="l" t="t" r="r" b="b"/>
                  <a:pathLst>
                    <a:path w="12063" h="7141" extrusionOk="0">
                      <a:moveTo>
                        <a:pt x="0" y="0"/>
                      </a:moveTo>
                      <a:lnTo>
                        <a:pt x="0" y="292"/>
                      </a:lnTo>
                      <a:lnTo>
                        <a:pt x="11868" y="7140"/>
                      </a:lnTo>
                      <a:cubicBezTo>
                        <a:pt x="11887" y="7121"/>
                        <a:pt x="11906" y="7121"/>
                        <a:pt x="11926" y="7121"/>
                      </a:cubicBezTo>
                      <a:cubicBezTo>
                        <a:pt x="11984" y="7121"/>
                        <a:pt x="12004" y="7101"/>
                        <a:pt x="12023" y="7082"/>
                      </a:cubicBezTo>
                      <a:cubicBezTo>
                        <a:pt x="12062" y="7024"/>
                        <a:pt x="12062" y="6946"/>
                        <a:pt x="11984" y="6907"/>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347350" y="1298175"/>
                  <a:ext cx="328825" cy="194075"/>
                </a:xfrm>
                <a:custGeom>
                  <a:avLst/>
                  <a:gdLst/>
                  <a:ahLst/>
                  <a:cxnLst/>
                  <a:rect l="l" t="t" r="r" b="b"/>
                  <a:pathLst>
                    <a:path w="13153" h="7763" extrusionOk="0">
                      <a:moveTo>
                        <a:pt x="1" y="0"/>
                      </a:moveTo>
                      <a:lnTo>
                        <a:pt x="1" y="292"/>
                      </a:lnTo>
                      <a:lnTo>
                        <a:pt x="12958" y="7763"/>
                      </a:lnTo>
                      <a:lnTo>
                        <a:pt x="13016" y="7763"/>
                      </a:lnTo>
                      <a:cubicBezTo>
                        <a:pt x="13074" y="7763"/>
                        <a:pt x="13094" y="7743"/>
                        <a:pt x="13113" y="7704"/>
                      </a:cubicBezTo>
                      <a:cubicBezTo>
                        <a:pt x="13152" y="7666"/>
                        <a:pt x="13152" y="7588"/>
                        <a:pt x="13074" y="754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0"/>
                <p:cNvSpPr/>
                <p:nvPr/>
              </p:nvSpPr>
              <p:spPr>
                <a:xfrm>
                  <a:off x="347350" y="1267050"/>
                  <a:ext cx="355575" cy="210125"/>
                </a:xfrm>
                <a:custGeom>
                  <a:avLst/>
                  <a:gdLst/>
                  <a:ahLst/>
                  <a:cxnLst/>
                  <a:rect l="l" t="t" r="r" b="b"/>
                  <a:pathLst>
                    <a:path w="14223" h="8405" extrusionOk="0">
                      <a:moveTo>
                        <a:pt x="1" y="0"/>
                      </a:moveTo>
                      <a:lnTo>
                        <a:pt x="1" y="292"/>
                      </a:lnTo>
                      <a:lnTo>
                        <a:pt x="14008" y="8405"/>
                      </a:lnTo>
                      <a:cubicBezTo>
                        <a:pt x="14047" y="8366"/>
                        <a:pt x="14067" y="8366"/>
                        <a:pt x="14086" y="8366"/>
                      </a:cubicBezTo>
                      <a:cubicBezTo>
                        <a:pt x="14144" y="8366"/>
                        <a:pt x="14164" y="8346"/>
                        <a:pt x="14183" y="8327"/>
                      </a:cubicBezTo>
                      <a:cubicBezTo>
                        <a:pt x="14222" y="8269"/>
                        <a:pt x="14222" y="8210"/>
                        <a:pt x="14144" y="8152"/>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0"/>
                <p:cNvSpPr/>
                <p:nvPr/>
              </p:nvSpPr>
              <p:spPr>
                <a:xfrm>
                  <a:off x="389175" y="1263150"/>
                  <a:ext cx="340500" cy="197975"/>
                </a:xfrm>
                <a:custGeom>
                  <a:avLst/>
                  <a:gdLst/>
                  <a:ahLst/>
                  <a:cxnLst/>
                  <a:rect l="l" t="t" r="r" b="b"/>
                  <a:pathLst>
                    <a:path w="13620" h="7919" extrusionOk="0">
                      <a:moveTo>
                        <a:pt x="215" y="1"/>
                      </a:moveTo>
                      <a:cubicBezTo>
                        <a:pt x="156" y="39"/>
                        <a:pt x="117" y="98"/>
                        <a:pt x="59" y="117"/>
                      </a:cubicBezTo>
                      <a:cubicBezTo>
                        <a:pt x="40" y="117"/>
                        <a:pt x="20" y="137"/>
                        <a:pt x="1" y="137"/>
                      </a:cubicBezTo>
                      <a:lnTo>
                        <a:pt x="13425" y="7899"/>
                      </a:lnTo>
                      <a:cubicBezTo>
                        <a:pt x="13464" y="7919"/>
                        <a:pt x="13464" y="7919"/>
                        <a:pt x="13483" y="7919"/>
                      </a:cubicBezTo>
                      <a:cubicBezTo>
                        <a:pt x="13541" y="7919"/>
                        <a:pt x="13561" y="7899"/>
                        <a:pt x="13580" y="7880"/>
                      </a:cubicBezTo>
                      <a:cubicBezTo>
                        <a:pt x="13619" y="7821"/>
                        <a:pt x="13619" y="7744"/>
                        <a:pt x="13541" y="7705"/>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347350" y="1204775"/>
                  <a:ext cx="409550" cy="240800"/>
                </a:xfrm>
                <a:custGeom>
                  <a:avLst/>
                  <a:gdLst/>
                  <a:ahLst/>
                  <a:cxnLst/>
                  <a:rect l="l" t="t" r="r" b="b"/>
                  <a:pathLst>
                    <a:path w="16382" h="9632" extrusionOk="0">
                      <a:moveTo>
                        <a:pt x="1" y="1"/>
                      </a:moveTo>
                      <a:lnTo>
                        <a:pt x="1" y="293"/>
                      </a:lnTo>
                      <a:lnTo>
                        <a:pt x="16187" y="9631"/>
                      </a:lnTo>
                      <a:lnTo>
                        <a:pt x="16265" y="9631"/>
                      </a:lnTo>
                      <a:cubicBezTo>
                        <a:pt x="16304" y="9631"/>
                        <a:pt x="16323" y="9592"/>
                        <a:pt x="16362" y="9573"/>
                      </a:cubicBezTo>
                      <a:cubicBezTo>
                        <a:pt x="16382" y="9534"/>
                        <a:pt x="16382" y="9456"/>
                        <a:pt x="16304" y="9398"/>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375550" y="1193125"/>
                  <a:ext cx="407125" cy="236875"/>
                </a:xfrm>
                <a:custGeom>
                  <a:avLst/>
                  <a:gdLst/>
                  <a:ahLst/>
                  <a:cxnLst/>
                  <a:rect l="l" t="t" r="r" b="b"/>
                  <a:pathLst>
                    <a:path w="16285" h="9475" extrusionOk="0">
                      <a:moveTo>
                        <a:pt x="195" y="0"/>
                      </a:moveTo>
                      <a:cubicBezTo>
                        <a:pt x="176" y="39"/>
                        <a:pt x="118" y="97"/>
                        <a:pt x="59" y="117"/>
                      </a:cubicBezTo>
                      <a:cubicBezTo>
                        <a:pt x="20" y="117"/>
                        <a:pt x="20" y="136"/>
                        <a:pt x="1" y="136"/>
                      </a:cubicBezTo>
                      <a:lnTo>
                        <a:pt x="16129" y="9455"/>
                      </a:lnTo>
                      <a:cubicBezTo>
                        <a:pt x="16149" y="9455"/>
                        <a:pt x="16168" y="9475"/>
                        <a:pt x="16168" y="9475"/>
                      </a:cubicBezTo>
                      <a:cubicBezTo>
                        <a:pt x="16226" y="9475"/>
                        <a:pt x="16246" y="9455"/>
                        <a:pt x="16265" y="9436"/>
                      </a:cubicBezTo>
                      <a:cubicBezTo>
                        <a:pt x="16285" y="9377"/>
                        <a:pt x="16285" y="9300"/>
                        <a:pt x="16226" y="9261"/>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347850" y="1142525"/>
                  <a:ext cx="462550" cy="271925"/>
                </a:xfrm>
                <a:custGeom>
                  <a:avLst/>
                  <a:gdLst/>
                  <a:ahLst/>
                  <a:cxnLst/>
                  <a:rect l="l" t="t" r="r" b="b"/>
                  <a:pathLst>
                    <a:path w="18502" h="10877" extrusionOk="0">
                      <a:moveTo>
                        <a:pt x="0" y="1"/>
                      </a:moveTo>
                      <a:lnTo>
                        <a:pt x="0" y="293"/>
                      </a:lnTo>
                      <a:lnTo>
                        <a:pt x="18307" y="10876"/>
                      </a:lnTo>
                      <a:lnTo>
                        <a:pt x="18385" y="10876"/>
                      </a:lnTo>
                      <a:cubicBezTo>
                        <a:pt x="18424" y="10876"/>
                        <a:pt x="18443" y="10857"/>
                        <a:pt x="18482" y="10818"/>
                      </a:cubicBezTo>
                      <a:cubicBezTo>
                        <a:pt x="18502" y="10779"/>
                        <a:pt x="18502" y="10701"/>
                        <a:pt x="18424" y="10662"/>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347350" y="1112375"/>
                  <a:ext cx="489800" cy="286975"/>
                </a:xfrm>
                <a:custGeom>
                  <a:avLst/>
                  <a:gdLst/>
                  <a:ahLst/>
                  <a:cxnLst/>
                  <a:rect l="l" t="t" r="r" b="b"/>
                  <a:pathLst>
                    <a:path w="19592" h="11479" extrusionOk="0">
                      <a:moveTo>
                        <a:pt x="1" y="0"/>
                      </a:moveTo>
                      <a:lnTo>
                        <a:pt x="1" y="292"/>
                      </a:lnTo>
                      <a:lnTo>
                        <a:pt x="19397" y="11479"/>
                      </a:lnTo>
                      <a:lnTo>
                        <a:pt x="19475" y="11479"/>
                      </a:lnTo>
                      <a:cubicBezTo>
                        <a:pt x="19514" y="11479"/>
                        <a:pt x="19533" y="11440"/>
                        <a:pt x="19572" y="11421"/>
                      </a:cubicBezTo>
                      <a:cubicBezTo>
                        <a:pt x="19592" y="11382"/>
                        <a:pt x="19592" y="11304"/>
                        <a:pt x="19514" y="11245"/>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416900" y="1124525"/>
                  <a:ext cx="447000" cy="258775"/>
                </a:xfrm>
                <a:custGeom>
                  <a:avLst/>
                  <a:gdLst/>
                  <a:ahLst/>
                  <a:cxnLst/>
                  <a:rect l="l" t="t" r="r" b="b"/>
                  <a:pathLst>
                    <a:path w="17880" h="10351" extrusionOk="0">
                      <a:moveTo>
                        <a:pt x="234" y="1"/>
                      </a:moveTo>
                      <a:cubicBezTo>
                        <a:pt x="195" y="40"/>
                        <a:pt x="176" y="59"/>
                        <a:pt x="98" y="98"/>
                      </a:cubicBezTo>
                      <a:cubicBezTo>
                        <a:pt x="78" y="118"/>
                        <a:pt x="40" y="118"/>
                        <a:pt x="1" y="137"/>
                      </a:cubicBezTo>
                      <a:lnTo>
                        <a:pt x="17646" y="10331"/>
                      </a:lnTo>
                      <a:cubicBezTo>
                        <a:pt x="17724" y="10351"/>
                        <a:pt x="17763" y="10351"/>
                        <a:pt x="17763" y="10351"/>
                      </a:cubicBezTo>
                      <a:cubicBezTo>
                        <a:pt x="17802" y="10351"/>
                        <a:pt x="17821" y="10331"/>
                        <a:pt x="17860" y="10312"/>
                      </a:cubicBezTo>
                      <a:cubicBezTo>
                        <a:pt x="17880" y="10254"/>
                        <a:pt x="17880" y="10176"/>
                        <a:pt x="17802" y="10137"/>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584700" y="1159075"/>
                  <a:ext cx="332700" cy="193600"/>
                </a:xfrm>
                <a:custGeom>
                  <a:avLst/>
                  <a:gdLst/>
                  <a:ahLst/>
                  <a:cxnLst/>
                  <a:rect l="l" t="t" r="r" b="b"/>
                  <a:pathLst>
                    <a:path w="13308" h="7744" extrusionOk="0">
                      <a:moveTo>
                        <a:pt x="253" y="0"/>
                      </a:moveTo>
                      <a:cubicBezTo>
                        <a:pt x="195" y="20"/>
                        <a:pt x="176" y="78"/>
                        <a:pt x="98" y="97"/>
                      </a:cubicBezTo>
                      <a:cubicBezTo>
                        <a:pt x="78" y="117"/>
                        <a:pt x="20" y="117"/>
                        <a:pt x="1" y="136"/>
                      </a:cubicBezTo>
                      <a:lnTo>
                        <a:pt x="13133" y="7724"/>
                      </a:lnTo>
                      <a:cubicBezTo>
                        <a:pt x="13152" y="7724"/>
                        <a:pt x="13191" y="7743"/>
                        <a:pt x="13191" y="7743"/>
                      </a:cubicBezTo>
                      <a:cubicBezTo>
                        <a:pt x="13230" y="7743"/>
                        <a:pt x="13249" y="7724"/>
                        <a:pt x="13288" y="7704"/>
                      </a:cubicBezTo>
                      <a:cubicBezTo>
                        <a:pt x="13308" y="7665"/>
                        <a:pt x="13308" y="7588"/>
                        <a:pt x="13230" y="752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390150" y="1015575"/>
                  <a:ext cx="378900" cy="218900"/>
                </a:xfrm>
                <a:custGeom>
                  <a:avLst/>
                  <a:gdLst/>
                  <a:ahLst/>
                  <a:cxnLst/>
                  <a:rect l="l" t="t" r="r" b="b"/>
                  <a:pathLst>
                    <a:path w="15156" h="8756" extrusionOk="0">
                      <a:moveTo>
                        <a:pt x="254" y="1"/>
                      </a:moveTo>
                      <a:cubicBezTo>
                        <a:pt x="215" y="20"/>
                        <a:pt x="176" y="40"/>
                        <a:pt x="117" y="79"/>
                      </a:cubicBezTo>
                      <a:cubicBezTo>
                        <a:pt x="78" y="98"/>
                        <a:pt x="59" y="118"/>
                        <a:pt x="1" y="137"/>
                      </a:cubicBezTo>
                      <a:lnTo>
                        <a:pt x="14903" y="8756"/>
                      </a:lnTo>
                      <a:lnTo>
                        <a:pt x="15156" y="8600"/>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0"/>
                <p:cNvSpPr/>
                <p:nvPr/>
              </p:nvSpPr>
              <p:spPr>
                <a:xfrm>
                  <a:off x="930025" y="1327850"/>
                  <a:ext cx="14625" cy="9250"/>
                </a:xfrm>
                <a:custGeom>
                  <a:avLst/>
                  <a:gdLst/>
                  <a:ahLst/>
                  <a:cxnLst/>
                  <a:rect l="l" t="t" r="r" b="b"/>
                  <a:pathLst>
                    <a:path w="585" h="370" extrusionOk="0">
                      <a:moveTo>
                        <a:pt x="254" y="0"/>
                      </a:moveTo>
                      <a:lnTo>
                        <a:pt x="1" y="156"/>
                      </a:lnTo>
                      <a:lnTo>
                        <a:pt x="409" y="350"/>
                      </a:lnTo>
                      <a:cubicBezTo>
                        <a:pt x="448" y="350"/>
                        <a:pt x="468" y="370"/>
                        <a:pt x="468" y="370"/>
                      </a:cubicBezTo>
                      <a:cubicBezTo>
                        <a:pt x="506" y="370"/>
                        <a:pt x="545" y="350"/>
                        <a:pt x="565" y="331"/>
                      </a:cubicBezTo>
                      <a:cubicBezTo>
                        <a:pt x="584" y="272"/>
                        <a:pt x="584" y="195"/>
                        <a:pt x="506" y="15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0"/>
                <p:cNvSpPr/>
                <p:nvPr/>
              </p:nvSpPr>
              <p:spPr>
                <a:xfrm>
                  <a:off x="849775" y="1280650"/>
                  <a:ext cx="26775" cy="15600"/>
                </a:xfrm>
                <a:custGeom>
                  <a:avLst/>
                  <a:gdLst/>
                  <a:ahLst/>
                  <a:cxnLst/>
                  <a:rect l="l" t="t" r="r" b="b"/>
                  <a:pathLst>
                    <a:path w="1071" h="624" extrusionOk="0">
                      <a:moveTo>
                        <a:pt x="253" y="1"/>
                      </a:moveTo>
                      <a:lnTo>
                        <a:pt x="1" y="137"/>
                      </a:lnTo>
                      <a:lnTo>
                        <a:pt x="837" y="62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876525" y="1296225"/>
                  <a:ext cx="26775" cy="15600"/>
                </a:xfrm>
                <a:custGeom>
                  <a:avLst/>
                  <a:gdLst/>
                  <a:ahLst/>
                  <a:cxnLst/>
                  <a:rect l="l" t="t" r="r" b="b"/>
                  <a:pathLst>
                    <a:path w="1071" h="624" extrusionOk="0">
                      <a:moveTo>
                        <a:pt x="253" y="0"/>
                      </a:moveTo>
                      <a:lnTo>
                        <a:pt x="1" y="156"/>
                      </a:lnTo>
                      <a:lnTo>
                        <a:pt x="837" y="623"/>
                      </a:lnTo>
                      <a:lnTo>
                        <a:pt x="1071" y="48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0"/>
                <p:cNvSpPr/>
                <p:nvPr/>
              </p:nvSpPr>
              <p:spPr>
                <a:xfrm>
                  <a:off x="822550" y="1265575"/>
                  <a:ext cx="27250" cy="15100"/>
                </a:xfrm>
                <a:custGeom>
                  <a:avLst/>
                  <a:gdLst/>
                  <a:ahLst/>
                  <a:cxnLst/>
                  <a:rect l="l" t="t" r="r" b="b"/>
                  <a:pathLst>
                    <a:path w="1090" h="604" extrusionOk="0">
                      <a:moveTo>
                        <a:pt x="234" y="1"/>
                      </a:moveTo>
                      <a:lnTo>
                        <a:pt x="0" y="137"/>
                      </a:lnTo>
                      <a:lnTo>
                        <a:pt x="856" y="604"/>
                      </a:lnTo>
                      <a:lnTo>
                        <a:pt x="1090" y="48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0"/>
                <p:cNvSpPr/>
                <p:nvPr/>
              </p:nvSpPr>
              <p:spPr>
                <a:xfrm>
                  <a:off x="903275" y="1311800"/>
                  <a:ext cx="26775" cy="15575"/>
                </a:xfrm>
                <a:custGeom>
                  <a:avLst/>
                  <a:gdLst/>
                  <a:ahLst/>
                  <a:cxnLst/>
                  <a:rect l="l" t="t" r="r" b="b"/>
                  <a:pathLst>
                    <a:path w="1071" h="623" extrusionOk="0">
                      <a:moveTo>
                        <a:pt x="254" y="0"/>
                      </a:moveTo>
                      <a:lnTo>
                        <a:pt x="1" y="136"/>
                      </a:lnTo>
                      <a:lnTo>
                        <a:pt x="837" y="623"/>
                      </a:lnTo>
                      <a:lnTo>
                        <a:pt x="1071" y="486"/>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769050" y="1234450"/>
                  <a:ext cx="26775" cy="15100"/>
                </a:xfrm>
                <a:custGeom>
                  <a:avLst/>
                  <a:gdLst/>
                  <a:ahLst/>
                  <a:cxnLst/>
                  <a:rect l="l" t="t" r="r" b="b"/>
                  <a:pathLst>
                    <a:path w="1071" h="604" extrusionOk="0">
                      <a:moveTo>
                        <a:pt x="233" y="1"/>
                      </a:moveTo>
                      <a:lnTo>
                        <a:pt x="0" y="137"/>
                      </a:lnTo>
                      <a:lnTo>
                        <a:pt x="817" y="604"/>
                      </a:lnTo>
                      <a:lnTo>
                        <a:pt x="1070" y="468"/>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795800" y="1249525"/>
                  <a:ext cx="26775" cy="16075"/>
                </a:xfrm>
                <a:custGeom>
                  <a:avLst/>
                  <a:gdLst/>
                  <a:ahLst/>
                  <a:cxnLst/>
                  <a:rect l="l" t="t" r="r" b="b"/>
                  <a:pathLst>
                    <a:path w="1071" h="643" extrusionOk="0">
                      <a:moveTo>
                        <a:pt x="233" y="1"/>
                      </a:moveTo>
                      <a:lnTo>
                        <a:pt x="0" y="156"/>
                      </a:lnTo>
                      <a:lnTo>
                        <a:pt x="817" y="643"/>
                      </a:lnTo>
                      <a:lnTo>
                        <a:pt x="1070" y="487"/>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0"/>
                <p:cNvSpPr/>
                <p:nvPr/>
              </p:nvSpPr>
              <p:spPr>
                <a:xfrm>
                  <a:off x="924200" y="1323950"/>
                  <a:ext cx="12175" cy="7325"/>
                </a:xfrm>
                <a:custGeom>
                  <a:avLst/>
                  <a:gdLst/>
                  <a:ahLst/>
                  <a:cxnLst/>
                  <a:rect l="l" t="t" r="r" b="b"/>
                  <a:pathLst>
                    <a:path w="487" h="293" extrusionOk="0">
                      <a:moveTo>
                        <a:pt x="234" y="0"/>
                      </a:moveTo>
                      <a:lnTo>
                        <a:pt x="0"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0"/>
                <p:cNvSpPr/>
                <p:nvPr/>
              </p:nvSpPr>
              <p:spPr>
                <a:xfrm>
                  <a:off x="897450" y="1308375"/>
                  <a:ext cx="12175" cy="6850"/>
                </a:xfrm>
                <a:custGeom>
                  <a:avLst/>
                  <a:gdLst/>
                  <a:ahLst/>
                  <a:cxnLst/>
                  <a:rect l="l" t="t" r="r" b="b"/>
                  <a:pathLst>
                    <a:path w="487" h="274" extrusionOk="0">
                      <a:moveTo>
                        <a:pt x="234" y="1"/>
                      </a:moveTo>
                      <a:lnTo>
                        <a:pt x="0" y="137"/>
                      </a:lnTo>
                      <a:lnTo>
                        <a:pt x="234" y="273"/>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870700" y="1292825"/>
                  <a:ext cx="12175" cy="7325"/>
                </a:xfrm>
                <a:custGeom>
                  <a:avLst/>
                  <a:gdLst/>
                  <a:ahLst/>
                  <a:cxnLst/>
                  <a:rect l="l" t="t" r="r" b="b"/>
                  <a:pathLst>
                    <a:path w="487" h="293" extrusionOk="0">
                      <a:moveTo>
                        <a:pt x="234" y="0"/>
                      </a:moveTo>
                      <a:lnTo>
                        <a:pt x="0" y="136"/>
                      </a:lnTo>
                      <a:lnTo>
                        <a:pt x="234" y="292"/>
                      </a:lnTo>
                      <a:lnTo>
                        <a:pt x="486"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0"/>
                <p:cNvSpPr/>
                <p:nvPr/>
              </p:nvSpPr>
              <p:spPr>
                <a:xfrm>
                  <a:off x="843950" y="1277750"/>
                  <a:ext cx="12175" cy="6350"/>
                </a:xfrm>
                <a:custGeom>
                  <a:avLst/>
                  <a:gdLst/>
                  <a:ahLst/>
                  <a:cxnLst/>
                  <a:rect l="l" t="t" r="r" b="b"/>
                  <a:pathLst>
                    <a:path w="487" h="254" extrusionOk="0">
                      <a:moveTo>
                        <a:pt x="234" y="0"/>
                      </a:moveTo>
                      <a:lnTo>
                        <a:pt x="0" y="117"/>
                      </a:lnTo>
                      <a:lnTo>
                        <a:pt x="234" y="253"/>
                      </a:lnTo>
                      <a:lnTo>
                        <a:pt x="486"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0"/>
                <p:cNvSpPr/>
                <p:nvPr/>
              </p:nvSpPr>
              <p:spPr>
                <a:xfrm>
                  <a:off x="816225" y="1261700"/>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789475" y="1246125"/>
                  <a:ext cx="12175" cy="7325"/>
                </a:xfrm>
                <a:custGeom>
                  <a:avLst/>
                  <a:gdLst/>
                  <a:ahLst/>
                  <a:cxnLst/>
                  <a:rect l="l" t="t" r="r" b="b"/>
                  <a:pathLst>
                    <a:path w="487" h="293" extrusionOk="0">
                      <a:moveTo>
                        <a:pt x="253" y="1"/>
                      </a:moveTo>
                      <a:lnTo>
                        <a:pt x="0" y="137"/>
                      </a:lnTo>
                      <a:lnTo>
                        <a:pt x="253" y="292"/>
                      </a:lnTo>
                      <a:lnTo>
                        <a:pt x="486" y="13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762725" y="1230575"/>
                  <a:ext cx="12175" cy="7300"/>
                </a:xfrm>
                <a:custGeom>
                  <a:avLst/>
                  <a:gdLst/>
                  <a:ahLst/>
                  <a:cxnLst/>
                  <a:rect l="l" t="t" r="r" b="b"/>
                  <a:pathLst>
                    <a:path w="487" h="292" extrusionOk="0">
                      <a:moveTo>
                        <a:pt x="253" y="0"/>
                      </a:moveTo>
                      <a:lnTo>
                        <a:pt x="0" y="156"/>
                      </a:lnTo>
                      <a:lnTo>
                        <a:pt x="253" y="292"/>
                      </a:lnTo>
                      <a:lnTo>
                        <a:pt x="486"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795800" y="1218400"/>
                  <a:ext cx="26775" cy="16075"/>
                </a:xfrm>
                <a:custGeom>
                  <a:avLst/>
                  <a:gdLst/>
                  <a:ahLst/>
                  <a:cxnLst/>
                  <a:rect l="l" t="t" r="r" b="b"/>
                  <a:pathLst>
                    <a:path w="1071" h="643" extrusionOk="0">
                      <a:moveTo>
                        <a:pt x="233" y="1"/>
                      </a:moveTo>
                      <a:lnTo>
                        <a:pt x="0" y="156"/>
                      </a:lnTo>
                      <a:lnTo>
                        <a:pt x="817" y="643"/>
                      </a:lnTo>
                      <a:lnTo>
                        <a:pt x="1070" y="487"/>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903275" y="1280650"/>
                  <a:ext cx="26775" cy="15600"/>
                </a:xfrm>
                <a:custGeom>
                  <a:avLst/>
                  <a:gdLst/>
                  <a:ahLst/>
                  <a:cxnLst/>
                  <a:rect l="l" t="t" r="r" b="b"/>
                  <a:pathLst>
                    <a:path w="1071" h="624" extrusionOk="0">
                      <a:moveTo>
                        <a:pt x="254" y="1"/>
                      </a:moveTo>
                      <a:lnTo>
                        <a:pt x="1" y="137"/>
                      </a:lnTo>
                      <a:lnTo>
                        <a:pt x="837" y="62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956775" y="1312275"/>
                  <a:ext cx="14625" cy="9275"/>
                </a:xfrm>
                <a:custGeom>
                  <a:avLst/>
                  <a:gdLst/>
                  <a:ahLst/>
                  <a:cxnLst/>
                  <a:rect l="l" t="t" r="r" b="b"/>
                  <a:pathLst>
                    <a:path w="585" h="371" extrusionOk="0">
                      <a:moveTo>
                        <a:pt x="254" y="0"/>
                      </a:moveTo>
                      <a:lnTo>
                        <a:pt x="1" y="137"/>
                      </a:lnTo>
                      <a:lnTo>
                        <a:pt x="409" y="331"/>
                      </a:lnTo>
                      <a:cubicBezTo>
                        <a:pt x="448" y="331"/>
                        <a:pt x="468" y="370"/>
                        <a:pt x="468" y="370"/>
                      </a:cubicBezTo>
                      <a:cubicBezTo>
                        <a:pt x="506" y="370"/>
                        <a:pt x="545" y="331"/>
                        <a:pt x="565" y="312"/>
                      </a:cubicBezTo>
                      <a:cubicBezTo>
                        <a:pt x="584" y="273"/>
                        <a:pt x="584" y="195"/>
                        <a:pt x="506" y="137"/>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930025" y="1296225"/>
                  <a:ext cx="27275" cy="15600"/>
                </a:xfrm>
                <a:custGeom>
                  <a:avLst/>
                  <a:gdLst/>
                  <a:ahLst/>
                  <a:cxnLst/>
                  <a:rect l="l" t="t" r="r" b="b"/>
                  <a:pathLst>
                    <a:path w="1091" h="624" extrusionOk="0">
                      <a:moveTo>
                        <a:pt x="254" y="0"/>
                      </a:moveTo>
                      <a:lnTo>
                        <a:pt x="1" y="156"/>
                      </a:lnTo>
                      <a:lnTo>
                        <a:pt x="857" y="623"/>
                      </a:lnTo>
                      <a:lnTo>
                        <a:pt x="1090" y="48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0"/>
                <p:cNvSpPr/>
                <p:nvPr/>
              </p:nvSpPr>
              <p:spPr>
                <a:xfrm>
                  <a:off x="822550" y="1234450"/>
                  <a:ext cx="27250" cy="15100"/>
                </a:xfrm>
                <a:custGeom>
                  <a:avLst/>
                  <a:gdLst/>
                  <a:ahLst/>
                  <a:cxnLst/>
                  <a:rect l="l" t="t" r="r" b="b"/>
                  <a:pathLst>
                    <a:path w="1090" h="604" extrusionOk="0">
                      <a:moveTo>
                        <a:pt x="234" y="1"/>
                      </a:moveTo>
                      <a:lnTo>
                        <a:pt x="0" y="137"/>
                      </a:lnTo>
                      <a:lnTo>
                        <a:pt x="856" y="604"/>
                      </a:lnTo>
                      <a:lnTo>
                        <a:pt x="1090" y="468"/>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0"/>
                <p:cNvSpPr/>
                <p:nvPr/>
              </p:nvSpPr>
              <p:spPr>
                <a:xfrm>
                  <a:off x="876525" y="1265575"/>
                  <a:ext cx="26775" cy="15100"/>
                </a:xfrm>
                <a:custGeom>
                  <a:avLst/>
                  <a:gdLst/>
                  <a:ahLst/>
                  <a:cxnLst/>
                  <a:rect l="l" t="t" r="r" b="b"/>
                  <a:pathLst>
                    <a:path w="1071" h="604" extrusionOk="0">
                      <a:moveTo>
                        <a:pt x="253" y="1"/>
                      </a:moveTo>
                      <a:lnTo>
                        <a:pt x="1" y="137"/>
                      </a:lnTo>
                      <a:lnTo>
                        <a:pt x="837" y="604"/>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472350" y="1031625"/>
                  <a:ext cx="323475" cy="186800"/>
                </a:xfrm>
                <a:custGeom>
                  <a:avLst/>
                  <a:gdLst/>
                  <a:ahLst/>
                  <a:cxnLst/>
                  <a:rect l="l" t="t" r="r" b="b"/>
                  <a:pathLst>
                    <a:path w="12939" h="7472" extrusionOk="0">
                      <a:moveTo>
                        <a:pt x="234" y="1"/>
                      </a:moveTo>
                      <a:cubicBezTo>
                        <a:pt x="195" y="59"/>
                        <a:pt x="176" y="79"/>
                        <a:pt x="98" y="118"/>
                      </a:cubicBezTo>
                      <a:cubicBezTo>
                        <a:pt x="78" y="137"/>
                        <a:pt x="20" y="137"/>
                        <a:pt x="0" y="157"/>
                      </a:cubicBezTo>
                      <a:lnTo>
                        <a:pt x="12685" y="7472"/>
                      </a:lnTo>
                      <a:lnTo>
                        <a:pt x="12938" y="733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0"/>
                <p:cNvSpPr/>
                <p:nvPr/>
              </p:nvSpPr>
              <p:spPr>
                <a:xfrm>
                  <a:off x="849775" y="1249525"/>
                  <a:ext cx="26775" cy="16075"/>
                </a:xfrm>
                <a:custGeom>
                  <a:avLst/>
                  <a:gdLst/>
                  <a:ahLst/>
                  <a:cxnLst/>
                  <a:rect l="l" t="t" r="r" b="b"/>
                  <a:pathLst>
                    <a:path w="1071" h="643" extrusionOk="0">
                      <a:moveTo>
                        <a:pt x="253" y="1"/>
                      </a:moveTo>
                      <a:lnTo>
                        <a:pt x="1" y="156"/>
                      </a:lnTo>
                      <a:lnTo>
                        <a:pt x="837" y="64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0"/>
                <p:cNvSpPr/>
                <p:nvPr/>
              </p:nvSpPr>
              <p:spPr>
                <a:xfrm>
                  <a:off x="951425" y="1308375"/>
                  <a:ext cx="12175" cy="6850"/>
                </a:xfrm>
                <a:custGeom>
                  <a:avLst/>
                  <a:gdLst/>
                  <a:ahLst/>
                  <a:cxnLst/>
                  <a:rect l="l" t="t" r="r" b="b"/>
                  <a:pathLst>
                    <a:path w="487" h="274" extrusionOk="0">
                      <a:moveTo>
                        <a:pt x="234" y="1"/>
                      </a:moveTo>
                      <a:lnTo>
                        <a:pt x="1" y="137"/>
                      </a:lnTo>
                      <a:lnTo>
                        <a:pt x="234" y="273"/>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924200" y="1292825"/>
                  <a:ext cx="12175" cy="7325"/>
                </a:xfrm>
                <a:custGeom>
                  <a:avLst/>
                  <a:gdLst/>
                  <a:ahLst/>
                  <a:cxnLst/>
                  <a:rect l="l" t="t" r="r" b="b"/>
                  <a:pathLst>
                    <a:path w="487" h="293" extrusionOk="0">
                      <a:moveTo>
                        <a:pt x="234" y="0"/>
                      </a:moveTo>
                      <a:lnTo>
                        <a:pt x="0" y="136"/>
                      </a:lnTo>
                      <a:lnTo>
                        <a:pt x="234" y="292"/>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897450" y="1277750"/>
                  <a:ext cx="12175" cy="6350"/>
                </a:xfrm>
                <a:custGeom>
                  <a:avLst/>
                  <a:gdLst/>
                  <a:ahLst/>
                  <a:cxnLst/>
                  <a:rect l="l" t="t" r="r" b="b"/>
                  <a:pathLst>
                    <a:path w="487" h="254" extrusionOk="0">
                      <a:moveTo>
                        <a:pt x="234" y="0"/>
                      </a:moveTo>
                      <a:lnTo>
                        <a:pt x="0"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0"/>
                <p:cNvSpPr/>
                <p:nvPr/>
              </p:nvSpPr>
              <p:spPr>
                <a:xfrm>
                  <a:off x="870700" y="1261700"/>
                  <a:ext cx="12175" cy="7300"/>
                </a:xfrm>
                <a:custGeom>
                  <a:avLst/>
                  <a:gdLst/>
                  <a:ahLst/>
                  <a:cxnLst/>
                  <a:rect l="l" t="t" r="r" b="b"/>
                  <a:pathLst>
                    <a:path w="487" h="292"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0"/>
                <p:cNvSpPr/>
                <p:nvPr/>
              </p:nvSpPr>
              <p:spPr>
                <a:xfrm>
                  <a:off x="843950" y="1246125"/>
                  <a:ext cx="12175" cy="7325"/>
                </a:xfrm>
                <a:custGeom>
                  <a:avLst/>
                  <a:gdLst/>
                  <a:ahLst/>
                  <a:cxnLst/>
                  <a:rect l="l" t="t" r="r" b="b"/>
                  <a:pathLst>
                    <a:path w="487" h="293" extrusionOk="0">
                      <a:moveTo>
                        <a:pt x="234" y="1"/>
                      </a:moveTo>
                      <a:lnTo>
                        <a:pt x="0" y="137"/>
                      </a:lnTo>
                      <a:lnTo>
                        <a:pt x="234" y="292"/>
                      </a:lnTo>
                      <a:lnTo>
                        <a:pt x="486"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816225" y="1230575"/>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0"/>
                <p:cNvSpPr/>
                <p:nvPr/>
              </p:nvSpPr>
              <p:spPr>
                <a:xfrm>
                  <a:off x="789475" y="1215000"/>
                  <a:ext cx="12175" cy="7325"/>
                </a:xfrm>
                <a:custGeom>
                  <a:avLst/>
                  <a:gdLst/>
                  <a:ahLst/>
                  <a:cxnLst/>
                  <a:rect l="l" t="t" r="r" b="b"/>
                  <a:pathLst>
                    <a:path w="487" h="293" extrusionOk="0">
                      <a:moveTo>
                        <a:pt x="253" y="0"/>
                      </a:moveTo>
                      <a:lnTo>
                        <a:pt x="0" y="137"/>
                      </a:lnTo>
                      <a:lnTo>
                        <a:pt x="253" y="292"/>
                      </a:lnTo>
                      <a:lnTo>
                        <a:pt x="486" y="13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0"/>
                <p:cNvSpPr/>
                <p:nvPr/>
              </p:nvSpPr>
              <p:spPr>
                <a:xfrm>
                  <a:off x="903275" y="1249525"/>
                  <a:ext cx="26775" cy="16075"/>
                </a:xfrm>
                <a:custGeom>
                  <a:avLst/>
                  <a:gdLst/>
                  <a:ahLst/>
                  <a:cxnLst/>
                  <a:rect l="l" t="t" r="r" b="b"/>
                  <a:pathLst>
                    <a:path w="1071" h="643" extrusionOk="0">
                      <a:moveTo>
                        <a:pt x="254" y="1"/>
                      </a:moveTo>
                      <a:lnTo>
                        <a:pt x="1" y="156"/>
                      </a:lnTo>
                      <a:lnTo>
                        <a:pt x="837" y="64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822550" y="1203325"/>
                  <a:ext cx="27250" cy="15100"/>
                </a:xfrm>
                <a:custGeom>
                  <a:avLst/>
                  <a:gdLst/>
                  <a:ahLst/>
                  <a:cxnLst/>
                  <a:rect l="l" t="t" r="r" b="b"/>
                  <a:pathLst>
                    <a:path w="1090" h="604" extrusionOk="0">
                      <a:moveTo>
                        <a:pt x="234" y="1"/>
                      </a:moveTo>
                      <a:lnTo>
                        <a:pt x="0" y="117"/>
                      </a:lnTo>
                      <a:lnTo>
                        <a:pt x="856" y="604"/>
                      </a:lnTo>
                      <a:lnTo>
                        <a:pt x="1090" y="46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983525" y="1297200"/>
                  <a:ext cx="14625" cy="8775"/>
                </a:xfrm>
                <a:custGeom>
                  <a:avLst/>
                  <a:gdLst/>
                  <a:ahLst/>
                  <a:cxnLst/>
                  <a:rect l="l" t="t" r="r" b="b"/>
                  <a:pathLst>
                    <a:path w="585" h="351" extrusionOk="0">
                      <a:moveTo>
                        <a:pt x="234" y="0"/>
                      </a:moveTo>
                      <a:lnTo>
                        <a:pt x="1" y="137"/>
                      </a:lnTo>
                      <a:lnTo>
                        <a:pt x="409" y="331"/>
                      </a:lnTo>
                      <a:cubicBezTo>
                        <a:pt x="448" y="331"/>
                        <a:pt x="468" y="351"/>
                        <a:pt x="468" y="351"/>
                      </a:cubicBezTo>
                      <a:cubicBezTo>
                        <a:pt x="506" y="351"/>
                        <a:pt x="545" y="331"/>
                        <a:pt x="565" y="312"/>
                      </a:cubicBezTo>
                      <a:cubicBezTo>
                        <a:pt x="584" y="253"/>
                        <a:pt x="584" y="195"/>
                        <a:pt x="506" y="137"/>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0"/>
                <p:cNvSpPr/>
                <p:nvPr/>
              </p:nvSpPr>
              <p:spPr>
                <a:xfrm>
                  <a:off x="876525" y="1234450"/>
                  <a:ext cx="26775" cy="15100"/>
                </a:xfrm>
                <a:custGeom>
                  <a:avLst/>
                  <a:gdLst/>
                  <a:ahLst/>
                  <a:cxnLst/>
                  <a:rect l="l" t="t" r="r" b="b"/>
                  <a:pathLst>
                    <a:path w="1071" h="604" extrusionOk="0">
                      <a:moveTo>
                        <a:pt x="253" y="1"/>
                      </a:moveTo>
                      <a:lnTo>
                        <a:pt x="1" y="137"/>
                      </a:lnTo>
                      <a:lnTo>
                        <a:pt x="837" y="604"/>
                      </a:lnTo>
                      <a:lnTo>
                        <a:pt x="1071"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957275" y="1280650"/>
                  <a:ext cx="26775" cy="15600"/>
                </a:xfrm>
                <a:custGeom>
                  <a:avLst/>
                  <a:gdLst/>
                  <a:ahLst/>
                  <a:cxnLst/>
                  <a:rect l="l" t="t" r="r" b="b"/>
                  <a:pathLst>
                    <a:path w="1071" h="624" extrusionOk="0">
                      <a:moveTo>
                        <a:pt x="253" y="1"/>
                      </a:moveTo>
                      <a:lnTo>
                        <a:pt x="0" y="137"/>
                      </a:lnTo>
                      <a:lnTo>
                        <a:pt x="837" y="62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0"/>
                <p:cNvSpPr/>
                <p:nvPr/>
              </p:nvSpPr>
              <p:spPr>
                <a:xfrm>
                  <a:off x="930025" y="1265575"/>
                  <a:ext cx="27275" cy="15100"/>
                </a:xfrm>
                <a:custGeom>
                  <a:avLst/>
                  <a:gdLst/>
                  <a:ahLst/>
                  <a:cxnLst/>
                  <a:rect l="l" t="t" r="r" b="b"/>
                  <a:pathLst>
                    <a:path w="1091" h="604" extrusionOk="0">
                      <a:moveTo>
                        <a:pt x="254" y="1"/>
                      </a:moveTo>
                      <a:lnTo>
                        <a:pt x="1" y="137"/>
                      </a:lnTo>
                      <a:lnTo>
                        <a:pt x="857" y="604"/>
                      </a:lnTo>
                      <a:lnTo>
                        <a:pt x="1090"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0"/>
                <p:cNvSpPr/>
                <p:nvPr/>
              </p:nvSpPr>
              <p:spPr>
                <a:xfrm>
                  <a:off x="348325" y="925600"/>
                  <a:ext cx="474250" cy="277750"/>
                </a:xfrm>
                <a:custGeom>
                  <a:avLst/>
                  <a:gdLst/>
                  <a:ahLst/>
                  <a:cxnLst/>
                  <a:rect l="l" t="t" r="r" b="b"/>
                  <a:pathLst>
                    <a:path w="18970" h="11110" extrusionOk="0">
                      <a:moveTo>
                        <a:pt x="0" y="1"/>
                      </a:moveTo>
                      <a:lnTo>
                        <a:pt x="0" y="293"/>
                      </a:lnTo>
                      <a:lnTo>
                        <a:pt x="18716" y="11110"/>
                      </a:lnTo>
                      <a:lnTo>
                        <a:pt x="18969" y="1097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849775" y="1218400"/>
                  <a:ext cx="26775" cy="16075"/>
                </a:xfrm>
                <a:custGeom>
                  <a:avLst/>
                  <a:gdLst/>
                  <a:ahLst/>
                  <a:cxnLst/>
                  <a:rect l="l" t="t" r="r" b="b"/>
                  <a:pathLst>
                    <a:path w="1071" h="643" extrusionOk="0">
                      <a:moveTo>
                        <a:pt x="253" y="1"/>
                      </a:moveTo>
                      <a:lnTo>
                        <a:pt x="1" y="156"/>
                      </a:lnTo>
                      <a:lnTo>
                        <a:pt x="837" y="64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978175" y="1292825"/>
                  <a:ext cx="12200" cy="7325"/>
                </a:xfrm>
                <a:custGeom>
                  <a:avLst/>
                  <a:gdLst/>
                  <a:ahLst/>
                  <a:cxnLst/>
                  <a:rect l="l" t="t" r="r" b="b"/>
                  <a:pathLst>
                    <a:path w="488" h="293" extrusionOk="0">
                      <a:moveTo>
                        <a:pt x="234" y="0"/>
                      </a:moveTo>
                      <a:lnTo>
                        <a:pt x="1" y="136"/>
                      </a:lnTo>
                      <a:lnTo>
                        <a:pt x="234" y="292"/>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951425" y="1277750"/>
                  <a:ext cx="12175" cy="6350"/>
                </a:xfrm>
                <a:custGeom>
                  <a:avLst/>
                  <a:gdLst/>
                  <a:ahLst/>
                  <a:cxnLst/>
                  <a:rect l="l" t="t" r="r" b="b"/>
                  <a:pathLst>
                    <a:path w="487" h="254" extrusionOk="0">
                      <a:moveTo>
                        <a:pt x="234" y="0"/>
                      </a:moveTo>
                      <a:lnTo>
                        <a:pt x="1"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924200" y="1261700"/>
                  <a:ext cx="12175" cy="7300"/>
                </a:xfrm>
                <a:custGeom>
                  <a:avLst/>
                  <a:gdLst/>
                  <a:ahLst/>
                  <a:cxnLst/>
                  <a:rect l="l" t="t" r="r" b="b"/>
                  <a:pathLst>
                    <a:path w="487" h="292"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897450" y="1246125"/>
                  <a:ext cx="12175" cy="7325"/>
                </a:xfrm>
                <a:custGeom>
                  <a:avLst/>
                  <a:gdLst/>
                  <a:ahLst/>
                  <a:cxnLst/>
                  <a:rect l="l" t="t" r="r" b="b"/>
                  <a:pathLst>
                    <a:path w="487" h="293" extrusionOk="0">
                      <a:moveTo>
                        <a:pt x="234" y="1"/>
                      </a:moveTo>
                      <a:lnTo>
                        <a:pt x="0"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0"/>
                <p:cNvSpPr/>
                <p:nvPr/>
              </p:nvSpPr>
              <p:spPr>
                <a:xfrm>
                  <a:off x="870700" y="1230575"/>
                  <a:ext cx="12175" cy="7300"/>
                </a:xfrm>
                <a:custGeom>
                  <a:avLst/>
                  <a:gdLst/>
                  <a:ahLst/>
                  <a:cxnLst/>
                  <a:rect l="l" t="t" r="r" b="b"/>
                  <a:pathLst>
                    <a:path w="487" h="292"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0"/>
                <p:cNvSpPr/>
                <p:nvPr/>
              </p:nvSpPr>
              <p:spPr>
                <a:xfrm>
                  <a:off x="843950" y="1215000"/>
                  <a:ext cx="12175" cy="7325"/>
                </a:xfrm>
                <a:custGeom>
                  <a:avLst/>
                  <a:gdLst/>
                  <a:ahLst/>
                  <a:cxnLst/>
                  <a:rect l="l" t="t" r="r" b="b"/>
                  <a:pathLst>
                    <a:path w="487" h="293" extrusionOk="0">
                      <a:moveTo>
                        <a:pt x="234" y="0"/>
                      </a:moveTo>
                      <a:lnTo>
                        <a:pt x="0" y="137"/>
                      </a:lnTo>
                      <a:lnTo>
                        <a:pt x="234" y="292"/>
                      </a:lnTo>
                      <a:lnTo>
                        <a:pt x="486"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0"/>
                <p:cNvSpPr/>
                <p:nvPr/>
              </p:nvSpPr>
              <p:spPr>
                <a:xfrm>
                  <a:off x="816225" y="1199925"/>
                  <a:ext cx="12175" cy="6350"/>
                </a:xfrm>
                <a:custGeom>
                  <a:avLst/>
                  <a:gdLst/>
                  <a:ahLst/>
                  <a:cxnLst/>
                  <a:rect l="l" t="t" r="r" b="b"/>
                  <a:pathLst>
                    <a:path w="487" h="254" extrusionOk="0">
                      <a:moveTo>
                        <a:pt x="253" y="0"/>
                      </a:moveTo>
                      <a:lnTo>
                        <a:pt x="0" y="137"/>
                      </a:lnTo>
                      <a:lnTo>
                        <a:pt x="253" y="253"/>
                      </a:lnTo>
                      <a:lnTo>
                        <a:pt x="487" y="13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876525" y="1203325"/>
                  <a:ext cx="26775" cy="15100"/>
                </a:xfrm>
                <a:custGeom>
                  <a:avLst/>
                  <a:gdLst/>
                  <a:ahLst/>
                  <a:cxnLst/>
                  <a:rect l="l" t="t" r="r" b="b"/>
                  <a:pathLst>
                    <a:path w="1071" h="604" extrusionOk="0">
                      <a:moveTo>
                        <a:pt x="253" y="1"/>
                      </a:moveTo>
                      <a:lnTo>
                        <a:pt x="1" y="117"/>
                      </a:lnTo>
                      <a:lnTo>
                        <a:pt x="837" y="604"/>
                      </a:lnTo>
                      <a:lnTo>
                        <a:pt x="1071"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984025" y="1265575"/>
                  <a:ext cx="26775" cy="15100"/>
                </a:xfrm>
                <a:custGeom>
                  <a:avLst/>
                  <a:gdLst/>
                  <a:ahLst/>
                  <a:cxnLst/>
                  <a:rect l="l" t="t" r="r" b="b"/>
                  <a:pathLst>
                    <a:path w="1071" h="604" extrusionOk="0">
                      <a:moveTo>
                        <a:pt x="253" y="1"/>
                      </a:moveTo>
                      <a:lnTo>
                        <a:pt x="0" y="137"/>
                      </a:lnTo>
                      <a:lnTo>
                        <a:pt x="837" y="604"/>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0"/>
                <p:cNvSpPr/>
                <p:nvPr/>
              </p:nvSpPr>
              <p:spPr>
                <a:xfrm>
                  <a:off x="1010275" y="1281150"/>
                  <a:ext cx="14625" cy="9275"/>
                </a:xfrm>
                <a:custGeom>
                  <a:avLst/>
                  <a:gdLst/>
                  <a:ahLst/>
                  <a:cxnLst/>
                  <a:rect l="l" t="t" r="r" b="b"/>
                  <a:pathLst>
                    <a:path w="585" h="371" extrusionOk="0">
                      <a:moveTo>
                        <a:pt x="254" y="0"/>
                      </a:moveTo>
                      <a:lnTo>
                        <a:pt x="1" y="156"/>
                      </a:lnTo>
                      <a:lnTo>
                        <a:pt x="409" y="351"/>
                      </a:lnTo>
                      <a:cubicBezTo>
                        <a:pt x="448" y="351"/>
                        <a:pt x="468" y="370"/>
                        <a:pt x="468" y="370"/>
                      </a:cubicBezTo>
                      <a:cubicBezTo>
                        <a:pt x="507" y="370"/>
                        <a:pt x="545" y="351"/>
                        <a:pt x="565" y="312"/>
                      </a:cubicBezTo>
                      <a:cubicBezTo>
                        <a:pt x="584" y="273"/>
                        <a:pt x="584" y="195"/>
                        <a:pt x="507" y="15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0"/>
                <p:cNvSpPr/>
                <p:nvPr/>
              </p:nvSpPr>
              <p:spPr>
                <a:xfrm>
                  <a:off x="930025" y="1234450"/>
                  <a:ext cx="27275" cy="15100"/>
                </a:xfrm>
                <a:custGeom>
                  <a:avLst/>
                  <a:gdLst/>
                  <a:ahLst/>
                  <a:cxnLst/>
                  <a:rect l="l" t="t" r="r" b="b"/>
                  <a:pathLst>
                    <a:path w="1091" h="604" extrusionOk="0">
                      <a:moveTo>
                        <a:pt x="254" y="1"/>
                      </a:moveTo>
                      <a:lnTo>
                        <a:pt x="1" y="137"/>
                      </a:lnTo>
                      <a:lnTo>
                        <a:pt x="857" y="604"/>
                      </a:lnTo>
                      <a:lnTo>
                        <a:pt x="1090" y="46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468450" y="967425"/>
                  <a:ext cx="381350" cy="220850"/>
                </a:xfrm>
                <a:custGeom>
                  <a:avLst/>
                  <a:gdLst/>
                  <a:ahLst/>
                  <a:cxnLst/>
                  <a:rect l="l" t="t" r="r" b="b"/>
                  <a:pathLst>
                    <a:path w="15254" h="8834" extrusionOk="0">
                      <a:moveTo>
                        <a:pt x="234" y="1"/>
                      </a:moveTo>
                      <a:cubicBezTo>
                        <a:pt x="176" y="59"/>
                        <a:pt x="156" y="79"/>
                        <a:pt x="79" y="118"/>
                      </a:cubicBezTo>
                      <a:cubicBezTo>
                        <a:pt x="59" y="137"/>
                        <a:pt x="20" y="137"/>
                        <a:pt x="1" y="176"/>
                      </a:cubicBezTo>
                      <a:lnTo>
                        <a:pt x="15020" y="8833"/>
                      </a:lnTo>
                      <a:lnTo>
                        <a:pt x="15254" y="8678"/>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0"/>
                <p:cNvSpPr/>
                <p:nvPr/>
              </p:nvSpPr>
              <p:spPr>
                <a:xfrm>
                  <a:off x="849775" y="1187775"/>
                  <a:ext cx="26775" cy="15575"/>
                </a:xfrm>
                <a:custGeom>
                  <a:avLst/>
                  <a:gdLst/>
                  <a:ahLst/>
                  <a:cxnLst/>
                  <a:rect l="l" t="t" r="r" b="b"/>
                  <a:pathLst>
                    <a:path w="1071" h="623" extrusionOk="0">
                      <a:moveTo>
                        <a:pt x="253" y="0"/>
                      </a:moveTo>
                      <a:lnTo>
                        <a:pt x="1" y="136"/>
                      </a:lnTo>
                      <a:lnTo>
                        <a:pt x="837" y="623"/>
                      </a:lnTo>
                      <a:lnTo>
                        <a:pt x="1071"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0"/>
                <p:cNvSpPr/>
                <p:nvPr/>
              </p:nvSpPr>
              <p:spPr>
                <a:xfrm>
                  <a:off x="957275" y="1249525"/>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0"/>
                <p:cNvSpPr/>
                <p:nvPr/>
              </p:nvSpPr>
              <p:spPr>
                <a:xfrm>
                  <a:off x="903275" y="1218400"/>
                  <a:ext cx="26775" cy="16075"/>
                </a:xfrm>
                <a:custGeom>
                  <a:avLst/>
                  <a:gdLst/>
                  <a:ahLst/>
                  <a:cxnLst/>
                  <a:rect l="l" t="t" r="r" b="b"/>
                  <a:pathLst>
                    <a:path w="1071" h="643" extrusionOk="0">
                      <a:moveTo>
                        <a:pt x="254" y="1"/>
                      </a:moveTo>
                      <a:lnTo>
                        <a:pt x="1" y="156"/>
                      </a:lnTo>
                      <a:lnTo>
                        <a:pt x="837" y="64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1004925" y="1277750"/>
                  <a:ext cx="12200" cy="6350"/>
                </a:xfrm>
                <a:custGeom>
                  <a:avLst/>
                  <a:gdLst/>
                  <a:ahLst/>
                  <a:cxnLst/>
                  <a:rect l="l" t="t" r="r" b="b"/>
                  <a:pathLst>
                    <a:path w="488" h="254" extrusionOk="0">
                      <a:moveTo>
                        <a:pt x="234" y="0"/>
                      </a:moveTo>
                      <a:lnTo>
                        <a:pt x="1"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978175" y="1261700"/>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0"/>
                <p:cNvSpPr/>
                <p:nvPr/>
              </p:nvSpPr>
              <p:spPr>
                <a:xfrm>
                  <a:off x="951425" y="1246125"/>
                  <a:ext cx="12175" cy="7325"/>
                </a:xfrm>
                <a:custGeom>
                  <a:avLst/>
                  <a:gdLst/>
                  <a:ahLst/>
                  <a:cxnLst/>
                  <a:rect l="l" t="t" r="r" b="b"/>
                  <a:pathLst>
                    <a:path w="487"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0"/>
                <p:cNvSpPr/>
                <p:nvPr/>
              </p:nvSpPr>
              <p:spPr>
                <a:xfrm>
                  <a:off x="924200" y="1230575"/>
                  <a:ext cx="12175" cy="7300"/>
                </a:xfrm>
                <a:custGeom>
                  <a:avLst/>
                  <a:gdLst/>
                  <a:ahLst/>
                  <a:cxnLst/>
                  <a:rect l="l" t="t" r="r" b="b"/>
                  <a:pathLst>
                    <a:path w="487" h="292"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897450" y="1215000"/>
                  <a:ext cx="12175" cy="7325"/>
                </a:xfrm>
                <a:custGeom>
                  <a:avLst/>
                  <a:gdLst/>
                  <a:ahLst/>
                  <a:cxnLst/>
                  <a:rect l="l" t="t" r="r" b="b"/>
                  <a:pathLst>
                    <a:path w="487" h="293" extrusionOk="0">
                      <a:moveTo>
                        <a:pt x="234" y="0"/>
                      </a:moveTo>
                      <a:lnTo>
                        <a:pt x="0"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0"/>
                <p:cNvSpPr/>
                <p:nvPr/>
              </p:nvSpPr>
              <p:spPr>
                <a:xfrm>
                  <a:off x="870700" y="1199925"/>
                  <a:ext cx="12175" cy="6350"/>
                </a:xfrm>
                <a:custGeom>
                  <a:avLst/>
                  <a:gdLst/>
                  <a:ahLst/>
                  <a:cxnLst/>
                  <a:rect l="l" t="t" r="r" b="b"/>
                  <a:pathLst>
                    <a:path w="487" h="254" extrusionOk="0">
                      <a:moveTo>
                        <a:pt x="234" y="0"/>
                      </a:moveTo>
                      <a:lnTo>
                        <a:pt x="0" y="137"/>
                      </a:lnTo>
                      <a:lnTo>
                        <a:pt x="234" y="253"/>
                      </a:lnTo>
                      <a:lnTo>
                        <a:pt x="486"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843950" y="1183875"/>
                  <a:ext cx="12175" cy="7325"/>
                </a:xfrm>
                <a:custGeom>
                  <a:avLst/>
                  <a:gdLst/>
                  <a:ahLst/>
                  <a:cxnLst/>
                  <a:rect l="l" t="t" r="r" b="b"/>
                  <a:pathLst>
                    <a:path w="487" h="293"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930025" y="1203325"/>
                  <a:ext cx="27275" cy="15100"/>
                </a:xfrm>
                <a:custGeom>
                  <a:avLst/>
                  <a:gdLst/>
                  <a:ahLst/>
                  <a:cxnLst/>
                  <a:rect l="l" t="t" r="r" b="b"/>
                  <a:pathLst>
                    <a:path w="1091" h="604" extrusionOk="0">
                      <a:moveTo>
                        <a:pt x="254" y="1"/>
                      </a:moveTo>
                      <a:lnTo>
                        <a:pt x="1" y="117"/>
                      </a:lnTo>
                      <a:lnTo>
                        <a:pt x="857" y="604"/>
                      </a:lnTo>
                      <a:lnTo>
                        <a:pt x="1090" y="46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0"/>
                <p:cNvSpPr/>
                <p:nvPr/>
              </p:nvSpPr>
              <p:spPr>
                <a:xfrm>
                  <a:off x="903275" y="1187775"/>
                  <a:ext cx="26775" cy="15575"/>
                </a:xfrm>
                <a:custGeom>
                  <a:avLst/>
                  <a:gdLst/>
                  <a:ahLst/>
                  <a:cxnLst/>
                  <a:rect l="l" t="t" r="r" b="b"/>
                  <a:pathLst>
                    <a:path w="1071" h="623" extrusionOk="0">
                      <a:moveTo>
                        <a:pt x="254" y="0"/>
                      </a:moveTo>
                      <a:lnTo>
                        <a:pt x="1" y="136"/>
                      </a:lnTo>
                      <a:lnTo>
                        <a:pt x="837" y="623"/>
                      </a:lnTo>
                      <a:lnTo>
                        <a:pt x="1071" y="486"/>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0"/>
                <p:cNvSpPr/>
                <p:nvPr/>
              </p:nvSpPr>
              <p:spPr>
                <a:xfrm>
                  <a:off x="1037025" y="1266075"/>
                  <a:ext cx="14625" cy="9250"/>
                </a:xfrm>
                <a:custGeom>
                  <a:avLst/>
                  <a:gdLst/>
                  <a:ahLst/>
                  <a:cxnLst/>
                  <a:rect l="l" t="t" r="r" b="b"/>
                  <a:pathLst>
                    <a:path w="585" h="370" extrusionOk="0">
                      <a:moveTo>
                        <a:pt x="254" y="0"/>
                      </a:moveTo>
                      <a:lnTo>
                        <a:pt x="1" y="136"/>
                      </a:lnTo>
                      <a:lnTo>
                        <a:pt x="409" y="331"/>
                      </a:lnTo>
                      <a:cubicBezTo>
                        <a:pt x="448" y="331"/>
                        <a:pt x="468" y="370"/>
                        <a:pt x="468" y="370"/>
                      </a:cubicBezTo>
                      <a:cubicBezTo>
                        <a:pt x="507" y="370"/>
                        <a:pt x="545" y="331"/>
                        <a:pt x="565" y="312"/>
                      </a:cubicBezTo>
                      <a:cubicBezTo>
                        <a:pt x="584" y="273"/>
                        <a:pt x="584" y="195"/>
                        <a:pt x="507" y="13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984025" y="1234450"/>
                  <a:ext cx="26775" cy="15100"/>
                </a:xfrm>
                <a:custGeom>
                  <a:avLst/>
                  <a:gdLst/>
                  <a:ahLst/>
                  <a:cxnLst/>
                  <a:rect l="l" t="t" r="r" b="b"/>
                  <a:pathLst>
                    <a:path w="1071" h="604" extrusionOk="0">
                      <a:moveTo>
                        <a:pt x="253" y="1"/>
                      </a:moveTo>
                      <a:lnTo>
                        <a:pt x="0" y="137"/>
                      </a:lnTo>
                      <a:lnTo>
                        <a:pt x="837" y="604"/>
                      </a:lnTo>
                      <a:lnTo>
                        <a:pt x="1070"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0"/>
                <p:cNvSpPr/>
                <p:nvPr/>
              </p:nvSpPr>
              <p:spPr>
                <a:xfrm>
                  <a:off x="957275" y="1218400"/>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0"/>
                <p:cNvSpPr/>
                <p:nvPr/>
              </p:nvSpPr>
              <p:spPr>
                <a:xfrm>
                  <a:off x="348325" y="863350"/>
                  <a:ext cx="528225" cy="308875"/>
                </a:xfrm>
                <a:custGeom>
                  <a:avLst/>
                  <a:gdLst/>
                  <a:ahLst/>
                  <a:cxnLst/>
                  <a:rect l="l" t="t" r="r" b="b"/>
                  <a:pathLst>
                    <a:path w="21129" h="12355" extrusionOk="0">
                      <a:moveTo>
                        <a:pt x="0" y="1"/>
                      </a:moveTo>
                      <a:lnTo>
                        <a:pt x="0" y="273"/>
                      </a:lnTo>
                      <a:lnTo>
                        <a:pt x="20895" y="12354"/>
                      </a:lnTo>
                      <a:lnTo>
                        <a:pt x="21129" y="1221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0"/>
                <p:cNvSpPr/>
                <p:nvPr/>
              </p:nvSpPr>
              <p:spPr>
                <a:xfrm>
                  <a:off x="876525" y="1172200"/>
                  <a:ext cx="26775" cy="15575"/>
                </a:xfrm>
                <a:custGeom>
                  <a:avLst/>
                  <a:gdLst/>
                  <a:ahLst/>
                  <a:cxnLst/>
                  <a:rect l="l" t="t" r="r" b="b"/>
                  <a:pathLst>
                    <a:path w="1071" h="623" extrusionOk="0">
                      <a:moveTo>
                        <a:pt x="253" y="0"/>
                      </a:moveTo>
                      <a:lnTo>
                        <a:pt x="1" y="137"/>
                      </a:lnTo>
                      <a:lnTo>
                        <a:pt x="837" y="623"/>
                      </a:lnTo>
                      <a:lnTo>
                        <a:pt x="1071" y="46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1010775" y="1249525"/>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0"/>
                <p:cNvSpPr/>
                <p:nvPr/>
              </p:nvSpPr>
              <p:spPr>
                <a:xfrm>
                  <a:off x="1031675" y="1261700"/>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1004925" y="1246125"/>
                  <a:ext cx="12200" cy="7325"/>
                </a:xfrm>
                <a:custGeom>
                  <a:avLst/>
                  <a:gdLst/>
                  <a:ahLst/>
                  <a:cxnLst/>
                  <a:rect l="l" t="t" r="r" b="b"/>
                  <a:pathLst>
                    <a:path w="488"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978175" y="1230575"/>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0"/>
                <p:cNvSpPr/>
                <p:nvPr/>
              </p:nvSpPr>
              <p:spPr>
                <a:xfrm>
                  <a:off x="951425" y="1215000"/>
                  <a:ext cx="12175" cy="7325"/>
                </a:xfrm>
                <a:custGeom>
                  <a:avLst/>
                  <a:gdLst/>
                  <a:ahLst/>
                  <a:cxnLst/>
                  <a:rect l="l" t="t" r="r" b="b"/>
                  <a:pathLst>
                    <a:path w="487"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0"/>
                <p:cNvSpPr/>
                <p:nvPr/>
              </p:nvSpPr>
              <p:spPr>
                <a:xfrm>
                  <a:off x="924200" y="1199925"/>
                  <a:ext cx="12175" cy="6350"/>
                </a:xfrm>
                <a:custGeom>
                  <a:avLst/>
                  <a:gdLst/>
                  <a:ahLst/>
                  <a:cxnLst/>
                  <a:rect l="l" t="t" r="r" b="b"/>
                  <a:pathLst>
                    <a:path w="487" h="254" extrusionOk="0">
                      <a:moveTo>
                        <a:pt x="234" y="0"/>
                      </a:moveTo>
                      <a:lnTo>
                        <a:pt x="0"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897450" y="1183875"/>
                  <a:ext cx="12175" cy="7325"/>
                </a:xfrm>
                <a:custGeom>
                  <a:avLst/>
                  <a:gdLst/>
                  <a:ahLst/>
                  <a:cxnLst/>
                  <a:rect l="l" t="t" r="r" b="b"/>
                  <a:pathLst>
                    <a:path w="487" h="293"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870700" y="1168800"/>
                  <a:ext cx="12175" cy="6825"/>
                </a:xfrm>
                <a:custGeom>
                  <a:avLst/>
                  <a:gdLst/>
                  <a:ahLst/>
                  <a:cxnLst/>
                  <a:rect l="l" t="t" r="r" b="b"/>
                  <a:pathLst>
                    <a:path w="487" h="273" extrusionOk="0">
                      <a:moveTo>
                        <a:pt x="234" y="0"/>
                      </a:moveTo>
                      <a:lnTo>
                        <a:pt x="0" y="136"/>
                      </a:lnTo>
                      <a:lnTo>
                        <a:pt x="234" y="273"/>
                      </a:lnTo>
                      <a:lnTo>
                        <a:pt x="486"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0"/>
                <p:cNvSpPr/>
                <p:nvPr/>
              </p:nvSpPr>
              <p:spPr>
                <a:xfrm>
                  <a:off x="1037525" y="1234450"/>
                  <a:ext cx="26775" cy="15100"/>
                </a:xfrm>
                <a:custGeom>
                  <a:avLst/>
                  <a:gdLst/>
                  <a:ahLst/>
                  <a:cxnLst/>
                  <a:rect l="l" t="t" r="r" b="b"/>
                  <a:pathLst>
                    <a:path w="1071" h="604" extrusionOk="0">
                      <a:moveTo>
                        <a:pt x="253" y="1"/>
                      </a:moveTo>
                      <a:lnTo>
                        <a:pt x="0" y="137"/>
                      </a:lnTo>
                      <a:lnTo>
                        <a:pt x="837" y="604"/>
                      </a:lnTo>
                      <a:lnTo>
                        <a:pt x="1070"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0"/>
                <p:cNvSpPr/>
                <p:nvPr/>
              </p:nvSpPr>
              <p:spPr>
                <a:xfrm>
                  <a:off x="1064275" y="1250025"/>
                  <a:ext cx="14600" cy="9250"/>
                </a:xfrm>
                <a:custGeom>
                  <a:avLst/>
                  <a:gdLst/>
                  <a:ahLst/>
                  <a:cxnLst/>
                  <a:rect l="l" t="t" r="r" b="b"/>
                  <a:pathLst>
                    <a:path w="584" h="370" extrusionOk="0">
                      <a:moveTo>
                        <a:pt x="253" y="0"/>
                      </a:moveTo>
                      <a:lnTo>
                        <a:pt x="0" y="156"/>
                      </a:lnTo>
                      <a:lnTo>
                        <a:pt x="428" y="350"/>
                      </a:lnTo>
                      <a:cubicBezTo>
                        <a:pt x="448" y="350"/>
                        <a:pt x="467" y="370"/>
                        <a:pt x="467" y="370"/>
                      </a:cubicBezTo>
                      <a:cubicBezTo>
                        <a:pt x="525" y="370"/>
                        <a:pt x="545" y="350"/>
                        <a:pt x="564" y="331"/>
                      </a:cubicBezTo>
                      <a:cubicBezTo>
                        <a:pt x="584" y="273"/>
                        <a:pt x="584" y="195"/>
                        <a:pt x="525" y="156"/>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533150" y="806925"/>
                  <a:ext cx="370150" cy="349725"/>
                </a:xfrm>
                <a:custGeom>
                  <a:avLst/>
                  <a:gdLst/>
                  <a:ahLst/>
                  <a:cxnLst/>
                  <a:rect l="l" t="t" r="r" b="b"/>
                  <a:pathLst>
                    <a:path w="14806" h="13989" extrusionOk="0">
                      <a:moveTo>
                        <a:pt x="0" y="1"/>
                      </a:moveTo>
                      <a:lnTo>
                        <a:pt x="0" y="5506"/>
                      </a:lnTo>
                      <a:cubicBezTo>
                        <a:pt x="0" y="5545"/>
                        <a:pt x="20" y="5565"/>
                        <a:pt x="39" y="5604"/>
                      </a:cubicBezTo>
                      <a:lnTo>
                        <a:pt x="14572" y="13989"/>
                      </a:lnTo>
                      <a:lnTo>
                        <a:pt x="14806" y="13833"/>
                      </a:lnTo>
                      <a:lnTo>
                        <a:pt x="234" y="5429"/>
                      </a:lnTo>
                      <a:lnTo>
                        <a:pt x="234" y="156"/>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0"/>
                <p:cNvSpPr/>
                <p:nvPr/>
              </p:nvSpPr>
              <p:spPr>
                <a:xfrm>
                  <a:off x="984025" y="1203325"/>
                  <a:ext cx="26775" cy="15100"/>
                </a:xfrm>
                <a:custGeom>
                  <a:avLst/>
                  <a:gdLst/>
                  <a:ahLst/>
                  <a:cxnLst/>
                  <a:rect l="l" t="t" r="r" b="b"/>
                  <a:pathLst>
                    <a:path w="1071" h="604" extrusionOk="0">
                      <a:moveTo>
                        <a:pt x="253" y="1"/>
                      </a:moveTo>
                      <a:lnTo>
                        <a:pt x="0" y="117"/>
                      </a:lnTo>
                      <a:lnTo>
                        <a:pt x="837" y="604"/>
                      </a:lnTo>
                      <a:lnTo>
                        <a:pt x="1070"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0"/>
                <p:cNvSpPr/>
                <p:nvPr/>
              </p:nvSpPr>
              <p:spPr>
                <a:xfrm>
                  <a:off x="957275" y="1187775"/>
                  <a:ext cx="26775" cy="15575"/>
                </a:xfrm>
                <a:custGeom>
                  <a:avLst/>
                  <a:gdLst/>
                  <a:ahLst/>
                  <a:cxnLst/>
                  <a:rect l="l" t="t" r="r" b="b"/>
                  <a:pathLst>
                    <a:path w="1071" h="623" extrusionOk="0">
                      <a:moveTo>
                        <a:pt x="253" y="0"/>
                      </a:moveTo>
                      <a:lnTo>
                        <a:pt x="0" y="136"/>
                      </a:lnTo>
                      <a:lnTo>
                        <a:pt x="837" y="623"/>
                      </a:lnTo>
                      <a:lnTo>
                        <a:pt x="1070"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1010775" y="1218400"/>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0"/>
                <p:cNvSpPr/>
                <p:nvPr/>
              </p:nvSpPr>
              <p:spPr>
                <a:xfrm>
                  <a:off x="930025" y="1172200"/>
                  <a:ext cx="27275" cy="15575"/>
                </a:xfrm>
                <a:custGeom>
                  <a:avLst/>
                  <a:gdLst/>
                  <a:ahLst/>
                  <a:cxnLst/>
                  <a:rect l="l" t="t" r="r" b="b"/>
                  <a:pathLst>
                    <a:path w="1091" h="623" extrusionOk="0">
                      <a:moveTo>
                        <a:pt x="254" y="0"/>
                      </a:moveTo>
                      <a:lnTo>
                        <a:pt x="1" y="137"/>
                      </a:lnTo>
                      <a:lnTo>
                        <a:pt x="857" y="623"/>
                      </a:lnTo>
                      <a:lnTo>
                        <a:pt x="1090" y="46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0"/>
                <p:cNvSpPr/>
                <p:nvPr/>
              </p:nvSpPr>
              <p:spPr>
                <a:xfrm>
                  <a:off x="903275" y="1156625"/>
                  <a:ext cx="26775" cy="15600"/>
                </a:xfrm>
                <a:custGeom>
                  <a:avLst/>
                  <a:gdLst/>
                  <a:ahLst/>
                  <a:cxnLst/>
                  <a:rect l="l" t="t" r="r" b="b"/>
                  <a:pathLst>
                    <a:path w="1071" h="624" extrusionOk="0">
                      <a:moveTo>
                        <a:pt x="254" y="1"/>
                      </a:moveTo>
                      <a:lnTo>
                        <a:pt x="1" y="137"/>
                      </a:lnTo>
                      <a:lnTo>
                        <a:pt x="837" y="62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0"/>
                <p:cNvSpPr/>
                <p:nvPr/>
              </p:nvSpPr>
              <p:spPr>
                <a:xfrm>
                  <a:off x="1058425" y="1246125"/>
                  <a:ext cx="12200" cy="7325"/>
                </a:xfrm>
                <a:custGeom>
                  <a:avLst/>
                  <a:gdLst/>
                  <a:ahLst/>
                  <a:cxnLst/>
                  <a:rect l="l" t="t" r="r" b="b"/>
                  <a:pathLst>
                    <a:path w="488"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1031675" y="1230575"/>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1004925" y="1215000"/>
                  <a:ext cx="12200" cy="7325"/>
                </a:xfrm>
                <a:custGeom>
                  <a:avLst/>
                  <a:gdLst/>
                  <a:ahLst/>
                  <a:cxnLst/>
                  <a:rect l="l" t="t" r="r" b="b"/>
                  <a:pathLst>
                    <a:path w="488"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978175" y="1199925"/>
                  <a:ext cx="12200" cy="6350"/>
                </a:xfrm>
                <a:custGeom>
                  <a:avLst/>
                  <a:gdLst/>
                  <a:ahLst/>
                  <a:cxnLst/>
                  <a:rect l="l" t="t" r="r" b="b"/>
                  <a:pathLst>
                    <a:path w="488" h="254" extrusionOk="0">
                      <a:moveTo>
                        <a:pt x="234" y="0"/>
                      </a:moveTo>
                      <a:lnTo>
                        <a:pt x="1"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951425" y="1183875"/>
                  <a:ext cx="12175" cy="7325"/>
                </a:xfrm>
                <a:custGeom>
                  <a:avLst/>
                  <a:gdLst/>
                  <a:ahLst/>
                  <a:cxnLst/>
                  <a:rect l="l" t="t" r="r" b="b"/>
                  <a:pathLst>
                    <a:path w="487"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924200" y="1168800"/>
                  <a:ext cx="12175" cy="6825"/>
                </a:xfrm>
                <a:custGeom>
                  <a:avLst/>
                  <a:gdLst/>
                  <a:ahLst/>
                  <a:cxnLst/>
                  <a:rect l="l" t="t" r="r" b="b"/>
                  <a:pathLst>
                    <a:path w="487" h="273" extrusionOk="0">
                      <a:moveTo>
                        <a:pt x="234" y="0"/>
                      </a:moveTo>
                      <a:lnTo>
                        <a:pt x="0"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897450" y="1152750"/>
                  <a:ext cx="12175" cy="7325"/>
                </a:xfrm>
                <a:custGeom>
                  <a:avLst/>
                  <a:gdLst/>
                  <a:ahLst/>
                  <a:cxnLst/>
                  <a:rect l="l" t="t" r="r" b="b"/>
                  <a:pathLst>
                    <a:path w="487" h="293"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579850" y="805950"/>
                  <a:ext cx="350200" cy="334650"/>
                </a:xfrm>
                <a:custGeom>
                  <a:avLst/>
                  <a:gdLst/>
                  <a:ahLst/>
                  <a:cxnLst/>
                  <a:rect l="l" t="t" r="r" b="b"/>
                  <a:pathLst>
                    <a:path w="14008" h="13386" extrusionOk="0">
                      <a:moveTo>
                        <a:pt x="253" y="1"/>
                      </a:moveTo>
                      <a:lnTo>
                        <a:pt x="0" y="137"/>
                      </a:lnTo>
                      <a:lnTo>
                        <a:pt x="0" y="5390"/>
                      </a:lnTo>
                      <a:lnTo>
                        <a:pt x="19" y="5390"/>
                      </a:lnTo>
                      <a:cubicBezTo>
                        <a:pt x="19" y="5448"/>
                        <a:pt x="58" y="5468"/>
                        <a:pt x="78" y="5487"/>
                      </a:cubicBezTo>
                      <a:lnTo>
                        <a:pt x="13774" y="13386"/>
                      </a:lnTo>
                      <a:lnTo>
                        <a:pt x="14008" y="13250"/>
                      </a:lnTo>
                      <a:lnTo>
                        <a:pt x="253" y="5293"/>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1091025" y="1234950"/>
                  <a:ext cx="14600" cy="9250"/>
                </a:xfrm>
                <a:custGeom>
                  <a:avLst/>
                  <a:gdLst/>
                  <a:ahLst/>
                  <a:cxnLst/>
                  <a:rect l="l" t="t" r="r" b="b"/>
                  <a:pathLst>
                    <a:path w="584" h="370" extrusionOk="0">
                      <a:moveTo>
                        <a:pt x="253" y="0"/>
                      </a:moveTo>
                      <a:lnTo>
                        <a:pt x="0" y="156"/>
                      </a:lnTo>
                      <a:lnTo>
                        <a:pt x="428" y="350"/>
                      </a:lnTo>
                      <a:cubicBezTo>
                        <a:pt x="448" y="350"/>
                        <a:pt x="467" y="370"/>
                        <a:pt x="467" y="370"/>
                      </a:cubicBezTo>
                      <a:cubicBezTo>
                        <a:pt x="525" y="370"/>
                        <a:pt x="545" y="350"/>
                        <a:pt x="564" y="311"/>
                      </a:cubicBezTo>
                      <a:cubicBezTo>
                        <a:pt x="584" y="273"/>
                        <a:pt x="584" y="195"/>
                        <a:pt x="525" y="156"/>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0"/>
                <p:cNvSpPr/>
                <p:nvPr/>
              </p:nvSpPr>
              <p:spPr>
                <a:xfrm>
                  <a:off x="1064275" y="1218400"/>
                  <a:ext cx="27750" cy="16075"/>
                </a:xfrm>
                <a:custGeom>
                  <a:avLst/>
                  <a:gdLst/>
                  <a:ahLst/>
                  <a:cxnLst/>
                  <a:rect l="l" t="t" r="r" b="b"/>
                  <a:pathLst>
                    <a:path w="1110" h="643" extrusionOk="0">
                      <a:moveTo>
                        <a:pt x="253" y="1"/>
                      </a:moveTo>
                      <a:lnTo>
                        <a:pt x="0" y="156"/>
                      </a:lnTo>
                      <a:lnTo>
                        <a:pt x="856" y="643"/>
                      </a:lnTo>
                      <a:lnTo>
                        <a:pt x="1109"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0"/>
                <p:cNvSpPr/>
                <p:nvPr/>
              </p:nvSpPr>
              <p:spPr>
                <a:xfrm>
                  <a:off x="930025" y="1141075"/>
                  <a:ext cx="27275" cy="15575"/>
                </a:xfrm>
                <a:custGeom>
                  <a:avLst/>
                  <a:gdLst/>
                  <a:ahLst/>
                  <a:cxnLst/>
                  <a:rect l="l" t="t" r="r" b="b"/>
                  <a:pathLst>
                    <a:path w="1091" h="623" extrusionOk="0">
                      <a:moveTo>
                        <a:pt x="254" y="0"/>
                      </a:moveTo>
                      <a:lnTo>
                        <a:pt x="1" y="137"/>
                      </a:lnTo>
                      <a:lnTo>
                        <a:pt x="857" y="623"/>
                      </a:lnTo>
                      <a:lnTo>
                        <a:pt x="1090" y="46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0"/>
                <p:cNvSpPr/>
                <p:nvPr/>
              </p:nvSpPr>
              <p:spPr>
                <a:xfrm>
                  <a:off x="984025" y="1172200"/>
                  <a:ext cx="26775" cy="15575"/>
                </a:xfrm>
                <a:custGeom>
                  <a:avLst/>
                  <a:gdLst/>
                  <a:ahLst/>
                  <a:cxnLst/>
                  <a:rect l="l" t="t" r="r" b="b"/>
                  <a:pathLst>
                    <a:path w="1071" h="623" extrusionOk="0">
                      <a:moveTo>
                        <a:pt x="253" y="0"/>
                      </a:moveTo>
                      <a:lnTo>
                        <a:pt x="0" y="137"/>
                      </a:lnTo>
                      <a:lnTo>
                        <a:pt x="837" y="623"/>
                      </a:lnTo>
                      <a:lnTo>
                        <a:pt x="1070" y="46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1010775" y="1187775"/>
                  <a:ext cx="26775" cy="15575"/>
                </a:xfrm>
                <a:custGeom>
                  <a:avLst/>
                  <a:gdLst/>
                  <a:ahLst/>
                  <a:cxnLst/>
                  <a:rect l="l" t="t" r="r" b="b"/>
                  <a:pathLst>
                    <a:path w="1071" h="623" extrusionOk="0">
                      <a:moveTo>
                        <a:pt x="253" y="0"/>
                      </a:moveTo>
                      <a:lnTo>
                        <a:pt x="0" y="136"/>
                      </a:lnTo>
                      <a:lnTo>
                        <a:pt x="837" y="623"/>
                      </a:lnTo>
                      <a:lnTo>
                        <a:pt x="1070"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1037525" y="1203325"/>
                  <a:ext cx="26775" cy="15100"/>
                </a:xfrm>
                <a:custGeom>
                  <a:avLst/>
                  <a:gdLst/>
                  <a:ahLst/>
                  <a:cxnLst/>
                  <a:rect l="l" t="t" r="r" b="b"/>
                  <a:pathLst>
                    <a:path w="1071" h="604" extrusionOk="0">
                      <a:moveTo>
                        <a:pt x="253" y="1"/>
                      </a:moveTo>
                      <a:lnTo>
                        <a:pt x="0" y="117"/>
                      </a:lnTo>
                      <a:lnTo>
                        <a:pt x="837" y="604"/>
                      </a:lnTo>
                      <a:lnTo>
                        <a:pt x="1070"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957275" y="1156625"/>
                  <a:ext cx="26775" cy="15600"/>
                </a:xfrm>
                <a:custGeom>
                  <a:avLst/>
                  <a:gdLst/>
                  <a:ahLst/>
                  <a:cxnLst/>
                  <a:rect l="l" t="t" r="r" b="b"/>
                  <a:pathLst>
                    <a:path w="1071" h="624" extrusionOk="0">
                      <a:moveTo>
                        <a:pt x="253" y="1"/>
                      </a:moveTo>
                      <a:lnTo>
                        <a:pt x="0" y="137"/>
                      </a:lnTo>
                      <a:lnTo>
                        <a:pt x="837" y="62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0"/>
                <p:cNvSpPr/>
                <p:nvPr/>
              </p:nvSpPr>
              <p:spPr>
                <a:xfrm>
                  <a:off x="1085675" y="1230575"/>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0"/>
                <p:cNvSpPr/>
                <p:nvPr/>
              </p:nvSpPr>
              <p:spPr>
                <a:xfrm>
                  <a:off x="1058425" y="1215000"/>
                  <a:ext cx="12200" cy="7325"/>
                </a:xfrm>
                <a:custGeom>
                  <a:avLst/>
                  <a:gdLst/>
                  <a:ahLst/>
                  <a:cxnLst/>
                  <a:rect l="l" t="t" r="r" b="b"/>
                  <a:pathLst>
                    <a:path w="488"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1031675" y="1199925"/>
                  <a:ext cx="12200" cy="6350"/>
                </a:xfrm>
                <a:custGeom>
                  <a:avLst/>
                  <a:gdLst/>
                  <a:ahLst/>
                  <a:cxnLst/>
                  <a:rect l="l" t="t" r="r" b="b"/>
                  <a:pathLst>
                    <a:path w="488" h="254" extrusionOk="0">
                      <a:moveTo>
                        <a:pt x="234" y="0"/>
                      </a:moveTo>
                      <a:lnTo>
                        <a:pt x="1"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0"/>
                <p:cNvSpPr/>
                <p:nvPr/>
              </p:nvSpPr>
              <p:spPr>
                <a:xfrm>
                  <a:off x="1004925" y="1183875"/>
                  <a:ext cx="12200" cy="7325"/>
                </a:xfrm>
                <a:custGeom>
                  <a:avLst/>
                  <a:gdLst/>
                  <a:ahLst/>
                  <a:cxnLst/>
                  <a:rect l="l" t="t" r="r" b="b"/>
                  <a:pathLst>
                    <a:path w="488"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0"/>
                <p:cNvSpPr/>
                <p:nvPr/>
              </p:nvSpPr>
              <p:spPr>
                <a:xfrm>
                  <a:off x="978175" y="1168800"/>
                  <a:ext cx="12200" cy="6825"/>
                </a:xfrm>
                <a:custGeom>
                  <a:avLst/>
                  <a:gdLst/>
                  <a:ahLst/>
                  <a:cxnLst/>
                  <a:rect l="l" t="t" r="r" b="b"/>
                  <a:pathLst>
                    <a:path w="488" h="273" extrusionOk="0">
                      <a:moveTo>
                        <a:pt x="234" y="0"/>
                      </a:moveTo>
                      <a:lnTo>
                        <a:pt x="1"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951425" y="1152750"/>
                  <a:ext cx="12175" cy="7325"/>
                </a:xfrm>
                <a:custGeom>
                  <a:avLst/>
                  <a:gdLst/>
                  <a:ahLst/>
                  <a:cxnLst/>
                  <a:rect l="l" t="t" r="r" b="b"/>
                  <a:pathLst>
                    <a:path w="487"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0"/>
                <p:cNvSpPr/>
                <p:nvPr/>
              </p:nvSpPr>
              <p:spPr>
                <a:xfrm>
                  <a:off x="924200" y="1137675"/>
                  <a:ext cx="12175" cy="6825"/>
                </a:xfrm>
                <a:custGeom>
                  <a:avLst/>
                  <a:gdLst/>
                  <a:ahLst/>
                  <a:cxnLst/>
                  <a:rect l="l" t="t" r="r" b="b"/>
                  <a:pathLst>
                    <a:path w="487" h="273" extrusionOk="0">
                      <a:moveTo>
                        <a:pt x="234" y="0"/>
                      </a:moveTo>
                      <a:lnTo>
                        <a:pt x="0"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0"/>
                <p:cNvSpPr/>
                <p:nvPr/>
              </p:nvSpPr>
              <p:spPr>
                <a:xfrm>
                  <a:off x="513200" y="1148850"/>
                  <a:ext cx="97800" cy="58400"/>
                </a:xfrm>
                <a:custGeom>
                  <a:avLst/>
                  <a:gdLst/>
                  <a:ahLst/>
                  <a:cxnLst/>
                  <a:rect l="l" t="t" r="r" b="b"/>
                  <a:pathLst>
                    <a:path w="3912" h="2336" extrusionOk="0">
                      <a:moveTo>
                        <a:pt x="195" y="1"/>
                      </a:moveTo>
                      <a:cubicBezTo>
                        <a:pt x="156" y="20"/>
                        <a:pt x="117" y="59"/>
                        <a:pt x="59" y="98"/>
                      </a:cubicBezTo>
                      <a:cubicBezTo>
                        <a:pt x="40" y="117"/>
                        <a:pt x="20" y="117"/>
                        <a:pt x="1" y="137"/>
                      </a:cubicBezTo>
                      <a:lnTo>
                        <a:pt x="3736" y="2296"/>
                      </a:lnTo>
                      <a:cubicBezTo>
                        <a:pt x="3756" y="2296"/>
                        <a:pt x="3794" y="2335"/>
                        <a:pt x="3794" y="2335"/>
                      </a:cubicBezTo>
                      <a:cubicBezTo>
                        <a:pt x="3833" y="2335"/>
                        <a:pt x="3853"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0"/>
                <p:cNvSpPr/>
                <p:nvPr/>
              </p:nvSpPr>
              <p:spPr>
                <a:xfrm>
                  <a:off x="348325" y="674625"/>
                  <a:ext cx="148850" cy="90025"/>
                </a:xfrm>
                <a:custGeom>
                  <a:avLst/>
                  <a:gdLst/>
                  <a:ahLst/>
                  <a:cxnLst/>
                  <a:rect l="l" t="t" r="r" b="b"/>
                  <a:pathLst>
                    <a:path w="5954" h="3601" extrusionOk="0">
                      <a:moveTo>
                        <a:pt x="0" y="1"/>
                      </a:moveTo>
                      <a:lnTo>
                        <a:pt x="0" y="254"/>
                      </a:lnTo>
                      <a:lnTo>
                        <a:pt x="5720" y="3600"/>
                      </a:lnTo>
                      <a:lnTo>
                        <a:pt x="5954" y="344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572050" y="2259250"/>
                  <a:ext cx="144000" cy="83675"/>
                </a:xfrm>
                <a:custGeom>
                  <a:avLst/>
                  <a:gdLst/>
                  <a:ahLst/>
                  <a:cxnLst/>
                  <a:rect l="l" t="t" r="r" b="b"/>
                  <a:pathLst>
                    <a:path w="5760" h="3347" extrusionOk="0">
                      <a:moveTo>
                        <a:pt x="2569" y="0"/>
                      </a:moveTo>
                      <a:lnTo>
                        <a:pt x="1" y="1498"/>
                      </a:lnTo>
                      <a:lnTo>
                        <a:pt x="3191" y="3347"/>
                      </a:lnTo>
                      <a:lnTo>
                        <a:pt x="3970" y="2880"/>
                      </a:lnTo>
                      <a:lnTo>
                        <a:pt x="2024" y="1790"/>
                      </a:lnTo>
                      <a:cubicBezTo>
                        <a:pt x="1966" y="1751"/>
                        <a:pt x="1946" y="1693"/>
                        <a:pt x="1966" y="1615"/>
                      </a:cubicBezTo>
                      <a:cubicBezTo>
                        <a:pt x="1980" y="1571"/>
                        <a:pt x="2028" y="1550"/>
                        <a:pt x="2083" y="1550"/>
                      </a:cubicBezTo>
                      <a:cubicBezTo>
                        <a:pt x="2102" y="1550"/>
                        <a:pt x="2121" y="1552"/>
                        <a:pt x="2141" y="1557"/>
                      </a:cubicBezTo>
                      <a:lnTo>
                        <a:pt x="4203" y="2763"/>
                      </a:lnTo>
                      <a:lnTo>
                        <a:pt x="4942" y="2335"/>
                      </a:lnTo>
                      <a:lnTo>
                        <a:pt x="4748" y="2238"/>
                      </a:lnTo>
                      <a:cubicBezTo>
                        <a:pt x="4689" y="2218"/>
                        <a:pt x="4670" y="2140"/>
                        <a:pt x="4689" y="2082"/>
                      </a:cubicBezTo>
                      <a:cubicBezTo>
                        <a:pt x="4704" y="2038"/>
                        <a:pt x="4751" y="2016"/>
                        <a:pt x="4807" y="2016"/>
                      </a:cubicBezTo>
                      <a:cubicBezTo>
                        <a:pt x="4826" y="2016"/>
                        <a:pt x="4845" y="2019"/>
                        <a:pt x="4864" y="2024"/>
                      </a:cubicBezTo>
                      <a:lnTo>
                        <a:pt x="5176" y="2199"/>
                      </a:lnTo>
                      <a:lnTo>
                        <a:pt x="5759" y="1849"/>
                      </a:lnTo>
                      <a:lnTo>
                        <a:pt x="2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553100" y="2301550"/>
                  <a:ext cx="92425" cy="53550"/>
                </a:xfrm>
                <a:custGeom>
                  <a:avLst/>
                  <a:gdLst/>
                  <a:ahLst/>
                  <a:cxnLst/>
                  <a:rect l="l" t="t" r="r" b="b"/>
                  <a:pathLst>
                    <a:path w="3697" h="2142" extrusionOk="0">
                      <a:moveTo>
                        <a:pt x="506" y="1"/>
                      </a:moveTo>
                      <a:lnTo>
                        <a:pt x="0" y="293"/>
                      </a:lnTo>
                      <a:lnTo>
                        <a:pt x="3191" y="2141"/>
                      </a:lnTo>
                      <a:lnTo>
                        <a:pt x="3696" y="1849"/>
                      </a:lnTo>
                      <a:cubicBezTo>
                        <a:pt x="2588" y="1188"/>
                        <a:pt x="1479" y="585"/>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0"/>
                <p:cNvSpPr/>
                <p:nvPr/>
              </p:nvSpPr>
              <p:spPr>
                <a:xfrm>
                  <a:off x="645500" y="2343400"/>
                  <a:ext cx="259750" cy="144950"/>
                </a:xfrm>
                <a:custGeom>
                  <a:avLst/>
                  <a:gdLst/>
                  <a:ahLst/>
                  <a:cxnLst/>
                  <a:rect l="l" t="t" r="r" b="b"/>
                  <a:pathLst>
                    <a:path w="10390" h="5798" extrusionOk="0">
                      <a:moveTo>
                        <a:pt x="253" y="0"/>
                      </a:moveTo>
                      <a:lnTo>
                        <a:pt x="0" y="136"/>
                      </a:lnTo>
                      <a:cubicBezTo>
                        <a:pt x="740" y="564"/>
                        <a:pt x="1460" y="992"/>
                        <a:pt x="2218" y="1401"/>
                      </a:cubicBezTo>
                      <a:lnTo>
                        <a:pt x="2218" y="1362"/>
                      </a:lnTo>
                      <a:cubicBezTo>
                        <a:pt x="2218" y="1284"/>
                        <a:pt x="2257" y="1245"/>
                        <a:pt x="2335" y="1245"/>
                      </a:cubicBezTo>
                      <a:cubicBezTo>
                        <a:pt x="2413" y="1245"/>
                        <a:pt x="2452" y="1284"/>
                        <a:pt x="2452" y="1362"/>
                      </a:cubicBezTo>
                      <a:lnTo>
                        <a:pt x="2452" y="1537"/>
                      </a:lnTo>
                      <a:lnTo>
                        <a:pt x="4864" y="2918"/>
                      </a:lnTo>
                      <a:lnTo>
                        <a:pt x="4864" y="2860"/>
                      </a:lnTo>
                      <a:cubicBezTo>
                        <a:pt x="4864" y="2802"/>
                        <a:pt x="4923" y="2743"/>
                        <a:pt x="4981" y="2743"/>
                      </a:cubicBezTo>
                      <a:cubicBezTo>
                        <a:pt x="5059" y="2743"/>
                        <a:pt x="5117" y="2802"/>
                        <a:pt x="5117" y="2860"/>
                      </a:cubicBezTo>
                      <a:lnTo>
                        <a:pt x="5117" y="3035"/>
                      </a:lnTo>
                      <a:cubicBezTo>
                        <a:pt x="6771" y="3988"/>
                        <a:pt x="8424" y="4942"/>
                        <a:pt x="9903" y="5798"/>
                      </a:cubicBezTo>
                      <a:lnTo>
                        <a:pt x="10389" y="5798"/>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0"/>
                <p:cNvSpPr/>
                <p:nvPr/>
              </p:nvSpPr>
              <p:spPr>
                <a:xfrm>
                  <a:off x="449000" y="2230550"/>
                  <a:ext cx="122600" cy="71025"/>
                </a:xfrm>
                <a:custGeom>
                  <a:avLst/>
                  <a:gdLst/>
                  <a:ahLst/>
                  <a:cxnLst/>
                  <a:rect l="l" t="t" r="r" b="b"/>
                  <a:pathLst>
                    <a:path w="4904" h="2841" extrusionOk="0">
                      <a:moveTo>
                        <a:pt x="273" y="1"/>
                      </a:moveTo>
                      <a:cubicBezTo>
                        <a:pt x="254" y="39"/>
                        <a:pt x="215" y="59"/>
                        <a:pt x="176" y="78"/>
                      </a:cubicBezTo>
                      <a:cubicBezTo>
                        <a:pt x="137" y="117"/>
                        <a:pt x="78" y="137"/>
                        <a:pt x="1" y="156"/>
                      </a:cubicBezTo>
                      <a:cubicBezTo>
                        <a:pt x="662" y="545"/>
                        <a:pt x="2413" y="1538"/>
                        <a:pt x="4650" y="2841"/>
                      </a:cubicBezTo>
                      <a:lnTo>
                        <a:pt x="4903" y="2685"/>
                      </a:lnTo>
                      <a:lnTo>
                        <a:pt x="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440250" y="2224425"/>
                  <a:ext cx="15600" cy="10050"/>
                </a:xfrm>
                <a:custGeom>
                  <a:avLst/>
                  <a:gdLst/>
                  <a:ahLst/>
                  <a:cxnLst/>
                  <a:rect l="l" t="t" r="r" b="b"/>
                  <a:pathLst>
                    <a:path w="624" h="402" extrusionOk="0">
                      <a:moveTo>
                        <a:pt x="126" y="0"/>
                      </a:moveTo>
                      <a:cubicBezTo>
                        <a:pt x="85" y="0"/>
                        <a:pt x="45" y="14"/>
                        <a:pt x="20" y="51"/>
                      </a:cubicBezTo>
                      <a:cubicBezTo>
                        <a:pt x="0" y="109"/>
                        <a:pt x="0" y="187"/>
                        <a:pt x="59" y="226"/>
                      </a:cubicBezTo>
                      <a:cubicBezTo>
                        <a:pt x="59" y="226"/>
                        <a:pt x="156" y="304"/>
                        <a:pt x="351" y="401"/>
                      </a:cubicBezTo>
                      <a:cubicBezTo>
                        <a:pt x="428" y="382"/>
                        <a:pt x="487" y="343"/>
                        <a:pt x="526" y="323"/>
                      </a:cubicBezTo>
                      <a:cubicBezTo>
                        <a:pt x="584" y="284"/>
                        <a:pt x="604" y="246"/>
                        <a:pt x="623" y="246"/>
                      </a:cubicBezTo>
                      <a:lnTo>
                        <a:pt x="195" y="12"/>
                      </a:lnTo>
                      <a:cubicBezTo>
                        <a:pt x="174" y="5"/>
                        <a:pt x="15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565725" y="2297175"/>
                  <a:ext cx="86125" cy="49650"/>
                </a:xfrm>
                <a:custGeom>
                  <a:avLst/>
                  <a:gdLst/>
                  <a:ahLst/>
                  <a:cxnLst/>
                  <a:rect l="l" t="t" r="r" b="b"/>
                  <a:pathLst>
                    <a:path w="3445" h="1986" extrusionOk="0">
                      <a:moveTo>
                        <a:pt x="254" y="1"/>
                      </a:moveTo>
                      <a:lnTo>
                        <a:pt x="1" y="137"/>
                      </a:lnTo>
                      <a:cubicBezTo>
                        <a:pt x="974" y="701"/>
                        <a:pt x="2044" y="1324"/>
                        <a:pt x="3191" y="1985"/>
                      </a:cubicBezTo>
                      <a:lnTo>
                        <a:pt x="3444" y="1849"/>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671275" y="2328800"/>
                  <a:ext cx="285525" cy="161025"/>
                </a:xfrm>
                <a:custGeom>
                  <a:avLst/>
                  <a:gdLst/>
                  <a:ahLst/>
                  <a:cxnLst/>
                  <a:rect l="l" t="t" r="r" b="b"/>
                  <a:pathLst>
                    <a:path w="11421" h="6441" extrusionOk="0">
                      <a:moveTo>
                        <a:pt x="234" y="0"/>
                      </a:moveTo>
                      <a:lnTo>
                        <a:pt x="1" y="117"/>
                      </a:lnTo>
                      <a:lnTo>
                        <a:pt x="10934" y="6440"/>
                      </a:lnTo>
                      <a:lnTo>
                        <a:pt x="11421" y="6440"/>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620700" y="2297975"/>
                  <a:ext cx="56450" cy="33775"/>
                </a:xfrm>
                <a:custGeom>
                  <a:avLst/>
                  <a:gdLst/>
                  <a:ahLst/>
                  <a:cxnLst/>
                  <a:rect l="l" t="t" r="r" b="b"/>
                  <a:pathLst>
                    <a:path w="2258" h="1351" extrusionOk="0">
                      <a:moveTo>
                        <a:pt x="151" y="1"/>
                      </a:moveTo>
                      <a:cubicBezTo>
                        <a:pt x="107" y="1"/>
                        <a:pt x="63" y="22"/>
                        <a:pt x="20" y="66"/>
                      </a:cubicBezTo>
                      <a:cubicBezTo>
                        <a:pt x="0" y="105"/>
                        <a:pt x="0" y="183"/>
                        <a:pt x="78" y="241"/>
                      </a:cubicBezTo>
                      <a:lnTo>
                        <a:pt x="2024" y="1350"/>
                      </a:lnTo>
                      <a:lnTo>
                        <a:pt x="2257" y="1214"/>
                      </a:lnTo>
                      <a:lnTo>
                        <a:pt x="195" y="8"/>
                      </a:lnTo>
                      <a:cubicBezTo>
                        <a:pt x="180" y="3"/>
                        <a:pt x="166" y="1"/>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518075" y="2349475"/>
                  <a:ext cx="41850" cy="26525"/>
                </a:xfrm>
                <a:custGeom>
                  <a:avLst/>
                  <a:gdLst/>
                  <a:ahLst/>
                  <a:cxnLst/>
                  <a:rect l="l" t="t" r="r" b="b"/>
                  <a:pathLst>
                    <a:path w="1674" h="1061" extrusionOk="0">
                      <a:moveTo>
                        <a:pt x="1206" y="749"/>
                      </a:moveTo>
                      <a:cubicBezTo>
                        <a:pt x="1206" y="749"/>
                        <a:pt x="1197" y="749"/>
                        <a:pt x="1191" y="756"/>
                      </a:cubicBezTo>
                      <a:lnTo>
                        <a:pt x="1191" y="756"/>
                      </a:lnTo>
                      <a:cubicBezTo>
                        <a:pt x="1196" y="754"/>
                        <a:pt x="1201" y="752"/>
                        <a:pt x="1206" y="749"/>
                      </a:cubicBezTo>
                      <a:close/>
                      <a:moveTo>
                        <a:pt x="825" y="0"/>
                      </a:moveTo>
                      <a:cubicBezTo>
                        <a:pt x="623" y="0"/>
                        <a:pt x="419" y="49"/>
                        <a:pt x="253" y="146"/>
                      </a:cubicBezTo>
                      <a:cubicBezTo>
                        <a:pt x="98" y="244"/>
                        <a:pt x="0" y="380"/>
                        <a:pt x="0" y="535"/>
                      </a:cubicBezTo>
                      <a:cubicBezTo>
                        <a:pt x="0" y="672"/>
                        <a:pt x="98" y="827"/>
                        <a:pt x="253" y="924"/>
                      </a:cubicBezTo>
                      <a:cubicBezTo>
                        <a:pt x="428" y="1022"/>
                        <a:pt x="623" y="1061"/>
                        <a:pt x="817" y="1061"/>
                      </a:cubicBezTo>
                      <a:cubicBezTo>
                        <a:pt x="992" y="1061"/>
                        <a:pt x="1129" y="1041"/>
                        <a:pt x="1284" y="963"/>
                      </a:cubicBezTo>
                      <a:lnTo>
                        <a:pt x="1226" y="944"/>
                      </a:lnTo>
                      <a:cubicBezTo>
                        <a:pt x="1187" y="924"/>
                        <a:pt x="1168" y="847"/>
                        <a:pt x="1187" y="769"/>
                      </a:cubicBezTo>
                      <a:cubicBezTo>
                        <a:pt x="1187" y="763"/>
                        <a:pt x="1189" y="759"/>
                        <a:pt x="1191" y="756"/>
                      </a:cubicBezTo>
                      <a:lnTo>
                        <a:pt x="1191" y="756"/>
                      </a:lnTo>
                      <a:cubicBezTo>
                        <a:pt x="1078" y="805"/>
                        <a:pt x="948" y="828"/>
                        <a:pt x="818" y="828"/>
                      </a:cubicBezTo>
                      <a:cubicBezTo>
                        <a:pt x="657" y="828"/>
                        <a:pt x="496" y="793"/>
                        <a:pt x="370" y="730"/>
                      </a:cubicBezTo>
                      <a:cubicBezTo>
                        <a:pt x="292" y="672"/>
                        <a:pt x="234" y="613"/>
                        <a:pt x="234" y="535"/>
                      </a:cubicBezTo>
                      <a:cubicBezTo>
                        <a:pt x="234" y="458"/>
                        <a:pt x="292" y="419"/>
                        <a:pt x="370" y="341"/>
                      </a:cubicBezTo>
                      <a:cubicBezTo>
                        <a:pt x="506" y="263"/>
                        <a:pt x="681" y="244"/>
                        <a:pt x="817" y="244"/>
                      </a:cubicBezTo>
                      <a:cubicBezTo>
                        <a:pt x="992" y="244"/>
                        <a:pt x="1129" y="263"/>
                        <a:pt x="1245" y="341"/>
                      </a:cubicBezTo>
                      <a:cubicBezTo>
                        <a:pt x="1343" y="380"/>
                        <a:pt x="1401" y="458"/>
                        <a:pt x="1401" y="535"/>
                      </a:cubicBezTo>
                      <a:cubicBezTo>
                        <a:pt x="1401" y="613"/>
                        <a:pt x="1343" y="652"/>
                        <a:pt x="1245" y="730"/>
                      </a:cubicBezTo>
                      <a:cubicBezTo>
                        <a:pt x="1284" y="730"/>
                        <a:pt x="1323" y="730"/>
                        <a:pt x="1343" y="749"/>
                      </a:cubicBezTo>
                      <a:lnTo>
                        <a:pt x="1518" y="847"/>
                      </a:lnTo>
                      <a:cubicBezTo>
                        <a:pt x="1615" y="749"/>
                        <a:pt x="1673" y="652"/>
                        <a:pt x="1673" y="555"/>
                      </a:cubicBezTo>
                      <a:cubicBezTo>
                        <a:pt x="1654" y="380"/>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0"/>
                <p:cNvSpPr/>
                <p:nvPr/>
              </p:nvSpPr>
              <p:spPr>
                <a:xfrm>
                  <a:off x="546275" y="2411250"/>
                  <a:ext cx="41375" cy="27000"/>
                </a:xfrm>
                <a:custGeom>
                  <a:avLst/>
                  <a:gdLst/>
                  <a:ahLst/>
                  <a:cxnLst/>
                  <a:rect l="l" t="t" r="r" b="b"/>
                  <a:pathLst>
                    <a:path w="1655" h="1080" extrusionOk="0">
                      <a:moveTo>
                        <a:pt x="818" y="243"/>
                      </a:moveTo>
                      <a:cubicBezTo>
                        <a:pt x="973" y="243"/>
                        <a:pt x="1129" y="282"/>
                        <a:pt x="1246" y="341"/>
                      </a:cubicBezTo>
                      <a:cubicBezTo>
                        <a:pt x="1343" y="399"/>
                        <a:pt x="1401" y="477"/>
                        <a:pt x="1401" y="535"/>
                      </a:cubicBezTo>
                      <a:cubicBezTo>
                        <a:pt x="1401" y="613"/>
                        <a:pt x="1343" y="671"/>
                        <a:pt x="1246" y="730"/>
                      </a:cubicBezTo>
                      <a:cubicBezTo>
                        <a:pt x="1129" y="807"/>
                        <a:pt x="973" y="846"/>
                        <a:pt x="815" y="846"/>
                      </a:cubicBezTo>
                      <a:cubicBezTo>
                        <a:pt x="657" y="846"/>
                        <a:pt x="497" y="807"/>
                        <a:pt x="370" y="730"/>
                      </a:cubicBezTo>
                      <a:cubicBezTo>
                        <a:pt x="273" y="691"/>
                        <a:pt x="234" y="613"/>
                        <a:pt x="234" y="535"/>
                      </a:cubicBezTo>
                      <a:cubicBezTo>
                        <a:pt x="234" y="477"/>
                        <a:pt x="273" y="418"/>
                        <a:pt x="370" y="341"/>
                      </a:cubicBezTo>
                      <a:cubicBezTo>
                        <a:pt x="487" y="282"/>
                        <a:pt x="662" y="243"/>
                        <a:pt x="818" y="243"/>
                      </a:cubicBezTo>
                      <a:close/>
                      <a:moveTo>
                        <a:pt x="830" y="0"/>
                      </a:moveTo>
                      <a:cubicBezTo>
                        <a:pt x="628" y="0"/>
                        <a:pt x="429" y="49"/>
                        <a:pt x="273" y="146"/>
                      </a:cubicBezTo>
                      <a:cubicBezTo>
                        <a:pt x="98" y="243"/>
                        <a:pt x="1" y="399"/>
                        <a:pt x="1" y="535"/>
                      </a:cubicBezTo>
                      <a:cubicBezTo>
                        <a:pt x="1" y="691"/>
                        <a:pt x="98" y="827"/>
                        <a:pt x="273" y="924"/>
                      </a:cubicBezTo>
                      <a:cubicBezTo>
                        <a:pt x="448" y="1021"/>
                        <a:pt x="643" y="1080"/>
                        <a:pt x="837" y="1080"/>
                      </a:cubicBezTo>
                      <a:cubicBezTo>
                        <a:pt x="1012" y="1080"/>
                        <a:pt x="1207" y="1021"/>
                        <a:pt x="1343" y="983"/>
                      </a:cubicBezTo>
                      <a:lnTo>
                        <a:pt x="1304" y="963"/>
                      </a:lnTo>
                      <a:cubicBezTo>
                        <a:pt x="1207" y="905"/>
                        <a:pt x="1168" y="827"/>
                        <a:pt x="1226" y="788"/>
                      </a:cubicBezTo>
                      <a:cubicBezTo>
                        <a:pt x="1241" y="744"/>
                        <a:pt x="1288" y="722"/>
                        <a:pt x="1344" y="722"/>
                      </a:cubicBezTo>
                      <a:cubicBezTo>
                        <a:pt x="1362" y="722"/>
                        <a:pt x="1382" y="725"/>
                        <a:pt x="1401" y="730"/>
                      </a:cubicBezTo>
                      <a:lnTo>
                        <a:pt x="1538" y="807"/>
                      </a:lnTo>
                      <a:cubicBezTo>
                        <a:pt x="1615" y="730"/>
                        <a:pt x="1654" y="632"/>
                        <a:pt x="1654" y="535"/>
                      </a:cubicBezTo>
                      <a:cubicBezTo>
                        <a:pt x="1654" y="39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0"/>
                <p:cNvSpPr/>
                <p:nvPr/>
              </p:nvSpPr>
              <p:spPr>
                <a:xfrm>
                  <a:off x="694625" y="2314700"/>
                  <a:ext cx="519475" cy="126000"/>
                </a:xfrm>
                <a:custGeom>
                  <a:avLst/>
                  <a:gdLst/>
                  <a:ahLst/>
                  <a:cxnLst/>
                  <a:rect l="l" t="t" r="r" b="b"/>
                  <a:pathLst>
                    <a:path w="20779" h="5040" extrusionOk="0">
                      <a:moveTo>
                        <a:pt x="253" y="0"/>
                      </a:moveTo>
                      <a:lnTo>
                        <a:pt x="0" y="156"/>
                      </a:lnTo>
                      <a:lnTo>
                        <a:pt x="8463" y="5020"/>
                      </a:lnTo>
                      <a:cubicBezTo>
                        <a:pt x="8502" y="5020"/>
                        <a:pt x="8522" y="5039"/>
                        <a:pt x="8522" y="5039"/>
                      </a:cubicBezTo>
                      <a:lnTo>
                        <a:pt x="20662" y="5039"/>
                      </a:lnTo>
                      <a:cubicBezTo>
                        <a:pt x="20720" y="5039"/>
                        <a:pt x="20778" y="4981"/>
                        <a:pt x="20778" y="4922"/>
                      </a:cubicBezTo>
                      <a:cubicBezTo>
                        <a:pt x="20778" y="4845"/>
                        <a:pt x="20720" y="4786"/>
                        <a:pt x="20662" y="4786"/>
                      </a:cubicBezTo>
                      <a:lnTo>
                        <a:pt x="8541" y="47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688775" y="2309650"/>
                  <a:ext cx="12675" cy="8000"/>
                </a:xfrm>
                <a:custGeom>
                  <a:avLst/>
                  <a:gdLst/>
                  <a:ahLst/>
                  <a:cxnLst/>
                  <a:rect l="l" t="t" r="r" b="b"/>
                  <a:pathLst>
                    <a:path w="507" h="320" extrusionOk="0">
                      <a:moveTo>
                        <a:pt x="152" y="0"/>
                      </a:moveTo>
                      <a:cubicBezTo>
                        <a:pt x="108" y="0"/>
                        <a:pt x="64" y="22"/>
                        <a:pt x="20" y="66"/>
                      </a:cubicBezTo>
                      <a:cubicBezTo>
                        <a:pt x="1" y="105"/>
                        <a:pt x="1" y="183"/>
                        <a:pt x="79" y="222"/>
                      </a:cubicBezTo>
                      <a:lnTo>
                        <a:pt x="273" y="319"/>
                      </a:lnTo>
                      <a:lnTo>
                        <a:pt x="507" y="183"/>
                      </a:lnTo>
                      <a:lnTo>
                        <a:pt x="195" y="8"/>
                      </a:lnTo>
                      <a:cubicBezTo>
                        <a:pt x="181" y="3"/>
                        <a:pt x="166"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0"/>
                <p:cNvSpPr/>
                <p:nvPr/>
              </p:nvSpPr>
              <p:spPr>
                <a:xfrm>
                  <a:off x="547750" y="2367700"/>
                  <a:ext cx="975" cy="525"/>
                </a:xfrm>
                <a:custGeom>
                  <a:avLst/>
                  <a:gdLst/>
                  <a:ahLst/>
                  <a:cxnLst/>
                  <a:rect l="l" t="t" r="r" b="b"/>
                  <a:pathLst>
                    <a:path w="39" h="21" extrusionOk="0">
                      <a:moveTo>
                        <a:pt x="39" y="1"/>
                      </a:moveTo>
                      <a:cubicBezTo>
                        <a:pt x="36" y="1"/>
                        <a:pt x="34" y="1"/>
                        <a:pt x="32" y="2"/>
                      </a:cubicBezTo>
                      <a:lnTo>
                        <a:pt x="32" y="2"/>
                      </a:lnTo>
                      <a:cubicBezTo>
                        <a:pt x="36" y="1"/>
                        <a:pt x="39" y="1"/>
                        <a:pt x="39" y="1"/>
                      </a:cubicBezTo>
                      <a:close/>
                      <a:moveTo>
                        <a:pt x="32" y="2"/>
                      </a:moveTo>
                      <a:cubicBezTo>
                        <a:pt x="25" y="3"/>
                        <a:pt x="12" y="8"/>
                        <a:pt x="0" y="20"/>
                      </a:cubicBezTo>
                      <a:cubicBezTo>
                        <a:pt x="17" y="20"/>
                        <a:pt x="19" y="6"/>
                        <a:pt x="32" y="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0"/>
                <p:cNvSpPr/>
                <p:nvPr/>
              </p:nvSpPr>
              <p:spPr>
                <a:xfrm>
                  <a:off x="550175" y="2370150"/>
                  <a:ext cx="212075" cy="119675"/>
                </a:xfrm>
                <a:custGeom>
                  <a:avLst/>
                  <a:gdLst/>
                  <a:ahLst/>
                  <a:cxnLst/>
                  <a:rect l="l" t="t" r="r" b="b"/>
                  <a:pathLst>
                    <a:path w="8483" h="4787" extrusionOk="0">
                      <a:moveTo>
                        <a:pt x="214" y="0"/>
                      </a:moveTo>
                      <a:cubicBezTo>
                        <a:pt x="175" y="20"/>
                        <a:pt x="136" y="78"/>
                        <a:pt x="98" y="97"/>
                      </a:cubicBezTo>
                      <a:cubicBezTo>
                        <a:pt x="78" y="117"/>
                        <a:pt x="20" y="117"/>
                        <a:pt x="0" y="136"/>
                      </a:cubicBezTo>
                      <a:lnTo>
                        <a:pt x="3055" y="1926"/>
                      </a:lnTo>
                      <a:cubicBezTo>
                        <a:pt x="3055" y="1848"/>
                        <a:pt x="3113" y="1790"/>
                        <a:pt x="3191" y="1790"/>
                      </a:cubicBezTo>
                      <a:cubicBezTo>
                        <a:pt x="3249" y="1790"/>
                        <a:pt x="3308" y="1848"/>
                        <a:pt x="3308" y="1926"/>
                      </a:cubicBezTo>
                      <a:lnTo>
                        <a:pt x="3308" y="2062"/>
                      </a:lnTo>
                      <a:lnTo>
                        <a:pt x="7996" y="4786"/>
                      </a:lnTo>
                      <a:lnTo>
                        <a:pt x="8483" y="4786"/>
                      </a:lnTo>
                      <a:lnTo>
                        <a:pt x="6265" y="3502"/>
                      </a:lnTo>
                      <a:cubicBezTo>
                        <a:pt x="6265" y="3599"/>
                        <a:pt x="6226" y="3638"/>
                        <a:pt x="6148" y="3638"/>
                      </a:cubicBezTo>
                      <a:cubicBezTo>
                        <a:pt x="6070" y="3638"/>
                        <a:pt x="6031" y="3599"/>
                        <a:pt x="6031" y="3522"/>
                      </a:cubicBezTo>
                      <a:lnTo>
                        <a:pt x="6031" y="3346"/>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546275" y="2367700"/>
                  <a:ext cx="8775" cy="5875"/>
                </a:xfrm>
                <a:custGeom>
                  <a:avLst/>
                  <a:gdLst/>
                  <a:ahLst/>
                  <a:cxnLst/>
                  <a:rect l="l" t="t" r="r" b="b"/>
                  <a:pathLst>
                    <a:path w="351" h="235" extrusionOk="0">
                      <a:moveTo>
                        <a:pt x="98" y="1"/>
                      </a:moveTo>
                      <a:cubicBezTo>
                        <a:pt x="78" y="1"/>
                        <a:pt x="78" y="20"/>
                        <a:pt x="59" y="20"/>
                      </a:cubicBezTo>
                      <a:cubicBezTo>
                        <a:pt x="40" y="20"/>
                        <a:pt x="40" y="40"/>
                        <a:pt x="40" y="40"/>
                      </a:cubicBezTo>
                      <a:cubicBezTo>
                        <a:pt x="1" y="98"/>
                        <a:pt x="1" y="176"/>
                        <a:pt x="78" y="215"/>
                      </a:cubicBezTo>
                      <a:lnTo>
                        <a:pt x="137" y="234"/>
                      </a:lnTo>
                      <a:cubicBezTo>
                        <a:pt x="156" y="215"/>
                        <a:pt x="195" y="215"/>
                        <a:pt x="234" y="195"/>
                      </a:cubicBezTo>
                      <a:cubicBezTo>
                        <a:pt x="273" y="176"/>
                        <a:pt x="331" y="118"/>
                        <a:pt x="351" y="98"/>
                      </a:cubicBezTo>
                      <a:lnTo>
                        <a:pt x="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0"/>
                <p:cNvSpPr/>
                <p:nvPr/>
              </p:nvSpPr>
              <p:spPr>
                <a:xfrm>
                  <a:off x="632375" y="2459625"/>
                  <a:ext cx="52550" cy="30200"/>
                </a:xfrm>
                <a:custGeom>
                  <a:avLst/>
                  <a:gdLst/>
                  <a:ahLst/>
                  <a:cxnLst/>
                  <a:rect l="l" t="t" r="r" b="b"/>
                  <a:pathLst>
                    <a:path w="2102" h="1208" extrusionOk="0">
                      <a:moveTo>
                        <a:pt x="0" y="1"/>
                      </a:moveTo>
                      <a:lnTo>
                        <a:pt x="0" y="293"/>
                      </a:lnTo>
                      <a:lnTo>
                        <a:pt x="1615" y="1207"/>
                      </a:lnTo>
                      <a:lnTo>
                        <a:pt x="2101" y="1207"/>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0"/>
                <p:cNvSpPr/>
                <p:nvPr/>
              </p:nvSpPr>
              <p:spPr>
                <a:xfrm>
                  <a:off x="579350" y="2431900"/>
                  <a:ext cx="47200" cy="31175"/>
                </a:xfrm>
                <a:custGeom>
                  <a:avLst/>
                  <a:gdLst/>
                  <a:ahLst/>
                  <a:cxnLst/>
                  <a:rect l="l" t="t" r="r" b="b"/>
                  <a:pathLst>
                    <a:path w="1888" h="1247" extrusionOk="0">
                      <a:moveTo>
                        <a:pt x="215" y="1"/>
                      </a:moveTo>
                      <a:cubicBezTo>
                        <a:pt x="176" y="59"/>
                        <a:pt x="117" y="98"/>
                        <a:pt x="78" y="137"/>
                      </a:cubicBezTo>
                      <a:cubicBezTo>
                        <a:pt x="39" y="137"/>
                        <a:pt x="20" y="157"/>
                        <a:pt x="1" y="157"/>
                      </a:cubicBezTo>
                      <a:lnTo>
                        <a:pt x="1888" y="1246"/>
                      </a:lnTo>
                      <a:lnTo>
                        <a:pt x="1888" y="954"/>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575950" y="2429825"/>
                  <a:ext cx="8775" cy="6500"/>
                </a:xfrm>
                <a:custGeom>
                  <a:avLst/>
                  <a:gdLst/>
                  <a:ahLst/>
                  <a:cxnLst/>
                  <a:rect l="l" t="t" r="r" b="b"/>
                  <a:pathLst>
                    <a:path w="351" h="260" extrusionOk="0">
                      <a:moveTo>
                        <a:pt x="136" y="0"/>
                      </a:moveTo>
                      <a:cubicBezTo>
                        <a:pt x="98" y="0"/>
                        <a:pt x="62" y="19"/>
                        <a:pt x="39" y="64"/>
                      </a:cubicBezTo>
                      <a:cubicBezTo>
                        <a:pt x="0" y="123"/>
                        <a:pt x="0" y="181"/>
                        <a:pt x="78" y="240"/>
                      </a:cubicBezTo>
                      <a:lnTo>
                        <a:pt x="137" y="259"/>
                      </a:lnTo>
                      <a:cubicBezTo>
                        <a:pt x="156" y="259"/>
                        <a:pt x="175" y="240"/>
                        <a:pt x="214" y="240"/>
                      </a:cubicBezTo>
                      <a:cubicBezTo>
                        <a:pt x="253" y="162"/>
                        <a:pt x="312" y="123"/>
                        <a:pt x="351" y="84"/>
                      </a:cubicBezTo>
                      <a:lnTo>
                        <a:pt x="214" y="26"/>
                      </a:lnTo>
                      <a:cubicBezTo>
                        <a:pt x="190" y="9"/>
                        <a:pt x="163"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700950" y="2378400"/>
                  <a:ext cx="5850" cy="79325"/>
                </a:xfrm>
                <a:custGeom>
                  <a:avLst/>
                  <a:gdLst/>
                  <a:ahLst/>
                  <a:cxnLst/>
                  <a:rect l="l" t="t" r="r" b="b"/>
                  <a:pathLst>
                    <a:path w="234" h="3173" extrusionOk="0">
                      <a:moveTo>
                        <a:pt x="0" y="1"/>
                      </a:moveTo>
                      <a:lnTo>
                        <a:pt x="0" y="3016"/>
                      </a:lnTo>
                      <a:lnTo>
                        <a:pt x="234" y="3172"/>
                      </a:lnTo>
                      <a:lnTo>
                        <a:pt x="234" y="157"/>
                      </a:lnTo>
                      <a:cubicBezTo>
                        <a:pt x="175" y="98"/>
                        <a:pt x="78" y="5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700950" y="2375000"/>
                  <a:ext cx="5850" cy="7800"/>
                </a:xfrm>
                <a:custGeom>
                  <a:avLst/>
                  <a:gdLst/>
                  <a:ahLst/>
                  <a:cxnLst/>
                  <a:rect l="l" t="t" r="r" b="b"/>
                  <a:pathLst>
                    <a:path w="234" h="312" extrusionOk="0">
                      <a:moveTo>
                        <a:pt x="117" y="1"/>
                      </a:moveTo>
                      <a:cubicBezTo>
                        <a:pt x="39" y="1"/>
                        <a:pt x="0" y="40"/>
                        <a:pt x="0" y="117"/>
                      </a:cubicBezTo>
                      <a:lnTo>
                        <a:pt x="0" y="176"/>
                      </a:lnTo>
                      <a:cubicBezTo>
                        <a:pt x="78" y="215"/>
                        <a:pt x="175" y="273"/>
                        <a:pt x="234" y="312"/>
                      </a:cubicBezTo>
                      <a:lnTo>
                        <a:pt x="234" y="117"/>
                      </a:lnTo>
                      <a:cubicBezTo>
                        <a:pt x="234"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700950" y="2453800"/>
                  <a:ext cx="5850" cy="7325"/>
                </a:xfrm>
                <a:custGeom>
                  <a:avLst/>
                  <a:gdLst/>
                  <a:ahLst/>
                  <a:cxnLst/>
                  <a:rect l="l" t="t" r="r" b="b"/>
                  <a:pathLst>
                    <a:path w="234" h="293" extrusionOk="0">
                      <a:moveTo>
                        <a:pt x="0" y="0"/>
                      </a:moveTo>
                      <a:lnTo>
                        <a:pt x="0" y="176"/>
                      </a:lnTo>
                      <a:cubicBezTo>
                        <a:pt x="0" y="253"/>
                        <a:pt x="39" y="292"/>
                        <a:pt x="117" y="292"/>
                      </a:cubicBezTo>
                      <a:cubicBezTo>
                        <a:pt x="195" y="292"/>
                        <a:pt x="234" y="253"/>
                        <a:pt x="234" y="176"/>
                      </a:cubicBezTo>
                      <a:lnTo>
                        <a:pt x="234"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0"/>
                <p:cNvSpPr/>
                <p:nvPr/>
              </p:nvSpPr>
              <p:spPr>
                <a:xfrm>
                  <a:off x="766600" y="2416825"/>
                  <a:ext cx="5875" cy="73000"/>
                </a:xfrm>
                <a:custGeom>
                  <a:avLst/>
                  <a:gdLst/>
                  <a:ahLst/>
                  <a:cxnLst/>
                  <a:rect l="l" t="t" r="r" b="b"/>
                  <a:pathLst>
                    <a:path w="235" h="2920" extrusionOk="0">
                      <a:moveTo>
                        <a:pt x="1" y="1"/>
                      </a:moveTo>
                      <a:lnTo>
                        <a:pt x="1" y="2919"/>
                      </a:lnTo>
                      <a:lnTo>
                        <a:pt x="234" y="2919"/>
                      </a:lnTo>
                      <a:lnTo>
                        <a:pt x="234" y="156"/>
                      </a:lnTo>
                      <a:cubicBezTo>
                        <a:pt x="176" y="98"/>
                        <a:pt x="98" y="5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0"/>
                <p:cNvSpPr/>
                <p:nvPr/>
              </p:nvSpPr>
              <p:spPr>
                <a:xfrm>
                  <a:off x="766600" y="2412450"/>
                  <a:ext cx="5875" cy="8300"/>
                </a:xfrm>
                <a:custGeom>
                  <a:avLst/>
                  <a:gdLst/>
                  <a:ahLst/>
                  <a:cxnLst/>
                  <a:rect l="l" t="t" r="r" b="b"/>
                  <a:pathLst>
                    <a:path w="235" h="332" extrusionOk="0">
                      <a:moveTo>
                        <a:pt x="117" y="1"/>
                      </a:moveTo>
                      <a:cubicBezTo>
                        <a:pt x="40" y="1"/>
                        <a:pt x="1" y="59"/>
                        <a:pt x="1" y="137"/>
                      </a:cubicBezTo>
                      <a:lnTo>
                        <a:pt x="1" y="176"/>
                      </a:lnTo>
                      <a:cubicBezTo>
                        <a:pt x="79" y="234"/>
                        <a:pt x="176" y="273"/>
                        <a:pt x="234" y="331"/>
                      </a:cubicBezTo>
                      <a:lnTo>
                        <a:pt x="234" y="137"/>
                      </a:lnTo>
                      <a:cubicBezTo>
                        <a:pt x="234"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626050" y="2418300"/>
                  <a:ext cx="6350" cy="41350"/>
                </a:xfrm>
                <a:custGeom>
                  <a:avLst/>
                  <a:gdLst/>
                  <a:ahLst/>
                  <a:cxnLst/>
                  <a:rect l="l" t="t" r="r" b="b"/>
                  <a:pathLst>
                    <a:path w="254" h="1654" extrusionOk="0">
                      <a:moveTo>
                        <a:pt x="0" y="0"/>
                      </a:moveTo>
                      <a:lnTo>
                        <a:pt x="0" y="1498"/>
                      </a:lnTo>
                      <a:lnTo>
                        <a:pt x="253" y="1654"/>
                      </a:lnTo>
                      <a:lnTo>
                        <a:pt x="253" y="13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626050" y="2463050"/>
                  <a:ext cx="6350" cy="26775"/>
                </a:xfrm>
                <a:custGeom>
                  <a:avLst/>
                  <a:gdLst/>
                  <a:ahLst/>
                  <a:cxnLst/>
                  <a:rect l="l" t="t" r="r" b="b"/>
                  <a:pathLst>
                    <a:path w="254" h="1071" extrusionOk="0">
                      <a:moveTo>
                        <a:pt x="0" y="0"/>
                      </a:moveTo>
                      <a:lnTo>
                        <a:pt x="0" y="1070"/>
                      </a:lnTo>
                      <a:lnTo>
                        <a:pt x="253" y="1070"/>
                      </a:lnTo>
                      <a:lnTo>
                        <a:pt x="253"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626050" y="2414900"/>
                  <a:ext cx="6350" cy="6825"/>
                </a:xfrm>
                <a:custGeom>
                  <a:avLst/>
                  <a:gdLst/>
                  <a:ahLst/>
                  <a:cxnLst/>
                  <a:rect l="l" t="t" r="r" b="b"/>
                  <a:pathLst>
                    <a:path w="254" h="273" extrusionOk="0">
                      <a:moveTo>
                        <a:pt x="117" y="0"/>
                      </a:moveTo>
                      <a:cubicBezTo>
                        <a:pt x="59" y="0"/>
                        <a:pt x="0" y="58"/>
                        <a:pt x="0" y="136"/>
                      </a:cubicBezTo>
                      <a:lnTo>
                        <a:pt x="253" y="272"/>
                      </a:lnTo>
                      <a:lnTo>
                        <a:pt x="253" y="136"/>
                      </a:lnTo>
                      <a:cubicBezTo>
                        <a:pt x="253" y="58"/>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0"/>
                <p:cNvSpPr/>
                <p:nvPr/>
              </p:nvSpPr>
              <p:spPr>
                <a:xfrm>
                  <a:off x="626050" y="2455750"/>
                  <a:ext cx="6350" cy="11200"/>
                </a:xfrm>
                <a:custGeom>
                  <a:avLst/>
                  <a:gdLst/>
                  <a:ahLst/>
                  <a:cxnLst/>
                  <a:rect l="l" t="t" r="r" b="b"/>
                  <a:pathLst>
                    <a:path w="254" h="448" extrusionOk="0">
                      <a:moveTo>
                        <a:pt x="0" y="0"/>
                      </a:moveTo>
                      <a:lnTo>
                        <a:pt x="0" y="292"/>
                      </a:lnTo>
                      <a:lnTo>
                        <a:pt x="253" y="448"/>
                      </a:lnTo>
                      <a:lnTo>
                        <a:pt x="253"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0"/>
                <p:cNvSpPr/>
                <p:nvPr/>
              </p:nvSpPr>
              <p:spPr>
                <a:xfrm>
                  <a:off x="478175" y="729100"/>
                  <a:ext cx="160050" cy="92450"/>
                </a:xfrm>
                <a:custGeom>
                  <a:avLst/>
                  <a:gdLst/>
                  <a:ahLst/>
                  <a:cxnLst/>
                  <a:rect l="l" t="t" r="r" b="b"/>
                  <a:pathLst>
                    <a:path w="6402" h="3698" extrusionOk="0">
                      <a:moveTo>
                        <a:pt x="3153" y="1"/>
                      </a:moveTo>
                      <a:lnTo>
                        <a:pt x="2588" y="312"/>
                      </a:lnTo>
                      <a:lnTo>
                        <a:pt x="3970" y="1110"/>
                      </a:lnTo>
                      <a:cubicBezTo>
                        <a:pt x="4028" y="1149"/>
                        <a:pt x="4048" y="1207"/>
                        <a:pt x="4028" y="1285"/>
                      </a:cubicBezTo>
                      <a:cubicBezTo>
                        <a:pt x="3989" y="1343"/>
                        <a:pt x="3950" y="1343"/>
                        <a:pt x="3931" y="1343"/>
                      </a:cubicBezTo>
                      <a:cubicBezTo>
                        <a:pt x="3892" y="1343"/>
                        <a:pt x="3872" y="1343"/>
                        <a:pt x="3872" y="1304"/>
                      </a:cubicBezTo>
                      <a:lnTo>
                        <a:pt x="2374" y="429"/>
                      </a:lnTo>
                      <a:lnTo>
                        <a:pt x="876" y="1285"/>
                      </a:lnTo>
                      <a:lnTo>
                        <a:pt x="2336" y="2141"/>
                      </a:lnTo>
                      <a:cubicBezTo>
                        <a:pt x="2394" y="2160"/>
                        <a:pt x="2413" y="2238"/>
                        <a:pt x="2394" y="2316"/>
                      </a:cubicBezTo>
                      <a:cubicBezTo>
                        <a:pt x="2374" y="2355"/>
                        <a:pt x="2316" y="2355"/>
                        <a:pt x="2297" y="2355"/>
                      </a:cubicBezTo>
                      <a:cubicBezTo>
                        <a:pt x="2277" y="2355"/>
                        <a:pt x="2238" y="2355"/>
                        <a:pt x="2238" y="2336"/>
                      </a:cubicBezTo>
                      <a:lnTo>
                        <a:pt x="662" y="1402"/>
                      </a:lnTo>
                      <a:lnTo>
                        <a:pt x="1" y="1791"/>
                      </a:lnTo>
                      <a:lnTo>
                        <a:pt x="2336" y="3133"/>
                      </a:lnTo>
                      <a:lnTo>
                        <a:pt x="2336" y="2569"/>
                      </a:lnTo>
                      <a:cubicBezTo>
                        <a:pt x="2199" y="2491"/>
                        <a:pt x="2238" y="2433"/>
                        <a:pt x="2316" y="2433"/>
                      </a:cubicBezTo>
                      <a:cubicBezTo>
                        <a:pt x="2394" y="2433"/>
                        <a:pt x="2433" y="2491"/>
                        <a:pt x="2433" y="2550"/>
                      </a:cubicBezTo>
                      <a:lnTo>
                        <a:pt x="2433" y="3269"/>
                      </a:lnTo>
                      <a:lnTo>
                        <a:pt x="3211" y="3697"/>
                      </a:lnTo>
                      <a:lnTo>
                        <a:pt x="4086" y="3192"/>
                      </a:lnTo>
                      <a:lnTo>
                        <a:pt x="4086" y="1869"/>
                      </a:lnTo>
                      <a:cubicBezTo>
                        <a:pt x="4086" y="1810"/>
                        <a:pt x="4145" y="1752"/>
                        <a:pt x="4223" y="1752"/>
                      </a:cubicBezTo>
                      <a:cubicBezTo>
                        <a:pt x="4281" y="1752"/>
                        <a:pt x="4339" y="1810"/>
                        <a:pt x="4339" y="1869"/>
                      </a:cubicBezTo>
                      <a:lnTo>
                        <a:pt x="4339" y="3075"/>
                      </a:lnTo>
                      <a:lnTo>
                        <a:pt x="6402" y="1869"/>
                      </a:lnTo>
                      <a:lnTo>
                        <a:pt x="5896" y="1577"/>
                      </a:lnTo>
                      <a:lnTo>
                        <a:pt x="4806" y="2219"/>
                      </a:lnTo>
                      <a:cubicBezTo>
                        <a:pt x="4767" y="2219"/>
                        <a:pt x="4748" y="2238"/>
                        <a:pt x="4748" y="2238"/>
                      </a:cubicBezTo>
                      <a:cubicBezTo>
                        <a:pt x="4709" y="2238"/>
                        <a:pt x="4670" y="2219"/>
                        <a:pt x="4651" y="2180"/>
                      </a:cubicBezTo>
                      <a:cubicBezTo>
                        <a:pt x="4631" y="2141"/>
                        <a:pt x="4631" y="2063"/>
                        <a:pt x="4709" y="2024"/>
                      </a:cubicBezTo>
                      <a:lnTo>
                        <a:pt x="5682" y="1460"/>
                      </a:lnTo>
                      <a:lnTo>
                        <a:pt x="4904" y="993"/>
                      </a:lnTo>
                      <a:lnTo>
                        <a:pt x="4262" y="1363"/>
                      </a:lnTo>
                      <a:cubicBezTo>
                        <a:pt x="4242" y="1363"/>
                        <a:pt x="4223" y="1382"/>
                        <a:pt x="4223" y="1382"/>
                      </a:cubicBezTo>
                      <a:cubicBezTo>
                        <a:pt x="4164" y="1382"/>
                        <a:pt x="4145" y="1363"/>
                        <a:pt x="4125" y="1343"/>
                      </a:cubicBezTo>
                      <a:cubicBezTo>
                        <a:pt x="4086" y="1285"/>
                        <a:pt x="4086" y="1207"/>
                        <a:pt x="4164" y="1168"/>
                      </a:cubicBezTo>
                      <a:lnTo>
                        <a:pt x="4670" y="876"/>
                      </a:lnTo>
                      <a:lnTo>
                        <a:pt x="3950" y="468"/>
                      </a:lnTo>
                      <a:lnTo>
                        <a:pt x="3639" y="623"/>
                      </a:lnTo>
                      <a:cubicBezTo>
                        <a:pt x="3600" y="623"/>
                        <a:pt x="3581" y="662"/>
                        <a:pt x="3581" y="662"/>
                      </a:cubicBezTo>
                      <a:cubicBezTo>
                        <a:pt x="3542" y="662"/>
                        <a:pt x="3503" y="623"/>
                        <a:pt x="3483" y="604"/>
                      </a:cubicBezTo>
                      <a:cubicBezTo>
                        <a:pt x="3464" y="565"/>
                        <a:pt x="3464" y="487"/>
                        <a:pt x="3542" y="429"/>
                      </a:cubicBezTo>
                      <a:lnTo>
                        <a:pt x="3736" y="332"/>
                      </a:lnTo>
                      <a:lnTo>
                        <a:pt x="3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0"/>
                <p:cNvSpPr/>
                <p:nvPr/>
              </p:nvSpPr>
              <p:spPr>
                <a:xfrm>
                  <a:off x="533150" y="789900"/>
                  <a:ext cx="5850" cy="20950"/>
                </a:xfrm>
                <a:custGeom>
                  <a:avLst/>
                  <a:gdLst/>
                  <a:ahLst/>
                  <a:cxnLst/>
                  <a:rect l="l" t="t" r="r" b="b"/>
                  <a:pathLst>
                    <a:path w="234" h="838" extrusionOk="0">
                      <a:moveTo>
                        <a:pt x="117" y="1"/>
                      </a:moveTo>
                      <a:cubicBezTo>
                        <a:pt x="39" y="1"/>
                        <a:pt x="0" y="59"/>
                        <a:pt x="0" y="118"/>
                      </a:cubicBezTo>
                      <a:lnTo>
                        <a:pt x="0" y="682"/>
                      </a:lnTo>
                      <a:lnTo>
                        <a:pt x="234" y="837"/>
                      </a:lnTo>
                      <a:lnTo>
                        <a:pt x="234" y="118"/>
                      </a:lnTo>
                      <a:cubicBezTo>
                        <a:pt x="234"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580325" y="773375"/>
                  <a:ext cx="6350" cy="36000"/>
                </a:xfrm>
                <a:custGeom>
                  <a:avLst/>
                  <a:gdLst/>
                  <a:ahLst/>
                  <a:cxnLst/>
                  <a:rect l="l" t="t" r="r" b="b"/>
                  <a:pathLst>
                    <a:path w="254" h="1440" extrusionOk="0">
                      <a:moveTo>
                        <a:pt x="137" y="0"/>
                      </a:moveTo>
                      <a:cubicBezTo>
                        <a:pt x="59" y="0"/>
                        <a:pt x="0" y="59"/>
                        <a:pt x="0" y="137"/>
                      </a:cubicBezTo>
                      <a:lnTo>
                        <a:pt x="0" y="1440"/>
                      </a:lnTo>
                      <a:lnTo>
                        <a:pt x="253" y="1304"/>
                      </a:lnTo>
                      <a:lnTo>
                        <a:pt x="253" y="137"/>
                      </a:lnTo>
                      <a:cubicBezTo>
                        <a:pt x="253" y="59"/>
                        <a:pt x="17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490825" y="760725"/>
                  <a:ext cx="44775" cy="26775"/>
                </a:xfrm>
                <a:custGeom>
                  <a:avLst/>
                  <a:gdLst/>
                  <a:ahLst/>
                  <a:cxnLst/>
                  <a:rect l="l" t="t" r="r" b="b"/>
                  <a:pathLst>
                    <a:path w="1791" h="1071" extrusionOk="0">
                      <a:moveTo>
                        <a:pt x="254" y="0"/>
                      </a:moveTo>
                      <a:lnTo>
                        <a:pt x="1" y="137"/>
                      </a:lnTo>
                      <a:lnTo>
                        <a:pt x="1596" y="1071"/>
                      </a:lnTo>
                      <a:lnTo>
                        <a:pt x="1674" y="1071"/>
                      </a:lnTo>
                      <a:cubicBezTo>
                        <a:pt x="1713" y="1071"/>
                        <a:pt x="1732" y="1051"/>
                        <a:pt x="1771" y="1032"/>
                      </a:cubicBezTo>
                      <a:cubicBezTo>
                        <a:pt x="1791" y="973"/>
                        <a:pt x="1791" y="895"/>
                        <a:pt x="1713" y="857"/>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619225" y="391075"/>
                  <a:ext cx="667825" cy="377450"/>
                </a:xfrm>
                <a:custGeom>
                  <a:avLst/>
                  <a:gdLst/>
                  <a:ahLst/>
                  <a:cxnLst/>
                  <a:rect l="l" t="t" r="r" b="b"/>
                  <a:pathLst>
                    <a:path w="26713" h="15098" extrusionOk="0">
                      <a:moveTo>
                        <a:pt x="25779" y="1"/>
                      </a:moveTo>
                      <a:lnTo>
                        <a:pt x="1" y="14884"/>
                      </a:lnTo>
                      <a:lnTo>
                        <a:pt x="254" y="15098"/>
                      </a:lnTo>
                      <a:lnTo>
                        <a:pt x="4223" y="12822"/>
                      </a:lnTo>
                      <a:cubicBezTo>
                        <a:pt x="4164" y="12822"/>
                        <a:pt x="4125" y="12763"/>
                        <a:pt x="4125" y="12705"/>
                      </a:cubicBezTo>
                      <a:cubicBezTo>
                        <a:pt x="4125" y="12627"/>
                        <a:pt x="4164" y="12569"/>
                        <a:pt x="4242" y="12569"/>
                      </a:cubicBezTo>
                      <a:lnTo>
                        <a:pt x="4651" y="12569"/>
                      </a:lnTo>
                      <a:lnTo>
                        <a:pt x="6888" y="11285"/>
                      </a:lnTo>
                      <a:cubicBezTo>
                        <a:pt x="6849" y="11285"/>
                        <a:pt x="6791" y="11246"/>
                        <a:pt x="6791" y="11168"/>
                      </a:cubicBezTo>
                      <a:cubicBezTo>
                        <a:pt x="6791" y="11090"/>
                        <a:pt x="6849" y="11051"/>
                        <a:pt x="6907" y="11051"/>
                      </a:cubicBezTo>
                      <a:lnTo>
                        <a:pt x="7335" y="11051"/>
                      </a:lnTo>
                      <a:lnTo>
                        <a:pt x="14300" y="7004"/>
                      </a:lnTo>
                      <a:lnTo>
                        <a:pt x="14242" y="6985"/>
                      </a:lnTo>
                      <a:cubicBezTo>
                        <a:pt x="14184" y="6966"/>
                        <a:pt x="14164" y="6888"/>
                        <a:pt x="14184" y="6810"/>
                      </a:cubicBezTo>
                      <a:cubicBezTo>
                        <a:pt x="14198" y="6766"/>
                        <a:pt x="14246" y="6744"/>
                        <a:pt x="14301" y="6744"/>
                      </a:cubicBezTo>
                      <a:cubicBezTo>
                        <a:pt x="14320" y="6744"/>
                        <a:pt x="14339" y="6747"/>
                        <a:pt x="14359" y="6752"/>
                      </a:cubicBezTo>
                      <a:lnTo>
                        <a:pt x="14553" y="6849"/>
                      </a:lnTo>
                      <a:lnTo>
                        <a:pt x="17005" y="5429"/>
                      </a:lnTo>
                      <a:lnTo>
                        <a:pt x="16927" y="5390"/>
                      </a:lnTo>
                      <a:cubicBezTo>
                        <a:pt x="16888" y="5370"/>
                        <a:pt x="16868" y="5292"/>
                        <a:pt x="16888" y="5234"/>
                      </a:cubicBezTo>
                      <a:cubicBezTo>
                        <a:pt x="16902" y="5190"/>
                        <a:pt x="16950" y="5168"/>
                        <a:pt x="17005" y="5168"/>
                      </a:cubicBezTo>
                      <a:cubicBezTo>
                        <a:pt x="17024" y="5168"/>
                        <a:pt x="17043" y="5171"/>
                        <a:pt x="17063" y="5176"/>
                      </a:cubicBezTo>
                      <a:lnTo>
                        <a:pt x="17257" y="5273"/>
                      </a:lnTo>
                      <a:lnTo>
                        <a:pt x="19709" y="3833"/>
                      </a:lnTo>
                      <a:lnTo>
                        <a:pt x="19631" y="3814"/>
                      </a:lnTo>
                      <a:cubicBezTo>
                        <a:pt x="19592" y="3794"/>
                        <a:pt x="19553" y="3717"/>
                        <a:pt x="19592" y="3639"/>
                      </a:cubicBezTo>
                      <a:cubicBezTo>
                        <a:pt x="19606" y="3610"/>
                        <a:pt x="19652" y="3592"/>
                        <a:pt x="19698" y="3592"/>
                      </a:cubicBezTo>
                      <a:cubicBezTo>
                        <a:pt x="19715" y="3592"/>
                        <a:pt x="19732" y="3595"/>
                        <a:pt x="19748" y="3600"/>
                      </a:cubicBezTo>
                      <a:lnTo>
                        <a:pt x="19942" y="3697"/>
                      </a:lnTo>
                      <a:lnTo>
                        <a:pt x="22413" y="2257"/>
                      </a:lnTo>
                      <a:lnTo>
                        <a:pt x="22335" y="2238"/>
                      </a:lnTo>
                      <a:cubicBezTo>
                        <a:pt x="22277" y="2219"/>
                        <a:pt x="22257" y="2141"/>
                        <a:pt x="22277" y="2063"/>
                      </a:cubicBezTo>
                      <a:cubicBezTo>
                        <a:pt x="22304" y="2035"/>
                        <a:pt x="22342" y="2008"/>
                        <a:pt x="22389" y="2008"/>
                      </a:cubicBezTo>
                      <a:cubicBezTo>
                        <a:pt x="22408" y="2008"/>
                        <a:pt x="22429" y="2013"/>
                        <a:pt x="22452" y="2024"/>
                      </a:cubicBezTo>
                      <a:lnTo>
                        <a:pt x="22646" y="2121"/>
                      </a:lnTo>
                      <a:lnTo>
                        <a:pt x="25098" y="682"/>
                      </a:lnTo>
                      <a:lnTo>
                        <a:pt x="26460" y="1460"/>
                      </a:lnTo>
                      <a:lnTo>
                        <a:pt x="26713" y="1304"/>
                      </a:lnTo>
                      <a:lnTo>
                        <a:pt x="25351" y="526"/>
                      </a:lnTo>
                      <a:lnTo>
                        <a:pt x="26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0"/>
                <p:cNvSpPr/>
                <p:nvPr/>
              </p:nvSpPr>
              <p:spPr>
                <a:xfrm>
                  <a:off x="592475" y="764625"/>
                  <a:ext cx="32625" cy="19950"/>
                </a:xfrm>
                <a:custGeom>
                  <a:avLst/>
                  <a:gdLst/>
                  <a:ahLst/>
                  <a:cxnLst/>
                  <a:rect l="l" t="t" r="r" b="b"/>
                  <a:pathLst>
                    <a:path w="1305" h="798" extrusionOk="0">
                      <a:moveTo>
                        <a:pt x="1051" y="0"/>
                      </a:moveTo>
                      <a:lnTo>
                        <a:pt x="79" y="545"/>
                      </a:lnTo>
                      <a:cubicBezTo>
                        <a:pt x="40" y="623"/>
                        <a:pt x="1" y="701"/>
                        <a:pt x="59" y="739"/>
                      </a:cubicBezTo>
                      <a:cubicBezTo>
                        <a:pt x="79" y="798"/>
                        <a:pt x="137" y="798"/>
                        <a:pt x="157" y="798"/>
                      </a:cubicBezTo>
                      <a:cubicBezTo>
                        <a:pt x="176" y="798"/>
                        <a:pt x="195" y="798"/>
                        <a:pt x="195" y="778"/>
                      </a:cubicBezTo>
                      <a:lnTo>
                        <a:pt x="1304" y="136"/>
                      </a:lnTo>
                      <a:lnTo>
                        <a:pt x="10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0"/>
                <p:cNvSpPr/>
                <p:nvPr/>
              </p:nvSpPr>
              <p:spPr>
                <a:xfrm>
                  <a:off x="1178575" y="445075"/>
                  <a:ext cx="39900" cy="23375"/>
                </a:xfrm>
                <a:custGeom>
                  <a:avLst/>
                  <a:gdLst/>
                  <a:ahLst/>
                  <a:cxnLst/>
                  <a:rect l="l" t="t" r="r" b="b"/>
                  <a:pathLst>
                    <a:path w="1596" h="935" extrusionOk="0">
                      <a:moveTo>
                        <a:pt x="253" y="0"/>
                      </a:moveTo>
                      <a:lnTo>
                        <a:pt x="0" y="156"/>
                      </a:lnTo>
                      <a:lnTo>
                        <a:pt x="1342" y="934"/>
                      </a:lnTo>
                      <a:lnTo>
                        <a:pt x="1595" y="81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1175150" y="442375"/>
                  <a:ext cx="9750" cy="6600"/>
                </a:xfrm>
                <a:custGeom>
                  <a:avLst/>
                  <a:gdLst/>
                  <a:ahLst/>
                  <a:cxnLst/>
                  <a:rect l="l" t="t" r="r" b="b"/>
                  <a:pathLst>
                    <a:path w="390" h="264" extrusionOk="0">
                      <a:moveTo>
                        <a:pt x="137" y="0"/>
                      </a:moveTo>
                      <a:cubicBezTo>
                        <a:pt x="98" y="0"/>
                        <a:pt x="59" y="17"/>
                        <a:pt x="20" y="69"/>
                      </a:cubicBezTo>
                      <a:cubicBezTo>
                        <a:pt x="1" y="108"/>
                        <a:pt x="1" y="186"/>
                        <a:pt x="79" y="244"/>
                      </a:cubicBezTo>
                      <a:lnTo>
                        <a:pt x="137" y="264"/>
                      </a:lnTo>
                      <a:lnTo>
                        <a:pt x="390" y="108"/>
                      </a:lnTo>
                      <a:lnTo>
                        <a:pt x="195" y="11"/>
                      </a:lnTo>
                      <a:cubicBezTo>
                        <a:pt x="176" y="4"/>
                        <a:pt x="157"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1110475" y="484950"/>
                  <a:ext cx="40400" cy="22875"/>
                </a:xfrm>
                <a:custGeom>
                  <a:avLst/>
                  <a:gdLst/>
                  <a:ahLst/>
                  <a:cxnLst/>
                  <a:rect l="l" t="t" r="r" b="b"/>
                  <a:pathLst>
                    <a:path w="1616" h="915" extrusionOk="0">
                      <a:moveTo>
                        <a:pt x="253" y="0"/>
                      </a:moveTo>
                      <a:lnTo>
                        <a:pt x="0" y="137"/>
                      </a:lnTo>
                      <a:lnTo>
                        <a:pt x="1362" y="915"/>
                      </a:lnTo>
                      <a:lnTo>
                        <a:pt x="1615" y="77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0"/>
                <p:cNvSpPr/>
                <p:nvPr/>
              </p:nvSpPr>
              <p:spPr>
                <a:xfrm>
                  <a:off x="1107550" y="481275"/>
                  <a:ext cx="9750" cy="6625"/>
                </a:xfrm>
                <a:custGeom>
                  <a:avLst/>
                  <a:gdLst/>
                  <a:ahLst/>
                  <a:cxnLst/>
                  <a:rect l="l" t="t" r="r" b="b"/>
                  <a:pathLst>
                    <a:path w="390" h="265" extrusionOk="0">
                      <a:moveTo>
                        <a:pt x="137" y="1"/>
                      </a:moveTo>
                      <a:cubicBezTo>
                        <a:pt x="98" y="1"/>
                        <a:pt x="59" y="18"/>
                        <a:pt x="20" y="70"/>
                      </a:cubicBezTo>
                      <a:cubicBezTo>
                        <a:pt x="1" y="109"/>
                        <a:pt x="1" y="186"/>
                        <a:pt x="78" y="245"/>
                      </a:cubicBezTo>
                      <a:lnTo>
                        <a:pt x="137" y="264"/>
                      </a:lnTo>
                      <a:lnTo>
                        <a:pt x="390" y="109"/>
                      </a:lnTo>
                      <a:lnTo>
                        <a:pt x="195" y="11"/>
                      </a:lnTo>
                      <a:cubicBezTo>
                        <a:pt x="176" y="5"/>
                        <a:pt x="156"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0"/>
                <p:cNvSpPr/>
                <p:nvPr/>
              </p:nvSpPr>
              <p:spPr>
                <a:xfrm>
                  <a:off x="1043350" y="523850"/>
                  <a:ext cx="39900" cy="22900"/>
                </a:xfrm>
                <a:custGeom>
                  <a:avLst/>
                  <a:gdLst/>
                  <a:ahLst/>
                  <a:cxnLst/>
                  <a:rect l="l" t="t" r="r" b="b"/>
                  <a:pathLst>
                    <a:path w="1596" h="916" extrusionOk="0">
                      <a:moveTo>
                        <a:pt x="234" y="1"/>
                      </a:moveTo>
                      <a:lnTo>
                        <a:pt x="1" y="137"/>
                      </a:lnTo>
                      <a:lnTo>
                        <a:pt x="1362" y="915"/>
                      </a:lnTo>
                      <a:lnTo>
                        <a:pt x="1596" y="77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1039950" y="520800"/>
                  <a:ext cx="9750" cy="6500"/>
                </a:xfrm>
                <a:custGeom>
                  <a:avLst/>
                  <a:gdLst/>
                  <a:ahLst/>
                  <a:cxnLst/>
                  <a:rect l="l" t="t" r="r" b="b"/>
                  <a:pathLst>
                    <a:path w="390" h="260" extrusionOk="0">
                      <a:moveTo>
                        <a:pt x="132" y="0"/>
                      </a:moveTo>
                      <a:cubicBezTo>
                        <a:pt x="98" y="0"/>
                        <a:pt x="62" y="19"/>
                        <a:pt x="39" y="65"/>
                      </a:cubicBezTo>
                      <a:cubicBezTo>
                        <a:pt x="0" y="123"/>
                        <a:pt x="0" y="181"/>
                        <a:pt x="78" y="240"/>
                      </a:cubicBezTo>
                      <a:lnTo>
                        <a:pt x="156" y="259"/>
                      </a:lnTo>
                      <a:lnTo>
                        <a:pt x="390" y="123"/>
                      </a:lnTo>
                      <a:lnTo>
                        <a:pt x="195" y="26"/>
                      </a:lnTo>
                      <a:cubicBezTo>
                        <a:pt x="179" y="10"/>
                        <a:pt x="15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975750" y="562775"/>
                  <a:ext cx="39425" cy="22875"/>
                </a:xfrm>
                <a:custGeom>
                  <a:avLst/>
                  <a:gdLst/>
                  <a:ahLst/>
                  <a:cxnLst/>
                  <a:rect l="l" t="t" r="r" b="b"/>
                  <a:pathLst>
                    <a:path w="1577" h="915" extrusionOk="0">
                      <a:moveTo>
                        <a:pt x="234" y="0"/>
                      </a:moveTo>
                      <a:lnTo>
                        <a:pt x="0" y="136"/>
                      </a:lnTo>
                      <a:lnTo>
                        <a:pt x="1343" y="915"/>
                      </a:lnTo>
                      <a:lnTo>
                        <a:pt x="1576" y="779"/>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0"/>
                <p:cNvSpPr/>
                <p:nvPr/>
              </p:nvSpPr>
              <p:spPr>
                <a:xfrm>
                  <a:off x="971850" y="559700"/>
                  <a:ext cx="9750" cy="6500"/>
                </a:xfrm>
                <a:custGeom>
                  <a:avLst/>
                  <a:gdLst/>
                  <a:ahLst/>
                  <a:cxnLst/>
                  <a:rect l="l" t="t" r="r" b="b"/>
                  <a:pathLst>
                    <a:path w="390" h="260" extrusionOk="0">
                      <a:moveTo>
                        <a:pt x="132" y="0"/>
                      </a:moveTo>
                      <a:cubicBezTo>
                        <a:pt x="99" y="0"/>
                        <a:pt x="62" y="19"/>
                        <a:pt x="40" y="65"/>
                      </a:cubicBezTo>
                      <a:cubicBezTo>
                        <a:pt x="1" y="123"/>
                        <a:pt x="1" y="182"/>
                        <a:pt x="79" y="240"/>
                      </a:cubicBezTo>
                      <a:lnTo>
                        <a:pt x="156" y="259"/>
                      </a:lnTo>
                      <a:lnTo>
                        <a:pt x="390" y="123"/>
                      </a:lnTo>
                      <a:lnTo>
                        <a:pt x="195" y="26"/>
                      </a:lnTo>
                      <a:cubicBezTo>
                        <a:pt x="179" y="10"/>
                        <a:pt x="15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0"/>
                <p:cNvSpPr/>
                <p:nvPr/>
              </p:nvSpPr>
              <p:spPr>
                <a:xfrm>
                  <a:off x="1270975" y="420750"/>
                  <a:ext cx="114325" cy="65675"/>
                </a:xfrm>
                <a:custGeom>
                  <a:avLst/>
                  <a:gdLst/>
                  <a:ahLst/>
                  <a:cxnLst/>
                  <a:rect l="l" t="t" r="r" b="b"/>
                  <a:pathLst>
                    <a:path w="4573" h="2627" extrusionOk="0">
                      <a:moveTo>
                        <a:pt x="954" y="0"/>
                      </a:moveTo>
                      <a:lnTo>
                        <a:pt x="584" y="195"/>
                      </a:lnTo>
                      <a:lnTo>
                        <a:pt x="1071" y="487"/>
                      </a:lnTo>
                      <a:cubicBezTo>
                        <a:pt x="1129" y="506"/>
                        <a:pt x="1148" y="584"/>
                        <a:pt x="1129" y="662"/>
                      </a:cubicBezTo>
                      <a:cubicBezTo>
                        <a:pt x="1115" y="689"/>
                        <a:pt x="1072" y="717"/>
                        <a:pt x="1021" y="717"/>
                      </a:cubicBezTo>
                      <a:cubicBezTo>
                        <a:pt x="999" y="717"/>
                        <a:pt x="977" y="712"/>
                        <a:pt x="954" y="701"/>
                      </a:cubicBezTo>
                      <a:lnTo>
                        <a:pt x="351" y="351"/>
                      </a:lnTo>
                      <a:lnTo>
                        <a:pt x="1" y="545"/>
                      </a:lnTo>
                      <a:lnTo>
                        <a:pt x="3658" y="2627"/>
                      </a:lnTo>
                      <a:lnTo>
                        <a:pt x="4572" y="2102"/>
                      </a:lnTo>
                      <a:lnTo>
                        <a:pt x="9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1280225" y="425600"/>
                  <a:ext cx="19950" cy="13350"/>
                </a:xfrm>
                <a:custGeom>
                  <a:avLst/>
                  <a:gdLst/>
                  <a:ahLst/>
                  <a:cxnLst/>
                  <a:rect l="l" t="t" r="r" b="b"/>
                  <a:pathLst>
                    <a:path w="798" h="534" extrusionOk="0">
                      <a:moveTo>
                        <a:pt x="234" y="1"/>
                      </a:moveTo>
                      <a:lnTo>
                        <a:pt x="0" y="157"/>
                      </a:lnTo>
                      <a:lnTo>
                        <a:pt x="603" y="526"/>
                      </a:lnTo>
                      <a:cubicBezTo>
                        <a:pt x="623" y="531"/>
                        <a:pt x="642" y="534"/>
                        <a:pt x="661" y="534"/>
                      </a:cubicBezTo>
                      <a:cubicBezTo>
                        <a:pt x="716" y="534"/>
                        <a:pt x="764" y="512"/>
                        <a:pt x="778" y="468"/>
                      </a:cubicBezTo>
                      <a:cubicBezTo>
                        <a:pt x="798" y="429"/>
                        <a:pt x="798" y="351"/>
                        <a:pt x="720" y="293"/>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1204825" y="459175"/>
                  <a:ext cx="113850" cy="65675"/>
                </a:xfrm>
                <a:custGeom>
                  <a:avLst/>
                  <a:gdLst/>
                  <a:ahLst/>
                  <a:cxnLst/>
                  <a:rect l="l" t="t" r="r" b="b"/>
                  <a:pathLst>
                    <a:path w="4554" h="2627" extrusionOk="0">
                      <a:moveTo>
                        <a:pt x="915" y="0"/>
                      </a:moveTo>
                      <a:lnTo>
                        <a:pt x="565" y="195"/>
                      </a:lnTo>
                      <a:lnTo>
                        <a:pt x="1051" y="487"/>
                      </a:lnTo>
                      <a:cubicBezTo>
                        <a:pt x="1090" y="565"/>
                        <a:pt x="1110" y="642"/>
                        <a:pt x="1090" y="681"/>
                      </a:cubicBezTo>
                      <a:cubicBezTo>
                        <a:pt x="1071" y="740"/>
                        <a:pt x="1032" y="740"/>
                        <a:pt x="993" y="740"/>
                      </a:cubicBezTo>
                      <a:cubicBezTo>
                        <a:pt x="973" y="740"/>
                        <a:pt x="954" y="740"/>
                        <a:pt x="954" y="701"/>
                      </a:cubicBezTo>
                      <a:lnTo>
                        <a:pt x="331" y="351"/>
                      </a:lnTo>
                      <a:lnTo>
                        <a:pt x="1" y="526"/>
                      </a:lnTo>
                      <a:lnTo>
                        <a:pt x="3619" y="2627"/>
                      </a:lnTo>
                      <a:lnTo>
                        <a:pt x="4553"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1212125" y="465000"/>
                  <a:ext cx="19975" cy="13175"/>
                </a:xfrm>
                <a:custGeom>
                  <a:avLst/>
                  <a:gdLst/>
                  <a:ahLst/>
                  <a:cxnLst/>
                  <a:rect l="l" t="t" r="r" b="b"/>
                  <a:pathLst>
                    <a:path w="799" h="527" extrusionOk="0">
                      <a:moveTo>
                        <a:pt x="253" y="1"/>
                      </a:moveTo>
                      <a:lnTo>
                        <a:pt x="0" y="156"/>
                      </a:lnTo>
                      <a:lnTo>
                        <a:pt x="643" y="507"/>
                      </a:lnTo>
                      <a:cubicBezTo>
                        <a:pt x="662" y="507"/>
                        <a:pt x="681" y="526"/>
                        <a:pt x="681" y="526"/>
                      </a:cubicBezTo>
                      <a:cubicBezTo>
                        <a:pt x="740" y="526"/>
                        <a:pt x="759" y="507"/>
                        <a:pt x="779" y="468"/>
                      </a:cubicBezTo>
                      <a:cubicBezTo>
                        <a:pt x="798" y="429"/>
                        <a:pt x="798" y="351"/>
                        <a:pt x="740" y="293"/>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1136725" y="498075"/>
                  <a:ext cx="113850" cy="65700"/>
                </a:xfrm>
                <a:custGeom>
                  <a:avLst/>
                  <a:gdLst/>
                  <a:ahLst/>
                  <a:cxnLst/>
                  <a:rect l="l" t="t" r="r" b="b"/>
                  <a:pathLst>
                    <a:path w="4554" h="2628" extrusionOk="0">
                      <a:moveTo>
                        <a:pt x="935" y="1"/>
                      </a:moveTo>
                      <a:lnTo>
                        <a:pt x="565" y="195"/>
                      </a:lnTo>
                      <a:lnTo>
                        <a:pt x="1052" y="487"/>
                      </a:lnTo>
                      <a:cubicBezTo>
                        <a:pt x="1129" y="565"/>
                        <a:pt x="1149" y="643"/>
                        <a:pt x="1090" y="682"/>
                      </a:cubicBezTo>
                      <a:cubicBezTo>
                        <a:pt x="1071" y="740"/>
                        <a:pt x="1032" y="740"/>
                        <a:pt x="993" y="740"/>
                      </a:cubicBezTo>
                      <a:cubicBezTo>
                        <a:pt x="974" y="740"/>
                        <a:pt x="954" y="740"/>
                        <a:pt x="954" y="701"/>
                      </a:cubicBezTo>
                      <a:lnTo>
                        <a:pt x="351" y="351"/>
                      </a:lnTo>
                      <a:lnTo>
                        <a:pt x="1" y="546"/>
                      </a:lnTo>
                      <a:lnTo>
                        <a:pt x="3620" y="2627"/>
                      </a:lnTo>
                      <a:lnTo>
                        <a:pt x="4553" y="2102"/>
                      </a:lnTo>
                      <a:lnTo>
                        <a:pt x="9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1144025" y="503925"/>
                  <a:ext cx="19975" cy="13150"/>
                </a:xfrm>
                <a:custGeom>
                  <a:avLst/>
                  <a:gdLst/>
                  <a:ahLst/>
                  <a:cxnLst/>
                  <a:rect l="l" t="t" r="r" b="b"/>
                  <a:pathLst>
                    <a:path w="799" h="526" extrusionOk="0">
                      <a:moveTo>
                        <a:pt x="254" y="0"/>
                      </a:moveTo>
                      <a:lnTo>
                        <a:pt x="1" y="156"/>
                      </a:lnTo>
                      <a:lnTo>
                        <a:pt x="643" y="506"/>
                      </a:lnTo>
                      <a:cubicBezTo>
                        <a:pt x="662" y="506"/>
                        <a:pt x="682" y="526"/>
                        <a:pt x="682" y="526"/>
                      </a:cubicBezTo>
                      <a:cubicBezTo>
                        <a:pt x="740" y="526"/>
                        <a:pt x="760" y="506"/>
                        <a:pt x="779" y="467"/>
                      </a:cubicBezTo>
                      <a:cubicBezTo>
                        <a:pt x="798" y="428"/>
                        <a:pt x="798" y="350"/>
                        <a:pt x="740" y="292"/>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1069125" y="537475"/>
                  <a:ext cx="113850" cy="65700"/>
                </a:xfrm>
                <a:custGeom>
                  <a:avLst/>
                  <a:gdLst/>
                  <a:ahLst/>
                  <a:cxnLst/>
                  <a:rect l="l" t="t" r="r" b="b"/>
                  <a:pathLst>
                    <a:path w="4554" h="2628" extrusionOk="0">
                      <a:moveTo>
                        <a:pt x="935" y="1"/>
                      </a:moveTo>
                      <a:lnTo>
                        <a:pt x="565" y="195"/>
                      </a:lnTo>
                      <a:lnTo>
                        <a:pt x="1051" y="487"/>
                      </a:lnTo>
                      <a:cubicBezTo>
                        <a:pt x="1110" y="545"/>
                        <a:pt x="1129" y="623"/>
                        <a:pt x="1110" y="682"/>
                      </a:cubicBezTo>
                      <a:cubicBezTo>
                        <a:pt x="1071" y="740"/>
                        <a:pt x="1032" y="740"/>
                        <a:pt x="1012" y="740"/>
                      </a:cubicBezTo>
                      <a:cubicBezTo>
                        <a:pt x="973" y="740"/>
                        <a:pt x="954" y="740"/>
                        <a:pt x="954" y="720"/>
                      </a:cubicBezTo>
                      <a:lnTo>
                        <a:pt x="351" y="351"/>
                      </a:lnTo>
                      <a:lnTo>
                        <a:pt x="1" y="545"/>
                      </a:lnTo>
                      <a:lnTo>
                        <a:pt x="3639" y="2627"/>
                      </a:lnTo>
                      <a:lnTo>
                        <a:pt x="4553" y="2102"/>
                      </a:lnTo>
                      <a:lnTo>
                        <a:pt x="9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1076425" y="543800"/>
                  <a:ext cx="20450" cy="12675"/>
                </a:xfrm>
                <a:custGeom>
                  <a:avLst/>
                  <a:gdLst/>
                  <a:ahLst/>
                  <a:cxnLst/>
                  <a:rect l="l" t="t" r="r" b="b"/>
                  <a:pathLst>
                    <a:path w="818" h="507" extrusionOk="0">
                      <a:moveTo>
                        <a:pt x="253" y="1"/>
                      </a:moveTo>
                      <a:lnTo>
                        <a:pt x="1" y="137"/>
                      </a:lnTo>
                      <a:lnTo>
                        <a:pt x="643" y="487"/>
                      </a:lnTo>
                      <a:cubicBezTo>
                        <a:pt x="662" y="487"/>
                        <a:pt x="681" y="506"/>
                        <a:pt x="681" y="506"/>
                      </a:cubicBezTo>
                      <a:cubicBezTo>
                        <a:pt x="740" y="506"/>
                        <a:pt x="759" y="487"/>
                        <a:pt x="779" y="467"/>
                      </a:cubicBezTo>
                      <a:cubicBezTo>
                        <a:pt x="818" y="409"/>
                        <a:pt x="818" y="331"/>
                        <a:pt x="740" y="292"/>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1002000" y="576400"/>
                  <a:ext cx="113350" cy="65675"/>
                </a:xfrm>
                <a:custGeom>
                  <a:avLst/>
                  <a:gdLst/>
                  <a:ahLst/>
                  <a:cxnLst/>
                  <a:rect l="l" t="t" r="r" b="b"/>
                  <a:pathLst>
                    <a:path w="4534" h="2627" extrusionOk="0">
                      <a:moveTo>
                        <a:pt x="915" y="0"/>
                      </a:moveTo>
                      <a:lnTo>
                        <a:pt x="546" y="195"/>
                      </a:lnTo>
                      <a:lnTo>
                        <a:pt x="1032" y="486"/>
                      </a:lnTo>
                      <a:cubicBezTo>
                        <a:pt x="1090" y="564"/>
                        <a:pt x="1110" y="642"/>
                        <a:pt x="1090" y="681"/>
                      </a:cubicBezTo>
                      <a:cubicBezTo>
                        <a:pt x="1071" y="739"/>
                        <a:pt x="1013" y="739"/>
                        <a:pt x="993" y="739"/>
                      </a:cubicBezTo>
                      <a:cubicBezTo>
                        <a:pt x="974" y="739"/>
                        <a:pt x="935" y="739"/>
                        <a:pt x="935" y="720"/>
                      </a:cubicBezTo>
                      <a:lnTo>
                        <a:pt x="332" y="350"/>
                      </a:lnTo>
                      <a:lnTo>
                        <a:pt x="1" y="545"/>
                      </a:lnTo>
                      <a:lnTo>
                        <a:pt x="3620" y="2626"/>
                      </a:lnTo>
                      <a:lnTo>
                        <a:pt x="4534" y="2101"/>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0"/>
                <p:cNvSpPr/>
                <p:nvPr/>
              </p:nvSpPr>
              <p:spPr>
                <a:xfrm>
                  <a:off x="1009300" y="582700"/>
                  <a:ext cx="19975" cy="12675"/>
                </a:xfrm>
                <a:custGeom>
                  <a:avLst/>
                  <a:gdLst/>
                  <a:ahLst/>
                  <a:cxnLst/>
                  <a:rect l="l" t="t" r="r" b="b"/>
                  <a:pathLst>
                    <a:path w="799" h="507" extrusionOk="0">
                      <a:moveTo>
                        <a:pt x="234" y="1"/>
                      </a:moveTo>
                      <a:lnTo>
                        <a:pt x="1" y="137"/>
                      </a:lnTo>
                      <a:lnTo>
                        <a:pt x="623" y="487"/>
                      </a:lnTo>
                      <a:cubicBezTo>
                        <a:pt x="643" y="487"/>
                        <a:pt x="682" y="507"/>
                        <a:pt x="682" y="507"/>
                      </a:cubicBezTo>
                      <a:cubicBezTo>
                        <a:pt x="721" y="507"/>
                        <a:pt x="740" y="487"/>
                        <a:pt x="779" y="468"/>
                      </a:cubicBezTo>
                      <a:cubicBezTo>
                        <a:pt x="798" y="410"/>
                        <a:pt x="798" y="332"/>
                        <a:pt x="721" y="293"/>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0"/>
                <p:cNvSpPr/>
                <p:nvPr/>
              </p:nvSpPr>
              <p:spPr>
                <a:xfrm>
                  <a:off x="593450" y="509750"/>
                  <a:ext cx="421225" cy="244200"/>
                </a:xfrm>
                <a:custGeom>
                  <a:avLst/>
                  <a:gdLst/>
                  <a:ahLst/>
                  <a:cxnLst/>
                  <a:rect l="l" t="t" r="r" b="b"/>
                  <a:pathLst>
                    <a:path w="16849" h="9768" extrusionOk="0">
                      <a:moveTo>
                        <a:pt x="16654" y="1"/>
                      </a:moveTo>
                      <a:lnTo>
                        <a:pt x="1" y="9631"/>
                      </a:lnTo>
                      <a:lnTo>
                        <a:pt x="234" y="9767"/>
                      </a:lnTo>
                      <a:lnTo>
                        <a:pt x="16849" y="176"/>
                      </a:lnTo>
                      <a:cubicBezTo>
                        <a:pt x="16849" y="137"/>
                        <a:pt x="16829" y="137"/>
                        <a:pt x="16829" y="117"/>
                      </a:cubicBezTo>
                      <a:cubicBezTo>
                        <a:pt x="16751" y="59"/>
                        <a:pt x="16693" y="40"/>
                        <a:pt x="166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0"/>
                <p:cNvSpPr/>
                <p:nvPr/>
              </p:nvSpPr>
              <p:spPr>
                <a:xfrm>
                  <a:off x="578875" y="749050"/>
                  <a:ext cx="19950" cy="13650"/>
                </a:xfrm>
                <a:custGeom>
                  <a:avLst/>
                  <a:gdLst/>
                  <a:ahLst/>
                  <a:cxnLst/>
                  <a:rect l="l" t="t" r="r" b="b"/>
                  <a:pathLst>
                    <a:path w="798" h="546" extrusionOk="0">
                      <a:moveTo>
                        <a:pt x="545" y="1"/>
                      </a:moveTo>
                      <a:lnTo>
                        <a:pt x="39" y="292"/>
                      </a:lnTo>
                      <a:cubicBezTo>
                        <a:pt x="20" y="370"/>
                        <a:pt x="0" y="448"/>
                        <a:pt x="20" y="487"/>
                      </a:cubicBezTo>
                      <a:cubicBezTo>
                        <a:pt x="39" y="545"/>
                        <a:pt x="97" y="545"/>
                        <a:pt x="117" y="545"/>
                      </a:cubicBezTo>
                      <a:cubicBezTo>
                        <a:pt x="136" y="545"/>
                        <a:pt x="156" y="545"/>
                        <a:pt x="156" y="526"/>
                      </a:cubicBezTo>
                      <a:lnTo>
                        <a:pt x="798" y="156"/>
                      </a:lnTo>
                      <a:lnTo>
                        <a:pt x="5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1007350" y="489575"/>
                  <a:ext cx="41375" cy="27025"/>
                </a:xfrm>
                <a:custGeom>
                  <a:avLst/>
                  <a:gdLst/>
                  <a:ahLst/>
                  <a:cxnLst/>
                  <a:rect l="l" t="t" r="r" b="b"/>
                  <a:pathLst>
                    <a:path w="1655" h="1081" extrusionOk="0">
                      <a:moveTo>
                        <a:pt x="818" y="244"/>
                      </a:moveTo>
                      <a:cubicBezTo>
                        <a:pt x="993" y="244"/>
                        <a:pt x="1149" y="263"/>
                        <a:pt x="1266" y="341"/>
                      </a:cubicBezTo>
                      <a:cubicBezTo>
                        <a:pt x="1363" y="399"/>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93" y="419"/>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118" y="808"/>
                      </a:cubicBezTo>
                      <a:lnTo>
                        <a:pt x="195" y="749"/>
                      </a:lnTo>
                      <a:cubicBezTo>
                        <a:pt x="200" y="744"/>
                        <a:pt x="209" y="742"/>
                        <a:pt x="220" y="742"/>
                      </a:cubicBezTo>
                      <a:cubicBezTo>
                        <a:pt x="251" y="742"/>
                        <a:pt x="302" y="764"/>
                        <a:pt x="332" y="808"/>
                      </a:cubicBezTo>
                      <a:cubicBezTo>
                        <a:pt x="371" y="847"/>
                        <a:pt x="371" y="924"/>
                        <a:pt x="312" y="944"/>
                      </a:cubicBezTo>
                      <a:cubicBezTo>
                        <a:pt x="468" y="1022"/>
                        <a:pt x="662" y="1080"/>
                        <a:pt x="818" y="1080"/>
                      </a:cubicBezTo>
                      <a:cubicBezTo>
                        <a:pt x="1013" y="1080"/>
                        <a:pt x="1246" y="1022"/>
                        <a:pt x="1382" y="924"/>
                      </a:cubicBezTo>
                      <a:cubicBezTo>
                        <a:pt x="1557" y="827"/>
                        <a:pt x="1655" y="691"/>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1009800" y="508125"/>
                  <a:ext cx="6825" cy="5050"/>
                </a:xfrm>
                <a:custGeom>
                  <a:avLst/>
                  <a:gdLst/>
                  <a:ahLst/>
                  <a:cxnLst/>
                  <a:rect l="l" t="t" r="r" b="b"/>
                  <a:pathLst>
                    <a:path w="273" h="202" extrusionOk="0">
                      <a:moveTo>
                        <a:pt x="124" y="0"/>
                      </a:moveTo>
                      <a:cubicBezTo>
                        <a:pt x="108" y="0"/>
                        <a:pt x="93" y="2"/>
                        <a:pt x="78" y="7"/>
                      </a:cubicBezTo>
                      <a:lnTo>
                        <a:pt x="0" y="66"/>
                      </a:lnTo>
                      <a:cubicBezTo>
                        <a:pt x="39" y="105"/>
                        <a:pt x="97" y="163"/>
                        <a:pt x="175" y="182"/>
                      </a:cubicBezTo>
                      <a:cubicBezTo>
                        <a:pt x="195" y="182"/>
                        <a:pt x="195" y="202"/>
                        <a:pt x="214" y="202"/>
                      </a:cubicBezTo>
                      <a:cubicBezTo>
                        <a:pt x="273" y="163"/>
                        <a:pt x="273" y="105"/>
                        <a:pt x="234" y="66"/>
                      </a:cubicBezTo>
                      <a:cubicBezTo>
                        <a:pt x="219" y="22"/>
                        <a:pt x="172"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0"/>
                <p:cNvSpPr/>
                <p:nvPr/>
              </p:nvSpPr>
              <p:spPr>
                <a:xfrm>
                  <a:off x="645500" y="808575"/>
                  <a:ext cx="41375" cy="27075"/>
                </a:xfrm>
                <a:custGeom>
                  <a:avLst/>
                  <a:gdLst/>
                  <a:ahLst/>
                  <a:cxnLst/>
                  <a:rect l="l" t="t" r="r" b="b"/>
                  <a:pathLst>
                    <a:path w="1655" h="1083" extrusionOk="0">
                      <a:moveTo>
                        <a:pt x="826" y="0"/>
                      </a:moveTo>
                      <a:cubicBezTo>
                        <a:pt x="624" y="0"/>
                        <a:pt x="423" y="49"/>
                        <a:pt x="273" y="149"/>
                      </a:cubicBezTo>
                      <a:cubicBezTo>
                        <a:pt x="98" y="246"/>
                        <a:pt x="0" y="402"/>
                        <a:pt x="0" y="538"/>
                      </a:cubicBezTo>
                      <a:cubicBezTo>
                        <a:pt x="0" y="693"/>
                        <a:pt x="98" y="830"/>
                        <a:pt x="273" y="927"/>
                      </a:cubicBezTo>
                      <a:cubicBezTo>
                        <a:pt x="428" y="1024"/>
                        <a:pt x="623" y="1083"/>
                        <a:pt x="818" y="1083"/>
                      </a:cubicBezTo>
                      <a:cubicBezTo>
                        <a:pt x="1012" y="1083"/>
                        <a:pt x="1246" y="1024"/>
                        <a:pt x="1382" y="927"/>
                      </a:cubicBezTo>
                      <a:cubicBezTo>
                        <a:pt x="1557" y="830"/>
                        <a:pt x="1654" y="693"/>
                        <a:pt x="1654" y="538"/>
                      </a:cubicBezTo>
                      <a:cubicBezTo>
                        <a:pt x="1654" y="441"/>
                        <a:pt x="1635" y="382"/>
                        <a:pt x="1557" y="304"/>
                      </a:cubicBezTo>
                      <a:lnTo>
                        <a:pt x="1401" y="382"/>
                      </a:lnTo>
                      <a:cubicBezTo>
                        <a:pt x="1382" y="421"/>
                        <a:pt x="1362" y="421"/>
                        <a:pt x="1343" y="421"/>
                      </a:cubicBezTo>
                      <a:cubicBezTo>
                        <a:pt x="1323" y="421"/>
                        <a:pt x="1323" y="421"/>
                        <a:pt x="1285" y="402"/>
                      </a:cubicBezTo>
                      <a:lnTo>
                        <a:pt x="1285" y="402"/>
                      </a:lnTo>
                      <a:cubicBezTo>
                        <a:pt x="1362" y="441"/>
                        <a:pt x="1382" y="499"/>
                        <a:pt x="1382" y="577"/>
                      </a:cubicBezTo>
                      <a:cubicBezTo>
                        <a:pt x="1382" y="635"/>
                        <a:pt x="1343" y="693"/>
                        <a:pt x="1246" y="771"/>
                      </a:cubicBezTo>
                      <a:cubicBezTo>
                        <a:pt x="1119" y="839"/>
                        <a:pt x="954" y="873"/>
                        <a:pt x="793" y="873"/>
                      </a:cubicBezTo>
                      <a:cubicBezTo>
                        <a:pt x="633" y="873"/>
                        <a:pt x="477" y="839"/>
                        <a:pt x="370" y="771"/>
                      </a:cubicBezTo>
                      <a:cubicBezTo>
                        <a:pt x="273" y="713"/>
                        <a:pt x="214" y="635"/>
                        <a:pt x="214" y="577"/>
                      </a:cubicBezTo>
                      <a:cubicBezTo>
                        <a:pt x="214" y="499"/>
                        <a:pt x="273" y="441"/>
                        <a:pt x="370" y="382"/>
                      </a:cubicBezTo>
                      <a:cubicBezTo>
                        <a:pt x="487" y="304"/>
                        <a:pt x="662" y="285"/>
                        <a:pt x="798" y="285"/>
                      </a:cubicBezTo>
                      <a:cubicBezTo>
                        <a:pt x="973" y="285"/>
                        <a:pt x="1109" y="304"/>
                        <a:pt x="1246" y="382"/>
                      </a:cubicBezTo>
                      <a:lnTo>
                        <a:pt x="1265" y="382"/>
                      </a:lnTo>
                      <a:lnTo>
                        <a:pt x="1246" y="343"/>
                      </a:lnTo>
                      <a:cubicBezTo>
                        <a:pt x="1207" y="304"/>
                        <a:pt x="1207" y="227"/>
                        <a:pt x="1284" y="188"/>
                      </a:cubicBezTo>
                      <a:lnTo>
                        <a:pt x="1362" y="129"/>
                      </a:lnTo>
                      <a:cubicBezTo>
                        <a:pt x="1211" y="44"/>
                        <a:pt x="1018" y="0"/>
                        <a:pt x="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0"/>
                <p:cNvSpPr/>
                <p:nvPr/>
              </p:nvSpPr>
              <p:spPr>
                <a:xfrm>
                  <a:off x="959200" y="628200"/>
                  <a:ext cx="41375" cy="27000"/>
                </a:xfrm>
                <a:custGeom>
                  <a:avLst/>
                  <a:gdLst/>
                  <a:ahLst/>
                  <a:cxnLst/>
                  <a:rect l="l" t="t" r="r" b="b"/>
                  <a:pathLst>
                    <a:path w="1655" h="1080" extrusionOk="0">
                      <a:moveTo>
                        <a:pt x="857" y="243"/>
                      </a:moveTo>
                      <a:cubicBezTo>
                        <a:pt x="1032" y="243"/>
                        <a:pt x="1168" y="263"/>
                        <a:pt x="1285" y="340"/>
                      </a:cubicBezTo>
                      <a:cubicBezTo>
                        <a:pt x="1382" y="399"/>
                        <a:pt x="1441" y="457"/>
                        <a:pt x="1441" y="535"/>
                      </a:cubicBezTo>
                      <a:cubicBezTo>
                        <a:pt x="1441" y="613"/>
                        <a:pt x="1382" y="652"/>
                        <a:pt x="1285" y="730"/>
                      </a:cubicBezTo>
                      <a:cubicBezTo>
                        <a:pt x="1168" y="798"/>
                        <a:pt x="1003" y="832"/>
                        <a:pt x="840" y="832"/>
                      </a:cubicBezTo>
                      <a:cubicBezTo>
                        <a:pt x="677" y="832"/>
                        <a:pt x="516" y="798"/>
                        <a:pt x="409" y="730"/>
                      </a:cubicBezTo>
                      <a:cubicBezTo>
                        <a:pt x="312" y="671"/>
                        <a:pt x="273" y="613"/>
                        <a:pt x="273" y="535"/>
                      </a:cubicBezTo>
                      <a:cubicBezTo>
                        <a:pt x="273" y="457"/>
                        <a:pt x="312" y="399"/>
                        <a:pt x="409" y="340"/>
                      </a:cubicBezTo>
                      <a:cubicBezTo>
                        <a:pt x="546" y="263"/>
                        <a:pt x="701" y="243"/>
                        <a:pt x="857" y="243"/>
                      </a:cubicBezTo>
                      <a:close/>
                      <a:moveTo>
                        <a:pt x="828" y="0"/>
                      </a:moveTo>
                      <a:cubicBezTo>
                        <a:pt x="628" y="0"/>
                        <a:pt x="429" y="49"/>
                        <a:pt x="273" y="146"/>
                      </a:cubicBezTo>
                      <a:cubicBezTo>
                        <a:pt x="98" y="243"/>
                        <a:pt x="1" y="399"/>
                        <a:pt x="1" y="535"/>
                      </a:cubicBezTo>
                      <a:cubicBezTo>
                        <a:pt x="1" y="652"/>
                        <a:pt x="40" y="749"/>
                        <a:pt x="137" y="827"/>
                      </a:cubicBezTo>
                      <a:lnTo>
                        <a:pt x="234" y="788"/>
                      </a:lnTo>
                      <a:cubicBezTo>
                        <a:pt x="267" y="763"/>
                        <a:pt x="300" y="753"/>
                        <a:pt x="328" y="753"/>
                      </a:cubicBezTo>
                      <a:cubicBezTo>
                        <a:pt x="367" y="753"/>
                        <a:pt x="398" y="773"/>
                        <a:pt x="409" y="807"/>
                      </a:cubicBezTo>
                      <a:cubicBezTo>
                        <a:pt x="448" y="846"/>
                        <a:pt x="448" y="924"/>
                        <a:pt x="371" y="982"/>
                      </a:cubicBezTo>
                      <a:cubicBezTo>
                        <a:pt x="507" y="1021"/>
                        <a:pt x="662" y="1080"/>
                        <a:pt x="818" y="1080"/>
                      </a:cubicBezTo>
                      <a:cubicBezTo>
                        <a:pt x="1013" y="1080"/>
                        <a:pt x="1246" y="1021"/>
                        <a:pt x="1382" y="924"/>
                      </a:cubicBezTo>
                      <a:cubicBezTo>
                        <a:pt x="1557" y="827"/>
                        <a:pt x="1655" y="691"/>
                        <a:pt x="1655" y="535"/>
                      </a:cubicBezTo>
                      <a:cubicBezTo>
                        <a:pt x="1655" y="399"/>
                        <a:pt x="1557" y="243"/>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962125" y="672450"/>
                  <a:ext cx="41375" cy="27025"/>
                </a:xfrm>
                <a:custGeom>
                  <a:avLst/>
                  <a:gdLst/>
                  <a:ahLst/>
                  <a:cxnLst/>
                  <a:rect l="l" t="t" r="r" b="b"/>
                  <a:pathLst>
                    <a:path w="1655" h="1081" extrusionOk="0">
                      <a:moveTo>
                        <a:pt x="818" y="244"/>
                      </a:moveTo>
                      <a:cubicBezTo>
                        <a:pt x="973" y="244"/>
                        <a:pt x="1129" y="263"/>
                        <a:pt x="1246" y="341"/>
                      </a:cubicBezTo>
                      <a:cubicBezTo>
                        <a:pt x="1343" y="399"/>
                        <a:pt x="1401" y="477"/>
                        <a:pt x="1401" y="535"/>
                      </a:cubicBezTo>
                      <a:cubicBezTo>
                        <a:pt x="1401" y="613"/>
                        <a:pt x="1343" y="672"/>
                        <a:pt x="1246" y="730"/>
                      </a:cubicBezTo>
                      <a:cubicBezTo>
                        <a:pt x="1129" y="808"/>
                        <a:pt x="964" y="847"/>
                        <a:pt x="801" y="847"/>
                      </a:cubicBezTo>
                      <a:cubicBezTo>
                        <a:pt x="638" y="847"/>
                        <a:pt x="477" y="808"/>
                        <a:pt x="370" y="730"/>
                      </a:cubicBezTo>
                      <a:cubicBezTo>
                        <a:pt x="273" y="691"/>
                        <a:pt x="215" y="613"/>
                        <a:pt x="215" y="535"/>
                      </a:cubicBezTo>
                      <a:cubicBezTo>
                        <a:pt x="234" y="477"/>
                        <a:pt x="273" y="399"/>
                        <a:pt x="370" y="341"/>
                      </a:cubicBezTo>
                      <a:cubicBezTo>
                        <a:pt x="487" y="283"/>
                        <a:pt x="662" y="244"/>
                        <a:pt x="818" y="244"/>
                      </a:cubicBezTo>
                      <a:close/>
                      <a:moveTo>
                        <a:pt x="830" y="0"/>
                      </a:moveTo>
                      <a:cubicBezTo>
                        <a:pt x="628" y="0"/>
                        <a:pt x="429" y="49"/>
                        <a:pt x="273" y="146"/>
                      </a:cubicBezTo>
                      <a:cubicBezTo>
                        <a:pt x="98" y="244"/>
                        <a:pt x="1" y="399"/>
                        <a:pt x="1" y="535"/>
                      </a:cubicBezTo>
                      <a:cubicBezTo>
                        <a:pt x="1" y="633"/>
                        <a:pt x="59" y="730"/>
                        <a:pt x="117" y="808"/>
                      </a:cubicBezTo>
                      <a:lnTo>
                        <a:pt x="254" y="730"/>
                      </a:lnTo>
                      <a:cubicBezTo>
                        <a:pt x="260" y="723"/>
                        <a:pt x="273" y="719"/>
                        <a:pt x="289" y="719"/>
                      </a:cubicBezTo>
                      <a:cubicBezTo>
                        <a:pt x="321" y="719"/>
                        <a:pt x="364" y="736"/>
                        <a:pt x="390" y="788"/>
                      </a:cubicBezTo>
                      <a:cubicBezTo>
                        <a:pt x="429" y="827"/>
                        <a:pt x="429" y="905"/>
                        <a:pt x="351" y="963"/>
                      </a:cubicBezTo>
                      <a:lnTo>
                        <a:pt x="331" y="983"/>
                      </a:lnTo>
                      <a:cubicBezTo>
                        <a:pt x="468" y="1041"/>
                        <a:pt x="643" y="1080"/>
                        <a:pt x="837" y="1080"/>
                      </a:cubicBezTo>
                      <a:cubicBezTo>
                        <a:pt x="1032" y="1080"/>
                        <a:pt x="1246" y="1022"/>
                        <a:pt x="1401" y="925"/>
                      </a:cubicBezTo>
                      <a:cubicBezTo>
                        <a:pt x="1557" y="827"/>
                        <a:pt x="1654" y="691"/>
                        <a:pt x="1654" y="535"/>
                      </a:cubicBezTo>
                      <a:cubicBezTo>
                        <a:pt x="1654" y="399"/>
                        <a:pt x="1557" y="244"/>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0"/>
                <p:cNvSpPr/>
                <p:nvPr/>
              </p:nvSpPr>
              <p:spPr>
                <a:xfrm>
                  <a:off x="978675" y="945050"/>
                  <a:ext cx="41350" cy="25825"/>
                </a:xfrm>
                <a:custGeom>
                  <a:avLst/>
                  <a:gdLst/>
                  <a:ahLst/>
                  <a:cxnLst/>
                  <a:rect l="l" t="t" r="r" b="b"/>
                  <a:pathLst>
                    <a:path w="1654" h="1033" extrusionOk="0">
                      <a:moveTo>
                        <a:pt x="837" y="215"/>
                      </a:moveTo>
                      <a:cubicBezTo>
                        <a:pt x="992" y="215"/>
                        <a:pt x="1148" y="234"/>
                        <a:pt x="1265" y="312"/>
                      </a:cubicBezTo>
                      <a:cubicBezTo>
                        <a:pt x="1362" y="371"/>
                        <a:pt x="1420" y="429"/>
                        <a:pt x="1420" y="507"/>
                      </a:cubicBezTo>
                      <a:cubicBezTo>
                        <a:pt x="1420" y="585"/>
                        <a:pt x="1362" y="624"/>
                        <a:pt x="1265" y="701"/>
                      </a:cubicBezTo>
                      <a:cubicBezTo>
                        <a:pt x="1148" y="779"/>
                        <a:pt x="983" y="818"/>
                        <a:pt x="820" y="818"/>
                      </a:cubicBezTo>
                      <a:cubicBezTo>
                        <a:pt x="657" y="818"/>
                        <a:pt x="496" y="779"/>
                        <a:pt x="389" y="701"/>
                      </a:cubicBezTo>
                      <a:cubicBezTo>
                        <a:pt x="292" y="662"/>
                        <a:pt x="253" y="585"/>
                        <a:pt x="253" y="507"/>
                      </a:cubicBezTo>
                      <a:cubicBezTo>
                        <a:pt x="253" y="429"/>
                        <a:pt x="292" y="390"/>
                        <a:pt x="389" y="312"/>
                      </a:cubicBezTo>
                      <a:cubicBezTo>
                        <a:pt x="506" y="234"/>
                        <a:pt x="681" y="215"/>
                        <a:pt x="837" y="215"/>
                      </a:cubicBezTo>
                      <a:close/>
                      <a:moveTo>
                        <a:pt x="700" y="1"/>
                      </a:moveTo>
                      <a:cubicBezTo>
                        <a:pt x="545" y="20"/>
                        <a:pt x="389" y="40"/>
                        <a:pt x="272" y="118"/>
                      </a:cubicBezTo>
                      <a:cubicBezTo>
                        <a:pt x="97" y="215"/>
                        <a:pt x="0" y="371"/>
                        <a:pt x="0" y="507"/>
                      </a:cubicBezTo>
                      <a:cubicBezTo>
                        <a:pt x="0" y="643"/>
                        <a:pt x="97" y="799"/>
                        <a:pt x="272" y="896"/>
                      </a:cubicBezTo>
                      <a:cubicBezTo>
                        <a:pt x="448" y="993"/>
                        <a:pt x="642" y="1032"/>
                        <a:pt x="837" y="1032"/>
                      </a:cubicBezTo>
                      <a:cubicBezTo>
                        <a:pt x="1031" y="1032"/>
                        <a:pt x="1245" y="993"/>
                        <a:pt x="1381" y="896"/>
                      </a:cubicBezTo>
                      <a:cubicBezTo>
                        <a:pt x="1557" y="799"/>
                        <a:pt x="1654" y="643"/>
                        <a:pt x="1654" y="507"/>
                      </a:cubicBezTo>
                      <a:cubicBezTo>
                        <a:pt x="1654" y="371"/>
                        <a:pt x="1557" y="215"/>
                        <a:pt x="1381" y="118"/>
                      </a:cubicBezTo>
                      <a:cubicBezTo>
                        <a:pt x="1265" y="40"/>
                        <a:pt x="1090" y="1"/>
                        <a:pt x="953" y="1"/>
                      </a:cubicBezTo>
                      <a:lnTo>
                        <a:pt x="953" y="40"/>
                      </a:lnTo>
                      <a:cubicBezTo>
                        <a:pt x="953" y="98"/>
                        <a:pt x="895" y="176"/>
                        <a:pt x="837" y="176"/>
                      </a:cubicBezTo>
                      <a:cubicBezTo>
                        <a:pt x="759" y="176"/>
                        <a:pt x="700" y="118"/>
                        <a:pt x="700" y="40"/>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0"/>
                <p:cNvSpPr/>
                <p:nvPr/>
              </p:nvSpPr>
              <p:spPr>
                <a:xfrm>
                  <a:off x="785575" y="773925"/>
                  <a:ext cx="41375" cy="26225"/>
                </a:xfrm>
                <a:custGeom>
                  <a:avLst/>
                  <a:gdLst/>
                  <a:ahLst/>
                  <a:cxnLst/>
                  <a:rect l="l" t="t" r="r" b="b"/>
                  <a:pathLst>
                    <a:path w="1655" h="1049" extrusionOk="0">
                      <a:moveTo>
                        <a:pt x="837" y="251"/>
                      </a:moveTo>
                      <a:cubicBezTo>
                        <a:pt x="1012" y="251"/>
                        <a:pt x="1148" y="270"/>
                        <a:pt x="1285" y="348"/>
                      </a:cubicBezTo>
                      <a:cubicBezTo>
                        <a:pt x="1382" y="406"/>
                        <a:pt x="1421" y="465"/>
                        <a:pt x="1421" y="543"/>
                      </a:cubicBezTo>
                      <a:cubicBezTo>
                        <a:pt x="1421" y="620"/>
                        <a:pt x="1382" y="698"/>
                        <a:pt x="1285" y="737"/>
                      </a:cubicBezTo>
                      <a:cubicBezTo>
                        <a:pt x="1158" y="815"/>
                        <a:pt x="993" y="854"/>
                        <a:pt x="832" y="854"/>
                      </a:cubicBezTo>
                      <a:cubicBezTo>
                        <a:pt x="672" y="854"/>
                        <a:pt x="516" y="815"/>
                        <a:pt x="409" y="737"/>
                      </a:cubicBezTo>
                      <a:cubicBezTo>
                        <a:pt x="312" y="698"/>
                        <a:pt x="253" y="620"/>
                        <a:pt x="253" y="543"/>
                      </a:cubicBezTo>
                      <a:cubicBezTo>
                        <a:pt x="253" y="465"/>
                        <a:pt x="312" y="426"/>
                        <a:pt x="409" y="348"/>
                      </a:cubicBezTo>
                      <a:cubicBezTo>
                        <a:pt x="526" y="270"/>
                        <a:pt x="701" y="251"/>
                        <a:pt x="837" y="251"/>
                      </a:cubicBezTo>
                      <a:close/>
                      <a:moveTo>
                        <a:pt x="812" y="0"/>
                      </a:moveTo>
                      <a:cubicBezTo>
                        <a:pt x="620" y="0"/>
                        <a:pt x="424" y="44"/>
                        <a:pt x="253" y="134"/>
                      </a:cubicBezTo>
                      <a:cubicBezTo>
                        <a:pt x="98" y="231"/>
                        <a:pt x="0" y="367"/>
                        <a:pt x="0" y="523"/>
                      </a:cubicBezTo>
                      <a:cubicBezTo>
                        <a:pt x="0" y="659"/>
                        <a:pt x="98" y="815"/>
                        <a:pt x="253" y="912"/>
                      </a:cubicBezTo>
                      <a:cubicBezTo>
                        <a:pt x="428" y="1009"/>
                        <a:pt x="623" y="1048"/>
                        <a:pt x="818" y="1048"/>
                      </a:cubicBezTo>
                      <a:cubicBezTo>
                        <a:pt x="1012" y="1048"/>
                        <a:pt x="1226" y="1009"/>
                        <a:pt x="1382" y="912"/>
                      </a:cubicBezTo>
                      <a:cubicBezTo>
                        <a:pt x="1557" y="815"/>
                        <a:pt x="1654" y="659"/>
                        <a:pt x="1654" y="523"/>
                      </a:cubicBezTo>
                      <a:cubicBezTo>
                        <a:pt x="1654" y="426"/>
                        <a:pt x="1596" y="329"/>
                        <a:pt x="1518" y="251"/>
                      </a:cubicBezTo>
                      <a:lnTo>
                        <a:pt x="1401" y="329"/>
                      </a:lnTo>
                      <a:cubicBezTo>
                        <a:pt x="1401" y="348"/>
                        <a:pt x="1382" y="348"/>
                        <a:pt x="1362" y="348"/>
                      </a:cubicBezTo>
                      <a:cubicBezTo>
                        <a:pt x="1304" y="348"/>
                        <a:pt x="1285" y="329"/>
                        <a:pt x="1265" y="309"/>
                      </a:cubicBezTo>
                      <a:cubicBezTo>
                        <a:pt x="1226" y="251"/>
                        <a:pt x="1226" y="173"/>
                        <a:pt x="1304" y="134"/>
                      </a:cubicBezTo>
                      <a:lnTo>
                        <a:pt x="1323" y="115"/>
                      </a:lnTo>
                      <a:cubicBezTo>
                        <a:pt x="1172" y="39"/>
                        <a:pt x="994"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569150" y="599725"/>
                  <a:ext cx="69575" cy="141075"/>
                </a:xfrm>
                <a:custGeom>
                  <a:avLst/>
                  <a:gdLst/>
                  <a:ahLst/>
                  <a:cxnLst/>
                  <a:rect l="l" t="t" r="r" b="b"/>
                  <a:pathLst>
                    <a:path w="2783" h="5643" extrusionOk="0">
                      <a:moveTo>
                        <a:pt x="2665" y="1"/>
                      </a:moveTo>
                      <a:cubicBezTo>
                        <a:pt x="2588" y="1"/>
                        <a:pt x="2549" y="40"/>
                        <a:pt x="2549" y="118"/>
                      </a:cubicBezTo>
                      <a:lnTo>
                        <a:pt x="2549" y="4009"/>
                      </a:lnTo>
                      <a:lnTo>
                        <a:pt x="0" y="5487"/>
                      </a:lnTo>
                      <a:lnTo>
                        <a:pt x="233" y="5643"/>
                      </a:lnTo>
                      <a:lnTo>
                        <a:pt x="2743" y="4164"/>
                      </a:lnTo>
                      <a:cubicBezTo>
                        <a:pt x="2782" y="4125"/>
                        <a:pt x="2782" y="4086"/>
                        <a:pt x="2782" y="4067"/>
                      </a:cubicBezTo>
                      <a:lnTo>
                        <a:pt x="2782" y="118"/>
                      </a:lnTo>
                      <a:cubicBezTo>
                        <a:pt x="2782" y="40"/>
                        <a:pt x="2743" y="1"/>
                        <a:pt x="26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0"/>
                <p:cNvSpPr/>
                <p:nvPr/>
              </p:nvSpPr>
              <p:spPr>
                <a:xfrm>
                  <a:off x="562825" y="735925"/>
                  <a:ext cx="12175" cy="8300"/>
                </a:xfrm>
                <a:custGeom>
                  <a:avLst/>
                  <a:gdLst/>
                  <a:ahLst/>
                  <a:cxnLst/>
                  <a:rect l="l" t="t" r="r" b="b"/>
                  <a:pathLst>
                    <a:path w="487" h="332" extrusionOk="0">
                      <a:moveTo>
                        <a:pt x="253" y="0"/>
                      </a:moveTo>
                      <a:lnTo>
                        <a:pt x="58" y="98"/>
                      </a:lnTo>
                      <a:cubicBezTo>
                        <a:pt x="20" y="136"/>
                        <a:pt x="0" y="214"/>
                        <a:pt x="20" y="292"/>
                      </a:cubicBezTo>
                      <a:cubicBezTo>
                        <a:pt x="58" y="331"/>
                        <a:pt x="97" y="331"/>
                        <a:pt x="117" y="331"/>
                      </a:cubicBezTo>
                      <a:cubicBezTo>
                        <a:pt x="156" y="331"/>
                        <a:pt x="175" y="331"/>
                        <a:pt x="175" y="312"/>
                      </a:cubicBezTo>
                      <a:lnTo>
                        <a:pt x="486" y="13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0"/>
                <p:cNvSpPr/>
                <p:nvPr/>
              </p:nvSpPr>
              <p:spPr>
                <a:xfrm>
                  <a:off x="679550" y="649825"/>
                  <a:ext cx="288925" cy="167350"/>
                </a:xfrm>
                <a:custGeom>
                  <a:avLst/>
                  <a:gdLst/>
                  <a:ahLst/>
                  <a:cxnLst/>
                  <a:rect l="l" t="t" r="r" b="b"/>
                  <a:pathLst>
                    <a:path w="11557" h="6694" extrusionOk="0">
                      <a:moveTo>
                        <a:pt x="11343" y="1"/>
                      </a:moveTo>
                      <a:lnTo>
                        <a:pt x="10078" y="740"/>
                      </a:lnTo>
                      <a:cubicBezTo>
                        <a:pt x="10085" y="737"/>
                        <a:pt x="10092" y="735"/>
                        <a:pt x="10100" y="735"/>
                      </a:cubicBezTo>
                      <a:cubicBezTo>
                        <a:pt x="10136" y="735"/>
                        <a:pt x="10175" y="770"/>
                        <a:pt x="10175" y="818"/>
                      </a:cubicBezTo>
                      <a:cubicBezTo>
                        <a:pt x="10175" y="896"/>
                        <a:pt x="10117" y="935"/>
                        <a:pt x="10039" y="935"/>
                      </a:cubicBezTo>
                      <a:lnTo>
                        <a:pt x="9650" y="935"/>
                      </a:lnTo>
                      <a:lnTo>
                        <a:pt x="7413" y="2219"/>
                      </a:lnTo>
                      <a:cubicBezTo>
                        <a:pt x="7471" y="2219"/>
                        <a:pt x="7510" y="2277"/>
                        <a:pt x="7510" y="2355"/>
                      </a:cubicBezTo>
                      <a:cubicBezTo>
                        <a:pt x="7510" y="2413"/>
                        <a:pt x="7471" y="2472"/>
                        <a:pt x="7393" y="2472"/>
                      </a:cubicBezTo>
                      <a:lnTo>
                        <a:pt x="7004" y="2472"/>
                      </a:lnTo>
                      <a:lnTo>
                        <a:pt x="0" y="6538"/>
                      </a:lnTo>
                      <a:cubicBezTo>
                        <a:pt x="0" y="6538"/>
                        <a:pt x="20" y="6538"/>
                        <a:pt x="20" y="6557"/>
                      </a:cubicBezTo>
                      <a:cubicBezTo>
                        <a:pt x="98" y="6596"/>
                        <a:pt x="156" y="6654"/>
                        <a:pt x="195" y="6693"/>
                      </a:cubicBezTo>
                      <a:lnTo>
                        <a:pt x="4553" y="4203"/>
                      </a:lnTo>
                      <a:cubicBezTo>
                        <a:pt x="4494" y="4164"/>
                        <a:pt x="4475" y="4145"/>
                        <a:pt x="4475" y="4086"/>
                      </a:cubicBezTo>
                      <a:cubicBezTo>
                        <a:pt x="4475" y="4028"/>
                        <a:pt x="4533" y="3970"/>
                        <a:pt x="4592" y="3970"/>
                      </a:cubicBezTo>
                      <a:lnTo>
                        <a:pt x="4942" y="3970"/>
                      </a:lnTo>
                      <a:lnTo>
                        <a:pt x="11557" y="156"/>
                      </a:lnTo>
                      <a:cubicBezTo>
                        <a:pt x="11537" y="137"/>
                        <a:pt x="11479" y="137"/>
                        <a:pt x="11459" y="98"/>
                      </a:cubicBezTo>
                      <a:cubicBezTo>
                        <a:pt x="11401" y="79"/>
                        <a:pt x="11362" y="40"/>
                        <a:pt x="1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0"/>
                <p:cNvSpPr/>
                <p:nvPr/>
              </p:nvSpPr>
              <p:spPr>
                <a:xfrm>
                  <a:off x="677125" y="818600"/>
                  <a:ext cx="500" cy="525"/>
                </a:xfrm>
                <a:custGeom>
                  <a:avLst/>
                  <a:gdLst/>
                  <a:ahLst/>
                  <a:cxnLst/>
                  <a:rect l="l" t="t" r="r" b="b"/>
                  <a:pathLst>
                    <a:path w="20" h="21" extrusionOk="0">
                      <a:moveTo>
                        <a:pt x="0" y="1"/>
                      </a:moveTo>
                      <a:cubicBezTo>
                        <a:pt x="19" y="1"/>
                        <a:pt x="19" y="20"/>
                        <a:pt x="0" y="1"/>
                      </a:cubicBezTo>
                      <a:cubicBezTo>
                        <a:pt x="19" y="20"/>
                        <a:pt x="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676150" y="812275"/>
                  <a:ext cx="7800" cy="7325"/>
                </a:xfrm>
                <a:custGeom>
                  <a:avLst/>
                  <a:gdLst/>
                  <a:ahLst/>
                  <a:cxnLst/>
                  <a:rect l="l" t="t" r="r" b="b"/>
                  <a:pathLst>
                    <a:path w="312" h="293" extrusionOk="0">
                      <a:moveTo>
                        <a:pt x="136" y="1"/>
                      </a:moveTo>
                      <a:lnTo>
                        <a:pt x="58" y="59"/>
                      </a:lnTo>
                      <a:cubicBezTo>
                        <a:pt x="20" y="79"/>
                        <a:pt x="0" y="156"/>
                        <a:pt x="20" y="234"/>
                      </a:cubicBezTo>
                      <a:cubicBezTo>
                        <a:pt x="20" y="254"/>
                        <a:pt x="39" y="254"/>
                        <a:pt x="39" y="254"/>
                      </a:cubicBezTo>
                      <a:cubicBezTo>
                        <a:pt x="39" y="254"/>
                        <a:pt x="58" y="254"/>
                        <a:pt x="58" y="273"/>
                      </a:cubicBezTo>
                      <a:cubicBezTo>
                        <a:pt x="97" y="273"/>
                        <a:pt x="97" y="293"/>
                        <a:pt x="117" y="293"/>
                      </a:cubicBezTo>
                      <a:cubicBezTo>
                        <a:pt x="136" y="293"/>
                        <a:pt x="156" y="293"/>
                        <a:pt x="156" y="273"/>
                      </a:cubicBezTo>
                      <a:lnTo>
                        <a:pt x="311" y="195"/>
                      </a:lnTo>
                      <a:cubicBezTo>
                        <a:pt x="292" y="137"/>
                        <a:pt x="234" y="79"/>
                        <a:pt x="156" y="40"/>
                      </a:cubicBezTo>
                      <a:cubicBezTo>
                        <a:pt x="156" y="40"/>
                        <a:pt x="136" y="40"/>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0"/>
                <p:cNvSpPr/>
                <p:nvPr/>
              </p:nvSpPr>
              <p:spPr>
                <a:xfrm>
                  <a:off x="963600" y="646725"/>
                  <a:ext cx="7300" cy="6050"/>
                </a:xfrm>
                <a:custGeom>
                  <a:avLst/>
                  <a:gdLst/>
                  <a:ahLst/>
                  <a:cxnLst/>
                  <a:rect l="l" t="t" r="r" b="b"/>
                  <a:pathLst>
                    <a:path w="292" h="242" extrusionOk="0">
                      <a:moveTo>
                        <a:pt x="152" y="1"/>
                      </a:moveTo>
                      <a:cubicBezTo>
                        <a:pt x="135" y="1"/>
                        <a:pt x="117" y="3"/>
                        <a:pt x="97" y="8"/>
                      </a:cubicBezTo>
                      <a:lnTo>
                        <a:pt x="0" y="66"/>
                      </a:lnTo>
                      <a:cubicBezTo>
                        <a:pt x="19" y="105"/>
                        <a:pt x="78" y="164"/>
                        <a:pt x="117" y="183"/>
                      </a:cubicBezTo>
                      <a:cubicBezTo>
                        <a:pt x="136" y="203"/>
                        <a:pt x="195" y="203"/>
                        <a:pt x="214" y="241"/>
                      </a:cubicBezTo>
                      <a:cubicBezTo>
                        <a:pt x="272" y="203"/>
                        <a:pt x="292" y="125"/>
                        <a:pt x="272" y="66"/>
                      </a:cubicBezTo>
                      <a:cubicBezTo>
                        <a:pt x="243" y="23"/>
                        <a:pt x="20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0"/>
                <p:cNvSpPr/>
                <p:nvPr/>
              </p:nvSpPr>
              <p:spPr>
                <a:xfrm>
                  <a:off x="818650" y="753925"/>
                  <a:ext cx="51100" cy="26275"/>
                </a:xfrm>
                <a:custGeom>
                  <a:avLst/>
                  <a:gdLst/>
                  <a:ahLst/>
                  <a:cxnLst/>
                  <a:rect l="l" t="t" r="r" b="b"/>
                  <a:pathLst>
                    <a:path w="2044" h="1051" extrusionOk="0">
                      <a:moveTo>
                        <a:pt x="1557" y="0"/>
                      </a:moveTo>
                      <a:lnTo>
                        <a:pt x="0" y="915"/>
                      </a:lnTo>
                      <a:cubicBezTo>
                        <a:pt x="39" y="915"/>
                        <a:pt x="59" y="934"/>
                        <a:pt x="78" y="934"/>
                      </a:cubicBezTo>
                      <a:cubicBezTo>
                        <a:pt x="137" y="953"/>
                        <a:pt x="176" y="1012"/>
                        <a:pt x="234" y="1051"/>
                      </a:cubicBezTo>
                      <a:lnTo>
                        <a:pt x="20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868750" y="692625"/>
                  <a:ext cx="101675" cy="55475"/>
                </a:xfrm>
                <a:custGeom>
                  <a:avLst/>
                  <a:gdLst/>
                  <a:ahLst/>
                  <a:cxnLst/>
                  <a:rect l="l" t="t" r="r" b="b"/>
                  <a:pathLst>
                    <a:path w="4067" h="2219" extrusionOk="0">
                      <a:moveTo>
                        <a:pt x="3833" y="1"/>
                      </a:moveTo>
                      <a:lnTo>
                        <a:pt x="0" y="2219"/>
                      </a:lnTo>
                      <a:lnTo>
                        <a:pt x="487" y="2219"/>
                      </a:lnTo>
                      <a:lnTo>
                        <a:pt x="4066" y="156"/>
                      </a:lnTo>
                      <a:cubicBezTo>
                        <a:pt x="4027" y="156"/>
                        <a:pt x="4008" y="118"/>
                        <a:pt x="3989" y="118"/>
                      </a:cubicBezTo>
                      <a:cubicBezTo>
                        <a:pt x="3911" y="79"/>
                        <a:pt x="3872" y="59"/>
                        <a:pt x="3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0"/>
                <p:cNvSpPr/>
                <p:nvPr/>
              </p:nvSpPr>
              <p:spPr>
                <a:xfrm>
                  <a:off x="964550" y="690025"/>
                  <a:ext cx="8300" cy="6525"/>
                </a:xfrm>
                <a:custGeom>
                  <a:avLst/>
                  <a:gdLst/>
                  <a:ahLst/>
                  <a:cxnLst/>
                  <a:rect l="l" t="t" r="r" b="b"/>
                  <a:pathLst>
                    <a:path w="332" h="261" extrusionOk="0">
                      <a:moveTo>
                        <a:pt x="183" y="0"/>
                      </a:moveTo>
                      <a:cubicBezTo>
                        <a:pt x="167" y="0"/>
                        <a:pt x="152" y="3"/>
                        <a:pt x="137" y="8"/>
                      </a:cubicBezTo>
                      <a:lnTo>
                        <a:pt x="1" y="85"/>
                      </a:lnTo>
                      <a:cubicBezTo>
                        <a:pt x="59" y="144"/>
                        <a:pt x="98" y="202"/>
                        <a:pt x="157" y="222"/>
                      </a:cubicBezTo>
                      <a:cubicBezTo>
                        <a:pt x="176" y="222"/>
                        <a:pt x="195" y="260"/>
                        <a:pt x="234" y="260"/>
                      </a:cubicBezTo>
                      <a:lnTo>
                        <a:pt x="254" y="222"/>
                      </a:lnTo>
                      <a:cubicBezTo>
                        <a:pt x="293" y="202"/>
                        <a:pt x="332" y="124"/>
                        <a:pt x="293" y="66"/>
                      </a:cubicBezTo>
                      <a:cubicBezTo>
                        <a:pt x="278" y="22"/>
                        <a:pt x="231"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0"/>
                <p:cNvSpPr/>
                <p:nvPr/>
              </p:nvSpPr>
              <p:spPr>
                <a:xfrm>
                  <a:off x="816225" y="777250"/>
                  <a:ext cx="7300" cy="5875"/>
                </a:xfrm>
                <a:custGeom>
                  <a:avLst/>
                  <a:gdLst/>
                  <a:ahLst/>
                  <a:cxnLst/>
                  <a:rect l="l" t="t" r="r" b="b"/>
                  <a:pathLst>
                    <a:path w="292" h="235" extrusionOk="0">
                      <a:moveTo>
                        <a:pt x="97" y="1"/>
                      </a:moveTo>
                      <a:lnTo>
                        <a:pt x="78" y="20"/>
                      </a:lnTo>
                      <a:cubicBezTo>
                        <a:pt x="39" y="40"/>
                        <a:pt x="0" y="118"/>
                        <a:pt x="39" y="196"/>
                      </a:cubicBezTo>
                      <a:cubicBezTo>
                        <a:pt x="59" y="234"/>
                        <a:pt x="97" y="234"/>
                        <a:pt x="117" y="234"/>
                      </a:cubicBezTo>
                      <a:cubicBezTo>
                        <a:pt x="156" y="234"/>
                        <a:pt x="175" y="234"/>
                        <a:pt x="175" y="215"/>
                      </a:cubicBezTo>
                      <a:lnTo>
                        <a:pt x="292" y="137"/>
                      </a:lnTo>
                      <a:cubicBezTo>
                        <a:pt x="273" y="98"/>
                        <a:pt x="253" y="40"/>
                        <a:pt x="175" y="20"/>
                      </a:cubicBezTo>
                      <a:cubicBezTo>
                        <a:pt x="156" y="1"/>
                        <a:pt x="117" y="1"/>
                        <a:pt x="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723800" y="705275"/>
                  <a:ext cx="141075" cy="6350"/>
                </a:xfrm>
                <a:custGeom>
                  <a:avLst/>
                  <a:gdLst/>
                  <a:ahLst/>
                  <a:cxnLst/>
                  <a:rect l="l" t="t" r="r" b="b"/>
                  <a:pathLst>
                    <a:path w="5643" h="254" extrusionOk="0">
                      <a:moveTo>
                        <a:pt x="429" y="1"/>
                      </a:moveTo>
                      <a:lnTo>
                        <a:pt x="1" y="254"/>
                      </a:lnTo>
                      <a:lnTo>
                        <a:pt x="5234" y="254"/>
                      </a:lnTo>
                      <a:lnTo>
                        <a:pt x="5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0"/>
                <p:cNvSpPr/>
                <p:nvPr/>
              </p:nvSpPr>
              <p:spPr>
                <a:xfrm>
                  <a:off x="721375" y="705275"/>
                  <a:ext cx="13150" cy="6350"/>
                </a:xfrm>
                <a:custGeom>
                  <a:avLst/>
                  <a:gdLst/>
                  <a:ahLst/>
                  <a:cxnLst/>
                  <a:rect l="l" t="t" r="r" b="b"/>
                  <a:pathLst>
                    <a:path w="526" h="254" extrusionOk="0">
                      <a:moveTo>
                        <a:pt x="137" y="1"/>
                      </a:moveTo>
                      <a:cubicBezTo>
                        <a:pt x="59" y="1"/>
                        <a:pt x="0" y="59"/>
                        <a:pt x="0" y="137"/>
                      </a:cubicBezTo>
                      <a:cubicBezTo>
                        <a:pt x="0" y="195"/>
                        <a:pt x="59" y="254"/>
                        <a:pt x="98" y="254"/>
                      </a:cubicBezTo>
                      <a:lnTo>
                        <a:pt x="5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0"/>
                <p:cNvSpPr/>
                <p:nvPr/>
              </p:nvSpPr>
              <p:spPr>
                <a:xfrm>
                  <a:off x="854650" y="705275"/>
                  <a:ext cx="12650" cy="6350"/>
                </a:xfrm>
                <a:custGeom>
                  <a:avLst/>
                  <a:gdLst/>
                  <a:ahLst/>
                  <a:cxnLst/>
                  <a:rect l="l" t="t" r="r" b="b"/>
                  <a:pathLst>
                    <a:path w="506" h="254" extrusionOk="0">
                      <a:moveTo>
                        <a:pt x="409" y="1"/>
                      </a:moveTo>
                      <a:lnTo>
                        <a:pt x="0" y="254"/>
                      </a:lnTo>
                      <a:lnTo>
                        <a:pt x="389" y="254"/>
                      </a:lnTo>
                      <a:cubicBezTo>
                        <a:pt x="467" y="254"/>
                        <a:pt x="506" y="195"/>
                        <a:pt x="506" y="137"/>
                      </a:cubicBezTo>
                      <a:cubicBezTo>
                        <a:pt x="506" y="59"/>
                        <a:pt x="467" y="20"/>
                        <a:pt x="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790450" y="667350"/>
                  <a:ext cx="141050" cy="5850"/>
                </a:xfrm>
                <a:custGeom>
                  <a:avLst/>
                  <a:gdLst/>
                  <a:ahLst/>
                  <a:cxnLst/>
                  <a:rect l="l" t="t" r="r" b="b"/>
                  <a:pathLst>
                    <a:path w="5642" h="234" extrusionOk="0">
                      <a:moveTo>
                        <a:pt x="409" y="0"/>
                      </a:moveTo>
                      <a:lnTo>
                        <a:pt x="0" y="234"/>
                      </a:lnTo>
                      <a:lnTo>
                        <a:pt x="5214" y="234"/>
                      </a:lnTo>
                      <a:lnTo>
                        <a:pt x="56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0"/>
                <p:cNvSpPr/>
                <p:nvPr/>
              </p:nvSpPr>
              <p:spPr>
                <a:xfrm>
                  <a:off x="788000" y="667350"/>
                  <a:ext cx="12675" cy="5850"/>
                </a:xfrm>
                <a:custGeom>
                  <a:avLst/>
                  <a:gdLst/>
                  <a:ahLst/>
                  <a:cxnLst/>
                  <a:rect l="l" t="t" r="r" b="b"/>
                  <a:pathLst>
                    <a:path w="507" h="234" extrusionOk="0">
                      <a:moveTo>
                        <a:pt x="117" y="0"/>
                      </a:moveTo>
                      <a:cubicBezTo>
                        <a:pt x="40" y="0"/>
                        <a:pt x="1" y="39"/>
                        <a:pt x="1" y="117"/>
                      </a:cubicBezTo>
                      <a:cubicBezTo>
                        <a:pt x="1" y="195"/>
                        <a:pt x="40" y="234"/>
                        <a:pt x="98" y="234"/>
                      </a:cubicBezTo>
                      <a:lnTo>
                        <a:pt x="5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0"/>
                <p:cNvSpPr/>
                <p:nvPr/>
              </p:nvSpPr>
              <p:spPr>
                <a:xfrm>
                  <a:off x="920775" y="667350"/>
                  <a:ext cx="13175" cy="5850"/>
                </a:xfrm>
                <a:custGeom>
                  <a:avLst/>
                  <a:gdLst/>
                  <a:ahLst/>
                  <a:cxnLst/>
                  <a:rect l="l" t="t" r="r" b="b"/>
                  <a:pathLst>
                    <a:path w="527" h="234" extrusionOk="0">
                      <a:moveTo>
                        <a:pt x="429" y="0"/>
                      </a:moveTo>
                      <a:lnTo>
                        <a:pt x="1" y="234"/>
                      </a:lnTo>
                      <a:lnTo>
                        <a:pt x="390" y="234"/>
                      </a:lnTo>
                      <a:cubicBezTo>
                        <a:pt x="468" y="234"/>
                        <a:pt x="526" y="195"/>
                        <a:pt x="526" y="117"/>
                      </a:cubicBezTo>
                      <a:cubicBezTo>
                        <a:pt x="526" y="39"/>
                        <a:pt x="468" y="2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793850" y="748075"/>
                  <a:ext cx="74925" cy="5875"/>
                </a:xfrm>
                <a:custGeom>
                  <a:avLst/>
                  <a:gdLst/>
                  <a:ahLst/>
                  <a:cxnLst/>
                  <a:rect l="l" t="t" r="r" b="b"/>
                  <a:pathLst>
                    <a:path w="2997" h="235" extrusionOk="0">
                      <a:moveTo>
                        <a:pt x="389" y="1"/>
                      </a:moveTo>
                      <a:lnTo>
                        <a:pt x="0" y="215"/>
                      </a:lnTo>
                      <a:cubicBezTo>
                        <a:pt x="0" y="234"/>
                        <a:pt x="20" y="234"/>
                        <a:pt x="59" y="234"/>
                      </a:cubicBezTo>
                      <a:lnTo>
                        <a:pt x="2588" y="234"/>
                      </a:lnTo>
                      <a:lnTo>
                        <a:pt x="29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869725" y="474250"/>
                  <a:ext cx="602625" cy="279700"/>
                </a:xfrm>
                <a:custGeom>
                  <a:avLst/>
                  <a:gdLst/>
                  <a:ahLst/>
                  <a:cxnLst/>
                  <a:rect l="l" t="t" r="r" b="b"/>
                  <a:pathLst>
                    <a:path w="24105" h="11188" extrusionOk="0">
                      <a:moveTo>
                        <a:pt x="10609" y="7793"/>
                      </a:moveTo>
                      <a:cubicBezTo>
                        <a:pt x="10604" y="7796"/>
                        <a:pt x="10600" y="7798"/>
                        <a:pt x="10595" y="7801"/>
                      </a:cubicBezTo>
                      <a:lnTo>
                        <a:pt x="10595" y="7801"/>
                      </a:lnTo>
                      <a:lnTo>
                        <a:pt x="10609" y="7793"/>
                      </a:lnTo>
                      <a:close/>
                      <a:moveTo>
                        <a:pt x="24105" y="0"/>
                      </a:moveTo>
                      <a:lnTo>
                        <a:pt x="10609" y="7793"/>
                      </a:lnTo>
                      <a:lnTo>
                        <a:pt x="10609" y="7793"/>
                      </a:lnTo>
                      <a:cubicBezTo>
                        <a:pt x="10624" y="7786"/>
                        <a:pt x="10641" y="7782"/>
                        <a:pt x="10662" y="7782"/>
                      </a:cubicBezTo>
                      <a:cubicBezTo>
                        <a:pt x="10720" y="7782"/>
                        <a:pt x="10778" y="7841"/>
                        <a:pt x="10778" y="7919"/>
                      </a:cubicBezTo>
                      <a:lnTo>
                        <a:pt x="10778" y="7977"/>
                      </a:lnTo>
                      <a:lnTo>
                        <a:pt x="24105" y="292"/>
                      </a:lnTo>
                      <a:lnTo>
                        <a:pt x="24105" y="0"/>
                      </a:lnTo>
                      <a:close/>
                      <a:moveTo>
                        <a:pt x="8804" y="8836"/>
                      </a:moveTo>
                      <a:lnTo>
                        <a:pt x="8804" y="8836"/>
                      </a:lnTo>
                      <a:cubicBezTo>
                        <a:pt x="8779" y="8841"/>
                        <a:pt x="8759" y="8854"/>
                        <a:pt x="8745" y="8870"/>
                      </a:cubicBezTo>
                      <a:lnTo>
                        <a:pt x="8745" y="8870"/>
                      </a:lnTo>
                      <a:lnTo>
                        <a:pt x="8804" y="8836"/>
                      </a:lnTo>
                      <a:close/>
                      <a:moveTo>
                        <a:pt x="10595" y="7801"/>
                      </a:moveTo>
                      <a:lnTo>
                        <a:pt x="8804" y="8836"/>
                      </a:lnTo>
                      <a:lnTo>
                        <a:pt x="8804" y="8836"/>
                      </a:lnTo>
                      <a:cubicBezTo>
                        <a:pt x="8813" y="8834"/>
                        <a:pt x="8822" y="8833"/>
                        <a:pt x="8833" y="8833"/>
                      </a:cubicBezTo>
                      <a:cubicBezTo>
                        <a:pt x="8911" y="8833"/>
                        <a:pt x="8949" y="8891"/>
                        <a:pt x="8949" y="8950"/>
                      </a:cubicBezTo>
                      <a:lnTo>
                        <a:pt x="8949" y="9028"/>
                      </a:lnTo>
                      <a:lnTo>
                        <a:pt x="10545" y="8113"/>
                      </a:lnTo>
                      <a:lnTo>
                        <a:pt x="10545" y="7919"/>
                      </a:lnTo>
                      <a:cubicBezTo>
                        <a:pt x="10545" y="7867"/>
                        <a:pt x="10562" y="7825"/>
                        <a:pt x="10595" y="7801"/>
                      </a:cubicBezTo>
                      <a:close/>
                      <a:moveTo>
                        <a:pt x="6988" y="9885"/>
                      </a:moveTo>
                      <a:lnTo>
                        <a:pt x="6988" y="9885"/>
                      </a:lnTo>
                      <a:cubicBezTo>
                        <a:pt x="6956" y="9889"/>
                        <a:pt x="6927" y="9904"/>
                        <a:pt x="6908" y="9931"/>
                      </a:cubicBezTo>
                      <a:lnTo>
                        <a:pt x="6908" y="9931"/>
                      </a:lnTo>
                      <a:lnTo>
                        <a:pt x="6988" y="9885"/>
                      </a:lnTo>
                      <a:close/>
                      <a:moveTo>
                        <a:pt x="8745" y="8870"/>
                      </a:moveTo>
                      <a:lnTo>
                        <a:pt x="6988" y="9885"/>
                      </a:lnTo>
                      <a:lnTo>
                        <a:pt x="6988" y="9885"/>
                      </a:lnTo>
                      <a:cubicBezTo>
                        <a:pt x="6993" y="9884"/>
                        <a:pt x="6999" y="9884"/>
                        <a:pt x="7004" y="9884"/>
                      </a:cubicBezTo>
                      <a:cubicBezTo>
                        <a:pt x="7082" y="9884"/>
                        <a:pt x="7140" y="9923"/>
                        <a:pt x="7140" y="10000"/>
                      </a:cubicBezTo>
                      <a:lnTo>
                        <a:pt x="7140" y="10098"/>
                      </a:lnTo>
                      <a:lnTo>
                        <a:pt x="8716" y="9183"/>
                      </a:lnTo>
                      <a:lnTo>
                        <a:pt x="8716" y="8950"/>
                      </a:lnTo>
                      <a:cubicBezTo>
                        <a:pt x="8716" y="8921"/>
                        <a:pt x="8726" y="8892"/>
                        <a:pt x="8745" y="8870"/>
                      </a:cubicBezTo>
                      <a:close/>
                      <a:moveTo>
                        <a:pt x="6908" y="9931"/>
                      </a:moveTo>
                      <a:lnTo>
                        <a:pt x="5136" y="10954"/>
                      </a:lnTo>
                      <a:lnTo>
                        <a:pt x="428" y="10954"/>
                      </a:lnTo>
                      <a:lnTo>
                        <a:pt x="0" y="11187"/>
                      </a:lnTo>
                      <a:lnTo>
                        <a:pt x="5058" y="11187"/>
                      </a:lnTo>
                      <a:lnTo>
                        <a:pt x="5058" y="11070"/>
                      </a:lnTo>
                      <a:cubicBezTo>
                        <a:pt x="5058" y="10993"/>
                        <a:pt x="5117" y="10954"/>
                        <a:pt x="5195" y="10954"/>
                      </a:cubicBezTo>
                      <a:cubicBezTo>
                        <a:pt x="5253" y="10954"/>
                        <a:pt x="5311" y="10993"/>
                        <a:pt x="5311" y="11070"/>
                      </a:cubicBezTo>
                      <a:lnTo>
                        <a:pt x="5311" y="11148"/>
                      </a:lnTo>
                      <a:lnTo>
                        <a:pt x="6887" y="10214"/>
                      </a:lnTo>
                      <a:lnTo>
                        <a:pt x="6887" y="10000"/>
                      </a:lnTo>
                      <a:cubicBezTo>
                        <a:pt x="6887" y="9972"/>
                        <a:pt x="6895" y="9949"/>
                        <a:pt x="6908" y="99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791900" y="748075"/>
                  <a:ext cx="11700" cy="5375"/>
                </a:xfrm>
                <a:custGeom>
                  <a:avLst/>
                  <a:gdLst/>
                  <a:ahLst/>
                  <a:cxnLst/>
                  <a:rect l="l" t="t" r="r" b="b"/>
                  <a:pathLst>
                    <a:path w="468" h="215" extrusionOk="0">
                      <a:moveTo>
                        <a:pt x="137" y="1"/>
                      </a:moveTo>
                      <a:cubicBezTo>
                        <a:pt x="59" y="1"/>
                        <a:pt x="0" y="78"/>
                        <a:pt x="0" y="117"/>
                      </a:cubicBezTo>
                      <a:cubicBezTo>
                        <a:pt x="0" y="176"/>
                        <a:pt x="39" y="195"/>
                        <a:pt x="78" y="215"/>
                      </a:cubicBezTo>
                      <a:lnTo>
                        <a:pt x="4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0"/>
                <p:cNvSpPr/>
                <p:nvPr/>
              </p:nvSpPr>
              <p:spPr>
                <a:xfrm>
                  <a:off x="857550" y="748075"/>
                  <a:ext cx="22900" cy="5875"/>
                </a:xfrm>
                <a:custGeom>
                  <a:avLst/>
                  <a:gdLst/>
                  <a:ahLst/>
                  <a:cxnLst/>
                  <a:rect l="l" t="t" r="r" b="b"/>
                  <a:pathLst>
                    <a:path w="916" h="235" extrusionOk="0">
                      <a:moveTo>
                        <a:pt x="429" y="1"/>
                      </a:moveTo>
                      <a:lnTo>
                        <a:pt x="1" y="234"/>
                      </a:lnTo>
                      <a:lnTo>
                        <a:pt x="487" y="234"/>
                      </a:lnTo>
                      <a:lnTo>
                        <a:pt x="9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0"/>
                <p:cNvSpPr/>
                <p:nvPr/>
              </p:nvSpPr>
              <p:spPr>
                <a:xfrm>
                  <a:off x="1146475" y="2081725"/>
                  <a:ext cx="104575" cy="60825"/>
                </a:xfrm>
                <a:custGeom>
                  <a:avLst/>
                  <a:gdLst/>
                  <a:ahLst/>
                  <a:cxnLst/>
                  <a:rect l="l" t="t" r="r" b="b"/>
                  <a:pathLst>
                    <a:path w="4183" h="2433" extrusionOk="0">
                      <a:moveTo>
                        <a:pt x="3969" y="0"/>
                      </a:moveTo>
                      <a:lnTo>
                        <a:pt x="0" y="2296"/>
                      </a:lnTo>
                      <a:cubicBezTo>
                        <a:pt x="20" y="2296"/>
                        <a:pt x="58" y="2315"/>
                        <a:pt x="58" y="2315"/>
                      </a:cubicBezTo>
                      <a:cubicBezTo>
                        <a:pt x="117" y="2374"/>
                        <a:pt x="175" y="2393"/>
                        <a:pt x="214" y="2432"/>
                      </a:cubicBezTo>
                      <a:lnTo>
                        <a:pt x="4183" y="156"/>
                      </a:lnTo>
                      <a:cubicBezTo>
                        <a:pt x="4163" y="156"/>
                        <a:pt x="4125" y="117"/>
                        <a:pt x="4105" y="117"/>
                      </a:cubicBezTo>
                      <a:cubicBezTo>
                        <a:pt x="4066" y="98"/>
                        <a:pt x="4008" y="5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1242775" y="2061525"/>
                  <a:ext cx="41350" cy="27025"/>
                </a:xfrm>
                <a:custGeom>
                  <a:avLst/>
                  <a:gdLst/>
                  <a:ahLst/>
                  <a:cxnLst/>
                  <a:rect l="l" t="t" r="r" b="b"/>
                  <a:pathLst>
                    <a:path w="1654" h="1081" extrusionOk="0">
                      <a:moveTo>
                        <a:pt x="328" y="712"/>
                      </a:moveTo>
                      <a:cubicBezTo>
                        <a:pt x="345" y="726"/>
                        <a:pt x="366" y="738"/>
                        <a:pt x="389" y="750"/>
                      </a:cubicBezTo>
                      <a:cubicBezTo>
                        <a:pt x="390" y="751"/>
                        <a:pt x="391" y="751"/>
                        <a:pt x="393" y="752"/>
                      </a:cubicBezTo>
                      <a:lnTo>
                        <a:pt x="393" y="752"/>
                      </a:lnTo>
                      <a:cubicBezTo>
                        <a:pt x="377" y="730"/>
                        <a:pt x="354" y="716"/>
                        <a:pt x="328" y="712"/>
                      </a:cubicBezTo>
                      <a:close/>
                      <a:moveTo>
                        <a:pt x="825" y="1"/>
                      </a:moveTo>
                      <a:cubicBezTo>
                        <a:pt x="623" y="1"/>
                        <a:pt x="418" y="50"/>
                        <a:pt x="253" y="147"/>
                      </a:cubicBezTo>
                      <a:cubicBezTo>
                        <a:pt x="97" y="244"/>
                        <a:pt x="0" y="400"/>
                        <a:pt x="0" y="536"/>
                      </a:cubicBezTo>
                      <a:cubicBezTo>
                        <a:pt x="0" y="633"/>
                        <a:pt x="39" y="731"/>
                        <a:pt x="117" y="808"/>
                      </a:cubicBezTo>
                      <a:lnTo>
                        <a:pt x="234" y="731"/>
                      </a:lnTo>
                      <a:cubicBezTo>
                        <a:pt x="260" y="718"/>
                        <a:pt x="285" y="711"/>
                        <a:pt x="309" y="711"/>
                      </a:cubicBezTo>
                      <a:cubicBezTo>
                        <a:pt x="316" y="711"/>
                        <a:pt x="322" y="712"/>
                        <a:pt x="328" y="712"/>
                      </a:cubicBezTo>
                      <a:lnTo>
                        <a:pt x="328" y="712"/>
                      </a:lnTo>
                      <a:cubicBezTo>
                        <a:pt x="258" y="661"/>
                        <a:pt x="234" y="602"/>
                        <a:pt x="234" y="555"/>
                      </a:cubicBezTo>
                      <a:cubicBezTo>
                        <a:pt x="234" y="478"/>
                        <a:pt x="292" y="400"/>
                        <a:pt x="389" y="361"/>
                      </a:cubicBezTo>
                      <a:cubicBezTo>
                        <a:pt x="506" y="283"/>
                        <a:pt x="681" y="264"/>
                        <a:pt x="817" y="264"/>
                      </a:cubicBezTo>
                      <a:cubicBezTo>
                        <a:pt x="992" y="264"/>
                        <a:pt x="1129" y="283"/>
                        <a:pt x="1245" y="361"/>
                      </a:cubicBezTo>
                      <a:cubicBezTo>
                        <a:pt x="1362" y="400"/>
                        <a:pt x="1401" y="478"/>
                        <a:pt x="1401" y="555"/>
                      </a:cubicBezTo>
                      <a:cubicBezTo>
                        <a:pt x="1401" y="614"/>
                        <a:pt x="1343" y="672"/>
                        <a:pt x="1245" y="750"/>
                      </a:cubicBezTo>
                      <a:cubicBezTo>
                        <a:pt x="1129" y="818"/>
                        <a:pt x="968" y="852"/>
                        <a:pt x="810" y="852"/>
                      </a:cubicBezTo>
                      <a:cubicBezTo>
                        <a:pt x="654" y="852"/>
                        <a:pt x="499" y="819"/>
                        <a:pt x="393" y="752"/>
                      </a:cubicBezTo>
                      <a:lnTo>
                        <a:pt x="393" y="752"/>
                      </a:lnTo>
                      <a:cubicBezTo>
                        <a:pt x="400" y="762"/>
                        <a:pt x="405" y="775"/>
                        <a:pt x="409" y="789"/>
                      </a:cubicBezTo>
                      <a:cubicBezTo>
                        <a:pt x="428" y="847"/>
                        <a:pt x="428" y="906"/>
                        <a:pt x="350" y="964"/>
                      </a:cubicBezTo>
                      <a:lnTo>
                        <a:pt x="331" y="983"/>
                      </a:lnTo>
                      <a:cubicBezTo>
                        <a:pt x="487" y="1061"/>
                        <a:pt x="642" y="1081"/>
                        <a:pt x="817" y="1081"/>
                      </a:cubicBezTo>
                      <a:cubicBezTo>
                        <a:pt x="1012" y="1081"/>
                        <a:pt x="1226" y="1042"/>
                        <a:pt x="1381" y="925"/>
                      </a:cubicBezTo>
                      <a:cubicBezTo>
                        <a:pt x="1557" y="847"/>
                        <a:pt x="1654" y="692"/>
                        <a:pt x="1654" y="536"/>
                      </a:cubicBezTo>
                      <a:cubicBezTo>
                        <a:pt x="1654" y="400"/>
                        <a:pt x="1537" y="244"/>
                        <a:pt x="1381" y="147"/>
                      </a:cubicBezTo>
                      <a:cubicBezTo>
                        <a:pt x="1226" y="50"/>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0"/>
                <p:cNvSpPr/>
                <p:nvPr/>
              </p:nvSpPr>
              <p:spPr>
                <a:xfrm>
                  <a:off x="1245675" y="2079100"/>
                  <a:ext cx="7825" cy="6525"/>
                </a:xfrm>
                <a:custGeom>
                  <a:avLst/>
                  <a:gdLst/>
                  <a:ahLst/>
                  <a:cxnLst/>
                  <a:rect l="l" t="t" r="r" b="b"/>
                  <a:pathLst>
                    <a:path w="313" h="261" extrusionOk="0">
                      <a:moveTo>
                        <a:pt x="175" y="1"/>
                      </a:moveTo>
                      <a:cubicBezTo>
                        <a:pt x="157" y="1"/>
                        <a:pt x="137" y="3"/>
                        <a:pt x="118" y="8"/>
                      </a:cubicBezTo>
                      <a:lnTo>
                        <a:pt x="1" y="86"/>
                      </a:lnTo>
                      <a:cubicBezTo>
                        <a:pt x="40" y="164"/>
                        <a:pt x="98" y="183"/>
                        <a:pt x="137" y="222"/>
                      </a:cubicBezTo>
                      <a:cubicBezTo>
                        <a:pt x="157" y="261"/>
                        <a:pt x="195" y="261"/>
                        <a:pt x="215" y="261"/>
                      </a:cubicBezTo>
                      <a:lnTo>
                        <a:pt x="234" y="222"/>
                      </a:lnTo>
                      <a:cubicBezTo>
                        <a:pt x="293" y="203"/>
                        <a:pt x="312" y="144"/>
                        <a:pt x="293" y="66"/>
                      </a:cubicBezTo>
                      <a:cubicBezTo>
                        <a:pt x="278" y="23"/>
                        <a:pt x="231" y="1"/>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0"/>
                <p:cNvSpPr/>
                <p:nvPr/>
              </p:nvSpPr>
              <p:spPr>
                <a:xfrm>
                  <a:off x="1114375" y="2137525"/>
                  <a:ext cx="40875" cy="25925"/>
                </a:xfrm>
                <a:custGeom>
                  <a:avLst/>
                  <a:gdLst/>
                  <a:ahLst/>
                  <a:cxnLst/>
                  <a:rect l="l" t="t" r="r" b="b"/>
                  <a:pathLst>
                    <a:path w="1635" h="1037" extrusionOk="0">
                      <a:moveTo>
                        <a:pt x="778" y="181"/>
                      </a:moveTo>
                      <a:cubicBezTo>
                        <a:pt x="953" y="181"/>
                        <a:pt x="1090" y="200"/>
                        <a:pt x="1206" y="278"/>
                      </a:cubicBezTo>
                      <a:cubicBezTo>
                        <a:pt x="1304" y="317"/>
                        <a:pt x="1362" y="395"/>
                        <a:pt x="1362" y="473"/>
                      </a:cubicBezTo>
                      <a:cubicBezTo>
                        <a:pt x="1362" y="550"/>
                        <a:pt x="1304" y="589"/>
                        <a:pt x="1206" y="667"/>
                      </a:cubicBezTo>
                      <a:cubicBezTo>
                        <a:pt x="1099" y="735"/>
                        <a:pt x="944" y="769"/>
                        <a:pt x="783" y="769"/>
                      </a:cubicBezTo>
                      <a:cubicBezTo>
                        <a:pt x="623" y="769"/>
                        <a:pt x="457" y="735"/>
                        <a:pt x="331" y="667"/>
                      </a:cubicBezTo>
                      <a:cubicBezTo>
                        <a:pt x="234" y="628"/>
                        <a:pt x="195" y="550"/>
                        <a:pt x="195" y="473"/>
                      </a:cubicBezTo>
                      <a:cubicBezTo>
                        <a:pt x="195" y="395"/>
                        <a:pt x="234" y="356"/>
                        <a:pt x="331" y="278"/>
                      </a:cubicBezTo>
                      <a:cubicBezTo>
                        <a:pt x="467" y="200"/>
                        <a:pt x="623" y="181"/>
                        <a:pt x="778" y="181"/>
                      </a:cubicBezTo>
                      <a:close/>
                      <a:moveTo>
                        <a:pt x="807" y="1"/>
                      </a:moveTo>
                      <a:cubicBezTo>
                        <a:pt x="632" y="1"/>
                        <a:pt x="457" y="35"/>
                        <a:pt x="311" y="103"/>
                      </a:cubicBezTo>
                      <a:cubicBezTo>
                        <a:pt x="370" y="161"/>
                        <a:pt x="389" y="200"/>
                        <a:pt x="331" y="259"/>
                      </a:cubicBezTo>
                      <a:cubicBezTo>
                        <a:pt x="311" y="297"/>
                        <a:pt x="272" y="297"/>
                        <a:pt x="234" y="297"/>
                      </a:cubicBezTo>
                      <a:cubicBezTo>
                        <a:pt x="214" y="297"/>
                        <a:pt x="195" y="297"/>
                        <a:pt x="195" y="278"/>
                      </a:cubicBezTo>
                      <a:lnTo>
                        <a:pt x="117" y="220"/>
                      </a:lnTo>
                      <a:cubicBezTo>
                        <a:pt x="39" y="297"/>
                        <a:pt x="0" y="395"/>
                        <a:pt x="0" y="492"/>
                      </a:cubicBezTo>
                      <a:cubicBezTo>
                        <a:pt x="0" y="648"/>
                        <a:pt x="97" y="784"/>
                        <a:pt x="272" y="881"/>
                      </a:cubicBezTo>
                      <a:cubicBezTo>
                        <a:pt x="428" y="978"/>
                        <a:pt x="623" y="1037"/>
                        <a:pt x="817" y="1037"/>
                      </a:cubicBezTo>
                      <a:cubicBezTo>
                        <a:pt x="992" y="1037"/>
                        <a:pt x="1167" y="978"/>
                        <a:pt x="1304" y="939"/>
                      </a:cubicBezTo>
                      <a:lnTo>
                        <a:pt x="1265" y="920"/>
                      </a:lnTo>
                      <a:cubicBezTo>
                        <a:pt x="1167" y="842"/>
                        <a:pt x="1148" y="764"/>
                        <a:pt x="1187" y="725"/>
                      </a:cubicBezTo>
                      <a:cubicBezTo>
                        <a:pt x="1201" y="682"/>
                        <a:pt x="1249" y="660"/>
                        <a:pt x="1304" y="660"/>
                      </a:cubicBezTo>
                      <a:cubicBezTo>
                        <a:pt x="1323" y="660"/>
                        <a:pt x="1342" y="662"/>
                        <a:pt x="1362" y="667"/>
                      </a:cubicBezTo>
                      <a:lnTo>
                        <a:pt x="1498" y="764"/>
                      </a:lnTo>
                      <a:cubicBezTo>
                        <a:pt x="1576" y="687"/>
                        <a:pt x="1634" y="589"/>
                        <a:pt x="1634" y="492"/>
                      </a:cubicBezTo>
                      <a:cubicBezTo>
                        <a:pt x="1634" y="395"/>
                        <a:pt x="1576" y="297"/>
                        <a:pt x="1498" y="220"/>
                      </a:cubicBezTo>
                      <a:lnTo>
                        <a:pt x="1440" y="278"/>
                      </a:lnTo>
                      <a:cubicBezTo>
                        <a:pt x="1401" y="278"/>
                        <a:pt x="1381" y="297"/>
                        <a:pt x="1381" y="297"/>
                      </a:cubicBezTo>
                      <a:cubicBezTo>
                        <a:pt x="1342" y="297"/>
                        <a:pt x="1304" y="278"/>
                        <a:pt x="1284" y="259"/>
                      </a:cubicBezTo>
                      <a:cubicBezTo>
                        <a:pt x="1265" y="200"/>
                        <a:pt x="1265" y="122"/>
                        <a:pt x="1304" y="103"/>
                      </a:cubicBezTo>
                      <a:cubicBezTo>
                        <a:pt x="1158" y="35"/>
                        <a:pt x="983"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1144525" y="2139125"/>
                  <a:ext cx="6825" cy="5375"/>
                </a:xfrm>
                <a:custGeom>
                  <a:avLst/>
                  <a:gdLst/>
                  <a:ahLst/>
                  <a:cxnLst/>
                  <a:rect l="l" t="t" r="r" b="b"/>
                  <a:pathLst>
                    <a:path w="273" h="215" extrusionOk="0">
                      <a:moveTo>
                        <a:pt x="78" y="0"/>
                      </a:moveTo>
                      <a:cubicBezTo>
                        <a:pt x="39" y="39"/>
                        <a:pt x="0" y="97"/>
                        <a:pt x="59" y="175"/>
                      </a:cubicBezTo>
                      <a:cubicBezTo>
                        <a:pt x="78" y="214"/>
                        <a:pt x="117" y="214"/>
                        <a:pt x="156" y="214"/>
                      </a:cubicBezTo>
                      <a:cubicBezTo>
                        <a:pt x="175" y="214"/>
                        <a:pt x="195" y="214"/>
                        <a:pt x="195" y="195"/>
                      </a:cubicBezTo>
                      <a:lnTo>
                        <a:pt x="273" y="136"/>
                      </a:lnTo>
                      <a:cubicBezTo>
                        <a:pt x="214" y="97"/>
                        <a:pt x="175" y="39"/>
                        <a:pt x="117" y="19"/>
                      </a:cubicBezTo>
                      <a:cubicBezTo>
                        <a:pt x="98" y="19"/>
                        <a:pt x="78"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0"/>
                <p:cNvSpPr/>
                <p:nvPr/>
              </p:nvSpPr>
              <p:spPr>
                <a:xfrm>
                  <a:off x="1145975" y="2156125"/>
                  <a:ext cx="326375" cy="192650"/>
                </a:xfrm>
                <a:custGeom>
                  <a:avLst/>
                  <a:gdLst/>
                  <a:ahLst/>
                  <a:cxnLst/>
                  <a:rect l="l" t="t" r="r" b="b"/>
                  <a:pathLst>
                    <a:path w="13055" h="7706" extrusionOk="0">
                      <a:moveTo>
                        <a:pt x="215" y="1"/>
                      </a:moveTo>
                      <a:cubicBezTo>
                        <a:pt x="195" y="59"/>
                        <a:pt x="137" y="98"/>
                        <a:pt x="78" y="137"/>
                      </a:cubicBezTo>
                      <a:cubicBezTo>
                        <a:pt x="40" y="137"/>
                        <a:pt x="20" y="176"/>
                        <a:pt x="1" y="176"/>
                      </a:cubicBezTo>
                      <a:lnTo>
                        <a:pt x="13055" y="7705"/>
                      </a:lnTo>
                      <a:lnTo>
                        <a:pt x="13055" y="7413"/>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0"/>
                <p:cNvSpPr/>
                <p:nvPr/>
              </p:nvSpPr>
              <p:spPr>
                <a:xfrm>
                  <a:off x="1143550" y="2153925"/>
                  <a:ext cx="8300" cy="6625"/>
                </a:xfrm>
                <a:custGeom>
                  <a:avLst/>
                  <a:gdLst/>
                  <a:ahLst/>
                  <a:cxnLst/>
                  <a:rect l="l" t="t" r="r" b="b"/>
                  <a:pathLst>
                    <a:path w="332" h="265" extrusionOk="0">
                      <a:moveTo>
                        <a:pt x="137" y="0"/>
                      </a:moveTo>
                      <a:cubicBezTo>
                        <a:pt x="98" y="0"/>
                        <a:pt x="59" y="18"/>
                        <a:pt x="20" y="69"/>
                      </a:cubicBezTo>
                      <a:cubicBezTo>
                        <a:pt x="0" y="108"/>
                        <a:pt x="0" y="186"/>
                        <a:pt x="78" y="225"/>
                      </a:cubicBezTo>
                      <a:lnTo>
                        <a:pt x="117" y="264"/>
                      </a:lnTo>
                      <a:cubicBezTo>
                        <a:pt x="137" y="264"/>
                        <a:pt x="175" y="225"/>
                        <a:pt x="195" y="225"/>
                      </a:cubicBezTo>
                      <a:cubicBezTo>
                        <a:pt x="234" y="186"/>
                        <a:pt x="292" y="147"/>
                        <a:pt x="331" y="108"/>
                      </a:cubicBezTo>
                      <a:lnTo>
                        <a:pt x="195" y="11"/>
                      </a:lnTo>
                      <a:cubicBezTo>
                        <a:pt x="175" y="5"/>
                        <a:pt x="15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1058425" y="2106050"/>
                  <a:ext cx="63250" cy="37475"/>
                </a:xfrm>
                <a:custGeom>
                  <a:avLst/>
                  <a:gdLst/>
                  <a:ahLst/>
                  <a:cxnLst/>
                  <a:rect l="l" t="t" r="r" b="b"/>
                  <a:pathLst>
                    <a:path w="2530" h="1499" extrusionOk="0">
                      <a:moveTo>
                        <a:pt x="234" y="0"/>
                      </a:moveTo>
                      <a:lnTo>
                        <a:pt x="1" y="156"/>
                      </a:lnTo>
                      <a:lnTo>
                        <a:pt x="2316" y="1498"/>
                      </a:lnTo>
                      <a:cubicBezTo>
                        <a:pt x="2335" y="1420"/>
                        <a:pt x="2374" y="1401"/>
                        <a:pt x="2452" y="1342"/>
                      </a:cubicBezTo>
                      <a:cubicBezTo>
                        <a:pt x="2472" y="1342"/>
                        <a:pt x="2510" y="1323"/>
                        <a:pt x="2530" y="1323"/>
                      </a:cubicBezTo>
                      <a:lnTo>
                        <a:pt x="2510" y="1323"/>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1019025" y="2083175"/>
                  <a:ext cx="39425" cy="22900"/>
                </a:xfrm>
                <a:custGeom>
                  <a:avLst/>
                  <a:gdLst/>
                  <a:ahLst/>
                  <a:cxnLst/>
                  <a:rect l="l" t="t" r="r" b="b"/>
                  <a:pathLst>
                    <a:path w="1577" h="916" extrusionOk="0">
                      <a:moveTo>
                        <a:pt x="234" y="1"/>
                      </a:moveTo>
                      <a:lnTo>
                        <a:pt x="1" y="137"/>
                      </a:lnTo>
                      <a:lnTo>
                        <a:pt x="1324" y="915"/>
                      </a:lnTo>
                      <a:lnTo>
                        <a:pt x="1577" y="77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1116300" y="2139600"/>
                  <a:ext cx="6350" cy="4900"/>
                </a:xfrm>
                <a:custGeom>
                  <a:avLst/>
                  <a:gdLst/>
                  <a:ahLst/>
                  <a:cxnLst/>
                  <a:rect l="l" t="t" r="r" b="b"/>
                  <a:pathLst>
                    <a:path w="254" h="196" extrusionOk="0">
                      <a:moveTo>
                        <a:pt x="215" y="0"/>
                      </a:moveTo>
                      <a:cubicBezTo>
                        <a:pt x="195" y="0"/>
                        <a:pt x="157" y="20"/>
                        <a:pt x="137" y="20"/>
                      </a:cubicBezTo>
                      <a:cubicBezTo>
                        <a:pt x="59" y="59"/>
                        <a:pt x="20" y="98"/>
                        <a:pt x="1" y="156"/>
                      </a:cubicBezTo>
                      <a:lnTo>
                        <a:pt x="59" y="195"/>
                      </a:lnTo>
                      <a:lnTo>
                        <a:pt x="137" y="195"/>
                      </a:lnTo>
                      <a:cubicBezTo>
                        <a:pt x="195" y="195"/>
                        <a:pt x="215" y="176"/>
                        <a:pt x="234" y="156"/>
                      </a:cubicBezTo>
                      <a:cubicBezTo>
                        <a:pt x="254" y="98"/>
                        <a:pt x="254" y="2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878950" y="2106050"/>
                  <a:ext cx="179500" cy="84650"/>
                </a:xfrm>
                <a:custGeom>
                  <a:avLst/>
                  <a:gdLst/>
                  <a:ahLst/>
                  <a:cxnLst/>
                  <a:rect l="l" t="t" r="r" b="b"/>
                  <a:pathLst>
                    <a:path w="7180" h="3386" extrusionOk="0">
                      <a:moveTo>
                        <a:pt x="6927" y="0"/>
                      </a:moveTo>
                      <a:lnTo>
                        <a:pt x="4359" y="1498"/>
                      </a:lnTo>
                      <a:cubicBezTo>
                        <a:pt x="4398" y="1518"/>
                        <a:pt x="4417" y="1576"/>
                        <a:pt x="4398" y="1654"/>
                      </a:cubicBezTo>
                      <a:cubicBezTo>
                        <a:pt x="4378" y="1712"/>
                        <a:pt x="4339" y="1712"/>
                        <a:pt x="4300" y="1712"/>
                      </a:cubicBezTo>
                      <a:cubicBezTo>
                        <a:pt x="4281" y="1712"/>
                        <a:pt x="4261" y="1712"/>
                        <a:pt x="4261" y="1673"/>
                      </a:cubicBezTo>
                      <a:lnTo>
                        <a:pt x="4145" y="1615"/>
                      </a:lnTo>
                      <a:lnTo>
                        <a:pt x="1557" y="3093"/>
                      </a:lnTo>
                      <a:lnTo>
                        <a:pt x="254" y="2335"/>
                      </a:lnTo>
                      <a:lnTo>
                        <a:pt x="1" y="2490"/>
                      </a:lnTo>
                      <a:lnTo>
                        <a:pt x="1518" y="3366"/>
                      </a:lnTo>
                      <a:cubicBezTo>
                        <a:pt x="1538" y="3366"/>
                        <a:pt x="1557" y="3385"/>
                        <a:pt x="1557" y="3385"/>
                      </a:cubicBezTo>
                      <a:cubicBezTo>
                        <a:pt x="1577" y="3385"/>
                        <a:pt x="1616" y="3385"/>
                        <a:pt x="1616" y="3366"/>
                      </a:cubicBezTo>
                      <a:lnTo>
                        <a:pt x="7180" y="156"/>
                      </a:lnTo>
                      <a:lnTo>
                        <a:pt x="69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0"/>
                <p:cNvSpPr/>
                <p:nvPr/>
              </p:nvSpPr>
              <p:spPr>
                <a:xfrm>
                  <a:off x="1058925" y="2001475"/>
                  <a:ext cx="143975" cy="104100"/>
                </a:xfrm>
                <a:custGeom>
                  <a:avLst/>
                  <a:gdLst/>
                  <a:ahLst/>
                  <a:cxnLst/>
                  <a:rect l="l" t="t" r="r" b="b"/>
                  <a:pathLst>
                    <a:path w="5759" h="4164" extrusionOk="0">
                      <a:moveTo>
                        <a:pt x="4339" y="0"/>
                      </a:moveTo>
                      <a:lnTo>
                        <a:pt x="4086" y="156"/>
                      </a:lnTo>
                      <a:lnTo>
                        <a:pt x="5409" y="915"/>
                      </a:lnTo>
                      <a:lnTo>
                        <a:pt x="2743" y="2432"/>
                      </a:lnTo>
                      <a:cubicBezTo>
                        <a:pt x="2802" y="2471"/>
                        <a:pt x="2821" y="2529"/>
                        <a:pt x="2802" y="2607"/>
                      </a:cubicBezTo>
                      <a:cubicBezTo>
                        <a:pt x="2782" y="2666"/>
                        <a:pt x="2724" y="2666"/>
                        <a:pt x="2704" y="2666"/>
                      </a:cubicBezTo>
                      <a:cubicBezTo>
                        <a:pt x="2685" y="2666"/>
                        <a:pt x="2646" y="2666"/>
                        <a:pt x="2646" y="2627"/>
                      </a:cubicBezTo>
                      <a:lnTo>
                        <a:pt x="2529" y="2568"/>
                      </a:lnTo>
                      <a:lnTo>
                        <a:pt x="0" y="4027"/>
                      </a:lnTo>
                      <a:lnTo>
                        <a:pt x="253" y="4164"/>
                      </a:lnTo>
                      <a:lnTo>
                        <a:pt x="5720" y="1012"/>
                      </a:lnTo>
                      <a:cubicBezTo>
                        <a:pt x="5759" y="973"/>
                        <a:pt x="5759" y="934"/>
                        <a:pt x="5759" y="915"/>
                      </a:cubicBezTo>
                      <a:cubicBezTo>
                        <a:pt x="5759" y="856"/>
                        <a:pt x="5739" y="837"/>
                        <a:pt x="5720" y="817"/>
                      </a:cubicBezTo>
                      <a:lnTo>
                        <a:pt x="43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0"/>
                <p:cNvSpPr/>
                <p:nvPr/>
              </p:nvSpPr>
              <p:spPr>
                <a:xfrm>
                  <a:off x="1052100" y="2102625"/>
                  <a:ext cx="12200" cy="6350"/>
                </a:xfrm>
                <a:custGeom>
                  <a:avLst/>
                  <a:gdLst/>
                  <a:ahLst/>
                  <a:cxnLst/>
                  <a:rect l="l" t="t" r="r" b="b"/>
                  <a:pathLst>
                    <a:path w="488" h="254" extrusionOk="0">
                      <a:moveTo>
                        <a:pt x="254" y="1"/>
                      </a:moveTo>
                      <a:lnTo>
                        <a:pt x="1" y="137"/>
                      </a:lnTo>
                      <a:lnTo>
                        <a:pt x="254" y="254"/>
                      </a:lnTo>
                      <a:lnTo>
                        <a:pt x="487" y="13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1088575" y="2043300"/>
                  <a:ext cx="38950" cy="22875"/>
                </a:xfrm>
                <a:custGeom>
                  <a:avLst/>
                  <a:gdLst/>
                  <a:ahLst/>
                  <a:cxnLst/>
                  <a:rect l="l" t="t" r="r" b="b"/>
                  <a:pathLst>
                    <a:path w="1558" h="915" extrusionOk="0">
                      <a:moveTo>
                        <a:pt x="254" y="0"/>
                      </a:moveTo>
                      <a:lnTo>
                        <a:pt x="1" y="156"/>
                      </a:lnTo>
                      <a:lnTo>
                        <a:pt x="1324" y="915"/>
                      </a:lnTo>
                      <a:lnTo>
                        <a:pt x="1557" y="759"/>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1121650" y="2062275"/>
                  <a:ext cx="7825" cy="5850"/>
                </a:xfrm>
                <a:custGeom>
                  <a:avLst/>
                  <a:gdLst/>
                  <a:ahLst/>
                  <a:cxnLst/>
                  <a:rect l="l" t="t" r="r" b="b"/>
                  <a:pathLst>
                    <a:path w="313" h="234" extrusionOk="0">
                      <a:moveTo>
                        <a:pt x="234" y="0"/>
                      </a:moveTo>
                      <a:lnTo>
                        <a:pt x="1" y="156"/>
                      </a:lnTo>
                      <a:lnTo>
                        <a:pt x="118" y="234"/>
                      </a:lnTo>
                      <a:lnTo>
                        <a:pt x="195" y="234"/>
                      </a:lnTo>
                      <a:cubicBezTo>
                        <a:pt x="234" y="234"/>
                        <a:pt x="273" y="195"/>
                        <a:pt x="293" y="175"/>
                      </a:cubicBezTo>
                      <a:cubicBezTo>
                        <a:pt x="312" y="136"/>
                        <a:pt x="312" y="58"/>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949000" y="2124525"/>
                  <a:ext cx="38925" cy="22400"/>
                </a:xfrm>
                <a:custGeom>
                  <a:avLst/>
                  <a:gdLst/>
                  <a:ahLst/>
                  <a:cxnLst/>
                  <a:rect l="l" t="t" r="r" b="b"/>
                  <a:pathLst>
                    <a:path w="1557" h="896" extrusionOk="0">
                      <a:moveTo>
                        <a:pt x="234" y="0"/>
                      </a:moveTo>
                      <a:lnTo>
                        <a:pt x="0" y="137"/>
                      </a:lnTo>
                      <a:lnTo>
                        <a:pt x="1304" y="895"/>
                      </a:lnTo>
                      <a:lnTo>
                        <a:pt x="1557" y="759"/>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981575" y="2143500"/>
                  <a:ext cx="8300" cy="5375"/>
                </a:xfrm>
                <a:custGeom>
                  <a:avLst/>
                  <a:gdLst/>
                  <a:ahLst/>
                  <a:cxnLst/>
                  <a:rect l="l" t="t" r="r" b="b"/>
                  <a:pathLst>
                    <a:path w="332" h="215" extrusionOk="0">
                      <a:moveTo>
                        <a:pt x="254" y="0"/>
                      </a:moveTo>
                      <a:lnTo>
                        <a:pt x="1" y="136"/>
                      </a:lnTo>
                      <a:lnTo>
                        <a:pt x="137" y="214"/>
                      </a:lnTo>
                      <a:lnTo>
                        <a:pt x="195" y="214"/>
                      </a:lnTo>
                      <a:cubicBezTo>
                        <a:pt x="254" y="214"/>
                        <a:pt x="273" y="175"/>
                        <a:pt x="293" y="156"/>
                      </a:cubicBezTo>
                      <a:cubicBezTo>
                        <a:pt x="332" y="117"/>
                        <a:pt x="332" y="39"/>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988400" y="1901750"/>
                  <a:ext cx="192125" cy="110925"/>
                </a:xfrm>
                <a:custGeom>
                  <a:avLst/>
                  <a:gdLst/>
                  <a:ahLst/>
                  <a:cxnLst/>
                  <a:rect l="l" t="t" r="r" b="b"/>
                  <a:pathLst>
                    <a:path w="7685" h="4437" extrusionOk="0">
                      <a:moveTo>
                        <a:pt x="1323" y="1"/>
                      </a:moveTo>
                      <a:lnTo>
                        <a:pt x="0" y="760"/>
                      </a:lnTo>
                      <a:lnTo>
                        <a:pt x="6381" y="4437"/>
                      </a:lnTo>
                      <a:lnTo>
                        <a:pt x="6887" y="4145"/>
                      </a:lnTo>
                      <a:lnTo>
                        <a:pt x="5448" y="3308"/>
                      </a:lnTo>
                      <a:cubicBezTo>
                        <a:pt x="5428" y="3269"/>
                        <a:pt x="5409" y="3192"/>
                        <a:pt x="5428" y="3153"/>
                      </a:cubicBezTo>
                      <a:cubicBezTo>
                        <a:pt x="5443" y="3109"/>
                        <a:pt x="5490" y="3087"/>
                        <a:pt x="5546" y="3087"/>
                      </a:cubicBezTo>
                      <a:cubicBezTo>
                        <a:pt x="5564" y="3087"/>
                        <a:pt x="5584" y="3089"/>
                        <a:pt x="5603" y="3094"/>
                      </a:cubicBezTo>
                      <a:lnTo>
                        <a:pt x="7160" y="3989"/>
                      </a:lnTo>
                      <a:lnTo>
                        <a:pt x="7685"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1123125" y="1978825"/>
                  <a:ext cx="44275" cy="26550"/>
                </a:xfrm>
                <a:custGeom>
                  <a:avLst/>
                  <a:gdLst/>
                  <a:ahLst/>
                  <a:cxnLst/>
                  <a:rect l="l" t="t" r="r" b="b"/>
                  <a:pathLst>
                    <a:path w="1771" h="1062" extrusionOk="0">
                      <a:moveTo>
                        <a:pt x="152" y="1"/>
                      </a:moveTo>
                      <a:cubicBezTo>
                        <a:pt x="108" y="1"/>
                        <a:pt x="65" y="18"/>
                        <a:pt x="39" y="70"/>
                      </a:cubicBezTo>
                      <a:cubicBezTo>
                        <a:pt x="0" y="109"/>
                        <a:pt x="0" y="186"/>
                        <a:pt x="78" y="225"/>
                      </a:cubicBezTo>
                      <a:lnTo>
                        <a:pt x="1518" y="1062"/>
                      </a:lnTo>
                      <a:lnTo>
                        <a:pt x="1771" y="906"/>
                      </a:lnTo>
                      <a:lnTo>
                        <a:pt x="214" y="11"/>
                      </a:lnTo>
                      <a:cubicBezTo>
                        <a:pt x="195" y="5"/>
                        <a:pt x="17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916900" y="1943100"/>
                  <a:ext cx="192150" cy="110925"/>
                </a:xfrm>
                <a:custGeom>
                  <a:avLst/>
                  <a:gdLst/>
                  <a:ahLst/>
                  <a:cxnLst/>
                  <a:rect l="l" t="t" r="r" b="b"/>
                  <a:pathLst>
                    <a:path w="7686" h="4437" extrusionOk="0">
                      <a:moveTo>
                        <a:pt x="1304" y="1"/>
                      </a:moveTo>
                      <a:lnTo>
                        <a:pt x="0" y="759"/>
                      </a:lnTo>
                      <a:lnTo>
                        <a:pt x="6362" y="4436"/>
                      </a:lnTo>
                      <a:lnTo>
                        <a:pt x="6868" y="4145"/>
                      </a:lnTo>
                      <a:lnTo>
                        <a:pt x="5487" y="3347"/>
                      </a:lnTo>
                      <a:cubicBezTo>
                        <a:pt x="5409" y="3308"/>
                        <a:pt x="5409" y="3230"/>
                        <a:pt x="5448" y="3191"/>
                      </a:cubicBezTo>
                      <a:cubicBezTo>
                        <a:pt x="5461" y="3164"/>
                        <a:pt x="5504" y="3136"/>
                        <a:pt x="5549" y="3136"/>
                      </a:cubicBezTo>
                      <a:cubicBezTo>
                        <a:pt x="5568" y="3136"/>
                        <a:pt x="5586" y="3141"/>
                        <a:pt x="5603" y="3152"/>
                      </a:cubicBezTo>
                      <a:lnTo>
                        <a:pt x="7121" y="4028"/>
                      </a:lnTo>
                      <a:lnTo>
                        <a:pt x="7685" y="3697"/>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0"/>
                <p:cNvSpPr/>
                <p:nvPr/>
              </p:nvSpPr>
              <p:spPr>
                <a:xfrm>
                  <a:off x="1052100" y="2021250"/>
                  <a:ext cx="42825" cy="25975"/>
                </a:xfrm>
                <a:custGeom>
                  <a:avLst/>
                  <a:gdLst/>
                  <a:ahLst/>
                  <a:cxnLst/>
                  <a:rect l="l" t="t" r="r" b="b"/>
                  <a:pathLst>
                    <a:path w="1713" h="1039" extrusionOk="0">
                      <a:moveTo>
                        <a:pt x="133" y="1"/>
                      </a:moveTo>
                      <a:cubicBezTo>
                        <a:pt x="99" y="1"/>
                        <a:pt x="63" y="20"/>
                        <a:pt x="40" y="65"/>
                      </a:cubicBezTo>
                      <a:cubicBezTo>
                        <a:pt x="1" y="104"/>
                        <a:pt x="1" y="182"/>
                        <a:pt x="79" y="240"/>
                      </a:cubicBezTo>
                      <a:lnTo>
                        <a:pt x="1460" y="1038"/>
                      </a:lnTo>
                      <a:lnTo>
                        <a:pt x="1713" y="882"/>
                      </a:lnTo>
                      <a:lnTo>
                        <a:pt x="195" y="26"/>
                      </a:lnTo>
                      <a:cubicBezTo>
                        <a:pt x="179" y="10"/>
                        <a:pt x="156"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0"/>
                <p:cNvSpPr/>
                <p:nvPr/>
              </p:nvSpPr>
              <p:spPr>
                <a:xfrm>
                  <a:off x="776825" y="2023350"/>
                  <a:ext cx="192125" cy="110925"/>
                </a:xfrm>
                <a:custGeom>
                  <a:avLst/>
                  <a:gdLst/>
                  <a:ahLst/>
                  <a:cxnLst/>
                  <a:rect l="l" t="t" r="r" b="b"/>
                  <a:pathLst>
                    <a:path w="7685" h="4437" extrusionOk="0">
                      <a:moveTo>
                        <a:pt x="1323" y="1"/>
                      </a:moveTo>
                      <a:lnTo>
                        <a:pt x="0" y="759"/>
                      </a:lnTo>
                      <a:lnTo>
                        <a:pt x="6382" y="4436"/>
                      </a:lnTo>
                      <a:lnTo>
                        <a:pt x="6868" y="4145"/>
                      </a:lnTo>
                      <a:lnTo>
                        <a:pt x="5467" y="3347"/>
                      </a:lnTo>
                      <a:cubicBezTo>
                        <a:pt x="5428" y="3347"/>
                        <a:pt x="5428" y="3269"/>
                        <a:pt x="5448" y="3191"/>
                      </a:cubicBezTo>
                      <a:cubicBezTo>
                        <a:pt x="5461" y="3164"/>
                        <a:pt x="5504" y="3136"/>
                        <a:pt x="5556" y="3136"/>
                      </a:cubicBezTo>
                      <a:cubicBezTo>
                        <a:pt x="5577" y="3136"/>
                        <a:pt x="5600" y="3141"/>
                        <a:pt x="5623" y="3152"/>
                      </a:cubicBezTo>
                      <a:lnTo>
                        <a:pt x="7121" y="4028"/>
                      </a:lnTo>
                      <a:lnTo>
                        <a:pt x="7685"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912525" y="2101500"/>
                  <a:ext cx="42325" cy="25975"/>
                </a:xfrm>
                <a:custGeom>
                  <a:avLst/>
                  <a:gdLst/>
                  <a:ahLst/>
                  <a:cxnLst/>
                  <a:rect l="l" t="t" r="r" b="b"/>
                  <a:pathLst>
                    <a:path w="1693" h="1039" extrusionOk="0">
                      <a:moveTo>
                        <a:pt x="122" y="1"/>
                      </a:moveTo>
                      <a:cubicBezTo>
                        <a:pt x="88" y="1"/>
                        <a:pt x="54" y="20"/>
                        <a:pt x="20" y="65"/>
                      </a:cubicBezTo>
                      <a:cubicBezTo>
                        <a:pt x="0" y="104"/>
                        <a:pt x="0" y="182"/>
                        <a:pt x="78" y="240"/>
                      </a:cubicBezTo>
                      <a:lnTo>
                        <a:pt x="1459" y="1038"/>
                      </a:lnTo>
                      <a:lnTo>
                        <a:pt x="1693" y="882"/>
                      </a:lnTo>
                      <a:lnTo>
                        <a:pt x="195" y="26"/>
                      </a:lnTo>
                      <a:cubicBezTo>
                        <a:pt x="171" y="10"/>
                        <a:pt x="146"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705325" y="2065675"/>
                  <a:ext cx="192150" cy="110425"/>
                </a:xfrm>
                <a:custGeom>
                  <a:avLst/>
                  <a:gdLst/>
                  <a:ahLst/>
                  <a:cxnLst/>
                  <a:rect l="l" t="t" r="r" b="b"/>
                  <a:pathLst>
                    <a:path w="7686" h="4417" extrusionOk="0">
                      <a:moveTo>
                        <a:pt x="1304" y="0"/>
                      </a:moveTo>
                      <a:lnTo>
                        <a:pt x="0" y="740"/>
                      </a:lnTo>
                      <a:lnTo>
                        <a:pt x="6362" y="4417"/>
                      </a:lnTo>
                      <a:lnTo>
                        <a:pt x="6926" y="4105"/>
                      </a:lnTo>
                      <a:lnTo>
                        <a:pt x="5603" y="3347"/>
                      </a:lnTo>
                      <a:cubicBezTo>
                        <a:pt x="5545" y="3327"/>
                        <a:pt x="5545" y="3249"/>
                        <a:pt x="5565" y="3171"/>
                      </a:cubicBezTo>
                      <a:cubicBezTo>
                        <a:pt x="5579" y="3143"/>
                        <a:pt x="5624" y="3125"/>
                        <a:pt x="5678" y="3125"/>
                      </a:cubicBezTo>
                      <a:cubicBezTo>
                        <a:pt x="5698" y="3125"/>
                        <a:pt x="5719" y="3127"/>
                        <a:pt x="5740" y="3133"/>
                      </a:cubicBezTo>
                      <a:lnTo>
                        <a:pt x="7160" y="3950"/>
                      </a:lnTo>
                      <a:lnTo>
                        <a:pt x="7685" y="3658"/>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0"/>
                <p:cNvSpPr/>
                <p:nvPr/>
              </p:nvSpPr>
              <p:spPr>
                <a:xfrm>
                  <a:off x="843450" y="2144175"/>
                  <a:ext cx="40875" cy="24625"/>
                </a:xfrm>
                <a:custGeom>
                  <a:avLst/>
                  <a:gdLst/>
                  <a:ahLst/>
                  <a:cxnLst/>
                  <a:rect l="l" t="t" r="r" b="b"/>
                  <a:pathLst>
                    <a:path w="1635" h="985" extrusionOk="0">
                      <a:moveTo>
                        <a:pt x="146" y="0"/>
                      </a:moveTo>
                      <a:cubicBezTo>
                        <a:pt x="105" y="0"/>
                        <a:pt x="64" y="14"/>
                        <a:pt x="40" y="51"/>
                      </a:cubicBezTo>
                      <a:cubicBezTo>
                        <a:pt x="1" y="109"/>
                        <a:pt x="1" y="187"/>
                        <a:pt x="78" y="226"/>
                      </a:cubicBezTo>
                      <a:lnTo>
                        <a:pt x="1401" y="985"/>
                      </a:lnTo>
                      <a:lnTo>
                        <a:pt x="1635" y="829"/>
                      </a:lnTo>
                      <a:lnTo>
                        <a:pt x="215" y="12"/>
                      </a:lnTo>
                      <a:cubicBezTo>
                        <a:pt x="193" y="5"/>
                        <a:pt x="169"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0"/>
                <p:cNvSpPr/>
                <p:nvPr/>
              </p:nvSpPr>
              <p:spPr>
                <a:xfrm>
                  <a:off x="846850" y="1983950"/>
                  <a:ext cx="192150" cy="110925"/>
                </a:xfrm>
                <a:custGeom>
                  <a:avLst/>
                  <a:gdLst/>
                  <a:ahLst/>
                  <a:cxnLst/>
                  <a:rect l="l" t="t" r="r" b="b"/>
                  <a:pathLst>
                    <a:path w="7686" h="4437" extrusionOk="0">
                      <a:moveTo>
                        <a:pt x="1304" y="1"/>
                      </a:moveTo>
                      <a:lnTo>
                        <a:pt x="1" y="760"/>
                      </a:lnTo>
                      <a:lnTo>
                        <a:pt x="6363" y="4437"/>
                      </a:lnTo>
                      <a:lnTo>
                        <a:pt x="6888" y="4145"/>
                      </a:lnTo>
                      <a:lnTo>
                        <a:pt x="5545" y="3367"/>
                      </a:lnTo>
                      <a:cubicBezTo>
                        <a:pt x="5487" y="3308"/>
                        <a:pt x="5468" y="3230"/>
                        <a:pt x="5487" y="3191"/>
                      </a:cubicBezTo>
                      <a:cubicBezTo>
                        <a:pt x="5516" y="3148"/>
                        <a:pt x="5556" y="3126"/>
                        <a:pt x="5607" y="3126"/>
                      </a:cubicBezTo>
                      <a:cubicBezTo>
                        <a:pt x="5625" y="3126"/>
                        <a:pt x="5643" y="3128"/>
                        <a:pt x="5662" y="3133"/>
                      </a:cubicBezTo>
                      <a:lnTo>
                        <a:pt x="7121" y="3989"/>
                      </a:lnTo>
                      <a:lnTo>
                        <a:pt x="7686" y="367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983525" y="2062000"/>
                  <a:ext cx="41375" cy="25100"/>
                </a:xfrm>
                <a:custGeom>
                  <a:avLst/>
                  <a:gdLst/>
                  <a:ahLst/>
                  <a:cxnLst/>
                  <a:rect l="l" t="t" r="r" b="b"/>
                  <a:pathLst>
                    <a:path w="1655" h="1004" extrusionOk="0">
                      <a:moveTo>
                        <a:pt x="145" y="0"/>
                      </a:moveTo>
                      <a:cubicBezTo>
                        <a:pt x="107" y="0"/>
                        <a:pt x="59" y="18"/>
                        <a:pt x="20" y="69"/>
                      </a:cubicBezTo>
                      <a:cubicBezTo>
                        <a:pt x="1" y="108"/>
                        <a:pt x="1" y="186"/>
                        <a:pt x="78" y="225"/>
                      </a:cubicBezTo>
                      <a:lnTo>
                        <a:pt x="1421" y="1003"/>
                      </a:lnTo>
                      <a:lnTo>
                        <a:pt x="1654" y="867"/>
                      </a:lnTo>
                      <a:lnTo>
                        <a:pt x="195" y="11"/>
                      </a:lnTo>
                      <a:cubicBezTo>
                        <a:pt x="182" y="5"/>
                        <a:pt x="165"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348325" y="1812325"/>
                  <a:ext cx="34550" cy="26225"/>
                </a:xfrm>
                <a:custGeom>
                  <a:avLst/>
                  <a:gdLst/>
                  <a:ahLst/>
                  <a:cxnLst/>
                  <a:rect l="l" t="t" r="r" b="b"/>
                  <a:pathLst>
                    <a:path w="1382" h="1049" extrusionOk="0">
                      <a:moveTo>
                        <a:pt x="565" y="1"/>
                      </a:moveTo>
                      <a:cubicBezTo>
                        <a:pt x="367" y="1"/>
                        <a:pt x="170" y="44"/>
                        <a:pt x="20" y="134"/>
                      </a:cubicBezTo>
                      <a:lnTo>
                        <a:pt x="20" y="446"/>
                      </a:lnTo>
                      <a:cubicBezTo>
                        <a:pt x="20" y="407"/>
                        <a:pt x="39" y="348"/>
                        <a:pt x="117" y="329"/>
                      </a:cubicBezTo>
                      <a:cubicBezTo>
                        <a:pt x="234" y="251"/>
                        <a:pt x="409" y="232"/>
                        <a:pt x="565" y="232"/>
                      </a:cubicBezTo>
                      <a:cubicBezTo>
                        <a:pt x="720" y="232"/>
                        <a:pt x="876" y="251"/>
                        <a:pt x="993" y="329"/>
                      </a:cubicBezTo>
                      <a:cubicBezTo>
                        <a:pt x="1090" y="368"/>
                        <a:pt x="1148" y="446"/>
                        <a:pt x="1148" y="524"/>
                      </a:cubicBezTo>
                      <a:cubicBezTo>
                        <a:pt x="1148" y="601"/>
                        <a:pt x="1090" y="640"/>
                        <a:pt x="993" y="718"/>
                      </a:cubicBezTo>
                      <a:cubicBezTo>
                        <a:pt x="876" y="786"/>
                        <a:pt x="711" y="820"/>
                        <a:pt x="548" y="820"/>
                      </a:cubicBezTo>
                      <a:cubicBezTo>
                        <a:pt x="385" y="820"/>
                        <a:pt x="224" y="786"/>
                        <a:pt x="117" y="718"/>
                      </a:cubicBezTo>
                      <a:cubicBezTo>
                        <a:pt x="59" y="679"/>
                        <a:pt x="20" y="640"/>
                        <a:pt x="0" y="601"/>
                      </a:cubicBezTo>
                      <a:lnTo>
                        <a:pt x="0" y="913"/>
                      </a:lnTo>
                      <a:cubicBezTo>
                        <a:pt x="176" y="1010"/>
                        <a:pt x="351" y="1049"/>
                        <a:pt x="545" y="1049"/>
                      </a:cubicBezTo>
                      <a:cubicBezTo>
                        <a:pt x="740" y="1049"/>
                        <a:pt x="973" y="1010"/>
                        <a:pt x="1109" y="913"/>
                      </a:cubicBezTo>
                      <a:cubicBezTo>
                        <a:pt x="1284" y="815"/>
                        <a:pt x="1382" y="660"/>
                        <a:pt x="1382" y="524"/>
                      </a:cubicBezTo>
                      <a:cubicBezTo>
                        <a:pt x="1382" y="426"/>
                        <a:pt x="1323" y="329"/>
                        <a:pt x="1265" y="251"/>
                      </a:cubicBezTo>
                      <a:lnTo>
                        <a:pt x="1129" y="329"/>
                      </a:lnTo>
                      <a:cubicBezTo>
                        <a:pt x="1109" y="329"/>
                        <a:pt x="1090" y="348"/>
                        <a:pt x="1090" y="348"/>
                      </a:cubicBezTo>
                      <a:cubicBezTo>
                        <a:pt x="1032" y="348"/>
                        <a:pt x="1012" y="329"/>
                        <a:pt x="993" y="310"/>
                      </a:cubicBezTo>
                      <a:cubicBezTo>
                        <a:pt x="973" y="251"/>
                        <a:pt x="973" y="173"/>
                        <a:pt x="1032" y="134"/>
                      </a:cubicBezTo>
                      <a:lnTo>
                        <a:pt x="1090" y="115"/>
                      </a:lnTo>
                      <a:cubicBezTo>
                        <a:pt x="939" y="39"/>
                        <a:pt x="751"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372150" y="1814225"/>
                  <a:ext cx="7325" cy="6325"/>
                </a:xfrm>
                <a:custGeom>
                  <a:avLst/>
                  <a:gdLst/>
                  <a:ahLst/>
                  <a:cxnLst/>
                  <a:rect l="l" t="t" r="r" b="b"/>
                  <a:pathLst>
                    <a:path w="293" h="253" extrusionOk="0">
                      <a:moveTo>
                        <a:pt x="98" y="0"/>
                      </a:moveTo>
                      <a:lnTo>
                        <a:pt x="40" y="20"/>
                      </a:lnTo>
                      <a:cubicBezTo>
                        <a:pt x="20" y="58"/>
                        <a:pt x="1" y="117"/>
                        <a:pt x="20" y="195"/>
                      </a:cubicBezTo>
                      <a:cubicBezTo>
                        <a:pt x="40" y="253"/>
                        <a:pt x="98" y="253"/>
                        <a:pt x="117" y="253"/>
                      </a:cubicBezTo>
                      <a:cubicBezTo>
                        <a:pt x="137" y="253"/>
                        <a:pt x="156" y="253"/>
                        <a:pt x="156" y="214"/>
                      </a:cubicBezTo>
                      <a:lnTo>
                        <a:pt x="293" y="156"/>
                      </a:lnTo>
                      <a:cubicBezTo>
                        <a:pt x="234" y="97"/>
                        <a:pt x="195" y="58"/>
                        <a:pt x="137" y="20"/>
                      </a:cubicBezTo>
                      <a:cubicBezTo>
                        <a:pt x="117" y="20"/>
                        <a:pt x="98" y="0"/>
                        <a:pt x="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0"/>
                <p:cNvSpPr/>
                <p:nvPr/>
              </p:nvSpPr>
              <p:spPr>
                <a:xfrm>
                  <a:off x="373625" y="1926625"/>
                  <a:ext cx="41350" cy="26225"/>
                </a:xfrm>
                <a:custGeom>
                  <a:avLst/>
                  <a:gdLst/>
                  <a:ahLst/>
                  <a:cxnLst/>
                  <a:rect l="l" t="t" r="r" b="b"/>
                  <a:pathLst>
                    <a:path w="1654" h="1049" extrusionOk="0">
                      <a:moveTo>
                        <a:pt x="798" y="232"/>
                      </a:moveTo>
                      <a:cubicBezTo>
                        <a:pt x="973" y="232"/>
                        <a:pt x="1129" y="251"/>
                        <a:pt x="1245" y="329"/>
                      </a:cubicBezTo>
                      <a:cubicBezTo>
                        <a:pt x="1343" y="368"/>
                        <a:pt x="1381" y="446"/>
                        <a:pt x="1381" y="523"/>
                      </a:cubicBezTo>
                      <a:cubicBezTo>
                        <a:pt x="1401" y="601"/>
                        <a:pt x="1343" y="660"/>
                        <a:pt x="1245" y="718"/>
                      </a:cubicBezTo>
                      <a:cubicBezTo>
                        <a:pt x="1129" y="786"/>
                        <a:pt x="963" y="820"/>
                        <a:pt x="800" y="820"/>
                      </a:cubicBezTo>
                      <a:cubicBezTo>
                        <a:pt x="637" y="820"/>
                        <a:pt x="477" y="786"/>
                        <a:pt x="370" y="718"/>
                      </a:cubicBezTo>
                      <a:cubicBezTo>
                        <a:pt x="272" y="660"/>
                        <a:pt x="234" y="601"/>
                        <a:pt x="234" y="523"/>
                      </a:cubicBezTo>
                      <a:cubicBezTo>
                        <a:pt x="234" y="446"/>
                        <a:pt x="272" y="407"/>
                        <a:pt x="370" y="329"/>
                      </a:cubicBezTo>
                      <a:cubicBezTo>
                        <a:pt x="487" y="251"/>
                        <a:pt x="662" y="232"/>
                        <a:pt x="798" y="232"/>
                      </a:cubicBezTo>
                      <a:close/>
                      <a:moveTo>
                        <a:pt x="807" y="1"/>
                      </a:moveTo>
                      <a:cubicBezTo>
                        <a:pt x="614" y="1"/>
                        <a:pt x="423" y="44"/>
                        <a:pt x="272" y="134"/>
                      </a:cubicBezTo>
                      <a:cubicBezTo>
                        <a:pt x="97" y="232"/>
                        <a:pt x="0" y="368"/>
                        <a:pt x="0" y="523"/>
                      </a:cubicBezTo>
                      <a:cubicBezTo>
                        <a:pt x="0" y="660"/>
                        <a:pt x="97" y="815"/>
                        <a:pt x="272" y="913"/>
                      </a:cubicBezTo>
                      <a:cubicBezTo>
                        <a:pt x="448" y="1010"/>
                        <a:pt x="642" y="1049"/>
                        <a:pt x="837" y="1049"/>
                      </a:cubicBezTo>
                      <a:cubicBezTo>
                        <a:pt x="1031" y="1049"/>
                        <a:pt x="1245" y="1010"/>
                        <a:pt x="1401" y="913"/>
                      </a:cubicBezTo>
                      <a:cubicBezTo>
                        <a:pt x="1557" y="815"/>
                        <a:pt x="1654" y="660"/>
                        <a:pt x="1654" y="523"/>
                      </a:cubicBezTo>
                      <a:cubicBezTo>
                        <a:pt x="1654" y="426"/>
                        <a:pt x="1615" y="329"/>
                        <a:pt x="1537" y="251"/>
                      </a:cubicBezTo>
                      <a:lnTo>
                        <a:pt x="1401" y="329"/>
                      </a:lnTo>
                      <a:cubicBezTo>
                        <a:pt x="1362" y="329"/>
                        <a:pt x="1343" y="348"/>
                        <a:pt x="1343" y="348"/>
                      </a:cubicBezTo>
                      <a:cubicBezTo>
                        <a:pt x="1284" y="348"/>
                        <a:pt x="1265" y="329"/>
                        <a:pt x="1245" y="309"/>
                      </a:cubicBezTo>
                      <a:cubicBezTo>
                        <a:pt x="1226" y="251"/>
                        <a:pt x="1226" y="173"/>
                        <a:pt x="1304" y="134"/>
                      </a:cubicBezTo>
                      <a:lnTo>
                        <a:pt x="1323" y="115"/>
                      </a:lnTo>
                      <a:cubicBezTo>
                        <a:pt x="1172" y="39"/>
                        <a:pt x="989"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0"/>
                <p:cNvSpPr/>
                <p:nvPr/>
              </p:nvSpPr>
              <p:spPr>
                <a:xfrm>
                  <a:off x="402800" y="1928500"/>
                  <a:ext cx="8300" cy="6350"/>
                </a:xfrm>
                <a:custGeom>
                  <a:avLst/>
                  <a:gdLst/>
                  <a:ahLst/>
                  <a:cxnLst/>
                  <a:rect l="l" t="t" r="r" b="b"/>
                  <a:pathLst>
                    <a:path w="332" h="254" extrusionOk="0">
                      <a:moveTo>
                        <a:pt x="98" y="1"/>
                      </a:moveTo>
                      <a:lnTo>
                        <a:pt x="78" y="20"/>
                      </a:lnTo>
                      <a:cubicBezTo>
                        <a:pt x="39" y="79"/>
                        <a:pt x="0" y="157"/>
                        <a:pt x="59" y="196"/>
                      </a:cubicBezTo>
                      <a:cubicBezTo>
                        <a:pt x="78" y="254"/>
                        <a:pt x="117" y="254"/>
                        <a:pt x="156" y="254"/>
                      </a:cubicBezTo>
                      <a:cubicBezTo>
                        <a:pt x="176" y="254"/>
                        <a:pt x="195" y="254"/>
                        <a:pt x="195" y="215"/>
                      </a:cubicBezTo>
                      <a:lnTo>
                        <a:pt x="331" y="157"/>
                      </a:lnTo>
                      <a:cubicBezTo>
                        <a:pt x="273" y="98"/>
                        <a:pt x="234" y="79"/>
                        <a:pt x="176" y="20"/>
                      </a:cubicBezTo>
                      <a:cubicBezTo>
                        <a:pt x="156" y="1"/>
                        <a:pt x="117"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498625" y="1887150"/>
                  <a:ext cx="41350" cy="26300"/>
                </a:xfrm>
                <a:custGeom>
                  <a:avLst/>
                  <a:gdLst/>
                  <a:ahLst/>
                  <a:cxnLst/>
                  <a:rect l="l" t="t" r="r" b="b"/>
                  <a:pathLst>
                    <a:path w="1654" h="1052" extrusionOk="0">
                      <a:moveTo>
                        <a:pt x="1243" y="310"/>
                      </a:moveTo>
                      <a:lnTo>
                        <a:pt x="1243" y="310"/>
                      </a:lnTo>
                      <a:cubicBezTo>
                        <a:pt x="1271" y="338"/>
                        <a:pt x="1290" y="352"/>
                        <a:pt x="1323" y="352"/>
                      </a:cubicBezTo>
                      <a:cubicBezTo>
                        <a:pt x="1323" y="352"/>
                        <a:pt x="1323" y="352"/>
                        <a:pt x="1323" y="352"/>
                      </a:cubicBezTo>
                      <a:lnTo>
                        <a:pt x="1323" y="352"/>
                      </a:lnTo>
                      <a:cubicBezTo>
                        <a:pt x="1311" y="344"/>
                        <a:pt x="1298" y="338"/>
                        <a:pt x="1284" y="332"/>
                      </a:cubicBezTo>
                      <a:cubicBezTo>
                        <a:pt x="1270" y="324"/>
                        <a:pt x="1257" y="317"/>
                        <a:pt x="1243" y="310"/>
                      </a:cubicBezTo>
                      <a:close/>
                      <a:moveTo>
                        <a:pt x="830" y="1"/>
                      </a:moveTo>
                      <a:cubicBezTo>
                        <a:pt x="632" y="1"/>
                        <a:pt x="429" y="44"/>
                        <a:pt x="253" y="138"/>
                      </a:cubicBezTo>
                      <a:cubicBezTo>
                        <a:pt x="97" y="235"/>
                        <a:pt x="0" y="371"/>
                        <a:pt x="0" y="527"/>
                      </a:cubicBezTo>
                      <a:cubicBezTo>
                        <a:pt x="0" y="663"/>
                        <a:pt x="97" y="818"/>
                        <a:pt x="253" y="916"/>
                      </a:cubicBezTo>
                      <a:cubicBezTo>
                        <a:pt x="428" y="1013"/>
                        <a:pt x="623" y="1052"/>
                        <a:pt x="817" y="1052"/>
                      </a:cubicBezTo>
                      <a:cubicBezTo>
                        <a:pt x="1012" y="1052"/>
                        <a:pt x="1226" y="1013"/>
                        <a:pt x="1381" y="916"/>
                      </a:cubicBezTo>
                      <a:cubicBezTo>
                        <a:pt x="1556" y="818"/>
                        <a:pt x="1654" y="663"/>
                        <a:pt x="1654" y="527"/>
                      </a:cubicBezTo>
                      <a:cubicBezTo>
                        <a:pt x="1654" y="429"/>
                        <a:pt x="1595" y="332"/>
                        <a:pt x="1518" y="254"/>
                      </a:cubicBezTo>
                      <a:lnTo>
                        <a:pt x="1381" y="332"/>
                      </a:lnTo>
                      <a:cubicBezTo>
                        <a:pt x="1381" y="351"/>
                        <a:pt x="1362" y="352"/>
                        <a:pt x="1323" y="352"/>
                      </a:cubicBezTo>
                      <a:lnTo>
                        <a:pt x="1323" y="352"/>
                      </a:lnTo>
                      <a:cubicBezTo>
                        <a:pt x="1392" y="394"/>
                        <a:pt x="1420" y="460"/>
                        <a:pt x="1420" y="527"/>
                      </a:cubicBezTo>
                      <a:cubicBezTo>
                        <a:pt x="1420" y="585"/>
                        <a:pt x="1362" y="663"/>
                        <a:pt x="1284" y="721"/>
                      </a:cubicBezTo>
                      <a:cubicBezTo>
                        <a:pt x="1158" y="789"/>
                        <a:pt x="992" y="823"/>
                        <a:pt x="832" y="823"/>
                      </a:cubicBezTo>
                      <a:cubicBezTo>
                        <a:pt x="671" y="823"/>
                        <a:pt x="516" y="789"/>
                        <a:pt x="409" y="721"/>
                      </a:cubicBezTo>
                      <a:cubicBezTo>
                        <a:pt x="311" y="663"/>
                        <a:pt x="253" y="585"/>
                        <a:pt x="253" y="527"/>
                      </a:cubicBezTo>
                      <a:cubicBezTo>
                        <a:pt x="253" y="449"/>
                        <a:pt x="311" y="390"/>
                        <a:pt x="409" y="332"/>
                      </a:cubicBezTo>
                      <a:cubicBezTo>
                        <a:pt x="525" y="254"/>
                        <a:pt x="700" y="235"/>
                        <a:pt x="837" y="235"/>
                      </a:cubicBezTo>
                      <a:cubicBezTo>
                        <a:pt x="994" y="235"/>
                        <a:pt x="1120" y="251"/>
                        <a:pt x="1243" y="310"/>
                      </a:cubicBezTo>
                      <a:lnTo>
                        <a:pt x="1243" y="310"/>
                      </a:lnTo>
                      <a:cubicBezTo>
                        <a:pt x="1238" y="305"/>
                        <a:pt x="1232" y="299"/>
                        <a:pt x="1226" y="293"/>
                      </a:cubicBezTo>
                      <a:cubicBezTo>
                        <a:pt x="1206" y="254"/>
                        <a:pt x="1206" y="176"/>
                        <a:pt x="1284" y="138"/>
                      </a:cubicBezTo>
                      <a:lnTo>
                        <a:pt x="1323" y="99"/>
                      </a:lnTo>
                      <a:cubicBezTo>
                        <a:pt x="1177" y="35"/>
                        <a:pt x="1006"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0"/>
                <p:cNvSpPr/>
                <p:nvPr/>
              </p:nvSpPr>
              <p:spPr>
                <a:xfrm>
                  <a:off x="528775" y="1890100"/>
                  <a:ext cx="7800" cy="6325"/>
                </a:xfrm>
                <a:custGeom>
                  <a:avLst/>
                  <a:gdLst/>
                  <a:ahLst/>
                  <a:cxnLst/>
                  <a:rect l="l" t="t" r="r" b="b"/>
                  <a:pathLst>
                    <a:path w="312" h="253" extrusionOk="0">
                      <a:moveTo>
                        <a:pt x="117" y="0"/>
                      </a:moveTo>
                      <a:lnTo>
                        <a:pt x="78" y="39"/>
                      </a:lnTo>
                      <a:cubicBezTo>
                        <a:pt x="20" y="58"/>
                        <a:pt x="0" y="136"/>
                        <a:pt x="20" y="214"/>
                      </a:cubicBezTo>
                      <a:cubicBezTo>
                        <a:pt x="59" y="253"/>
                        <a:pt x="98" y="253"/>
                        <a:pt x="117" y="253"/>
                      </a:cubicBezTo>
                      <a:cubicBezTo>
                        <a:pt x="156" y="253"/>
                        <a:pt x="175" y="253"/>
                        <a:pt x="175" y="234"/>
                      </a:cubicBezTo>
                      <a:lnTo>
                        <a:pt x="312" y="156"/>
                      </a:lnTo>
                      <a:cubicBezTo>
                        <a:pt x="292" y="117"/>
                        <a:pt x="253" y="58"/>
                        <a:pt x="195" y="39"/>
                      </a:cubicBezTo>
                      <a:cubicBezTo>
                        <a:pt x="175" y="0"/>
                        <a:pt x="156"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0"/>
                <p:cNvSpPr/>
                <p:nvPr/>
              </p:nvSpPr>
              <p:spPr>
                <a:xfrm>
                  <a:off x="592975" y="1898225"/>
                  <a:ext cx="41850" cy="26900"/>
                </a:xfrm>
                <a:custGeom>
                  <a:avLst/>
                  <a:gdLst/>
                  <a:ahLst/>
                  <a:cxnLst/>
                  <a:rect l="l" t="t" r="r" b="b"/>
                  <a:pathLst>
                    <a:path w="1674" h="1076" extrusionOk="0">
                      <a:moveTo>
                        <a:pt x="1279" y="326"/>
                      </a:moveTo>
                      <a:lnTo>
                        <a:pt x="1279" y="326"/>
                      </a:lnTo>
                      <a:cubicBezTo>
                        <a:pt x="1304" y="347"/>
                        <a:pt x="1306" y="375"/>
                        <a:pt x="1323" y="375"/>
                      </a:cubicBezTo>
                      <a:cubicBezTo>
                        <a:pt x="1323" y="337"/>
                        <a:pt x="1304" y="337"/>
                        <a:pt x="1304" y="337"/>
                      </a:cubicBezTo>
                      <a:cubicBezTo>
                        <a:pt x="1296" y="333"/>
                        <a:pt x="1287" y="329"/>
                        <a:pt x="1279" y="326"/>
                      </a:cubicBezTo>
                      <a:close/>
                      <a:moveTo>
                        <a:pt x="1323" y="375"/>
                      </a:moveTo>
                      <a:cubicBezTo>
                        <a:pt x="1323" y="392"/>
                        <a:pt x="1338" y="395"/>
                        <a:pt x="1355" y="395"/>
                      </a:cubicBezTo>
                      <a:lnTo>
                        <a:pt x="1355" y="395"/>
                      </a:lnTo>
                      <a:cubicBezTo>
                        <a:pt x="1345" y="388"/>
                        <a:pt x="1335" y="381"/>
                        <a:pt x="1323" y="375"/>
                      </a:cubicBezTo>
                      <a:close/>
                      <a:moveTo>
                        <a:pt x="850" y="1"/>
                      </a:moveTo>
                      <a:cubicBezTo>
                        <a:pt x="645" y="1"/>
                        <a:pt x="437" y="50"/>
                        <a:pt x="273" y="142"/>
                      </a:cubicBezTo>
                      <a:cubicBezTo>
                        <a:pt x="98" y="239"/>
                        <a:pt x="0" y="395"/>
                        <a:pt x="0" y="531"/>
                      </a:cubicBezTo>
                      <a:cubicBezTo>
                        <a:pt x="20" y="687"/>
                        <a:pt x="117" y="823"/>
                        <a:pt x="273" y="920"/>
                      </a:cubicBezTo>
                      <a:cubicBezTo>
                        <a:pt x="448" y="1017"/>
                        <a:pt x="642" y="1076"/>
                        <a:pt x="837" y="1076"/>
                      </a:cubicBezTo>
                      <a:cubicBezTo>
                        <a:pt x="1031" y="1076"/>
                        <a:pt x="1245" y="1017"/>
                        <a:pt x="1401" y="920"/>
                      </a:cubicBezTo>
                      <a:cubicBezTo>
                        <a:pt x="1576" y="823"/>
                        <a:pt x="1673" y="687"/>
                        <a:pt x="1673" y="531"/>
                      </a:cubicBezTo>
                      <a:cubicBezTo>
                        <a:pt x="1673" y="434"/>
                        <a:pt x="1615" y="375"/>
                        <a:pt x="1576" y="298"/>
                      </a:cubicBezTo>
                      <a:lnTo>
                        <a:pt x="1421" y="375"/>
                      </a:lnTo>
                      <a:cubicBezTo>
                        <a:pt x="1401" y="375"/>
                        <a:pt x="1362" y="395"/>
                        <a:pt x="1362" y="395"/>
                      </a:cubicBezTo>
                      <a:cubicBezTo>
                        <a:pt x="1360" y="395"/>
                        <a:pt x="1357" y="395"/>
                        <a:pt x="1355" y="395"/>
                      </a:cubicBezTo>
                      <a:lnTo>
                        <a:pt x="1355" y="395"/>
                      </a:lnTo>
                      <a:cubicBezTo>
                        <a:pt x="1412" y="436"/>
                        <a:pt x="1440" y="498"/>
                        <a:pt x="1440" y="531"/>
                      </a:cubicBezTo>
                      <a:cubicBezTo>
                        <a:pt x="1440" y="609"/>
                        <a:pt x="1401" y="648"/>
                        <a:pt x="1304" y="726"/>
                      </a:cubicBezTo>
                      <a:cubicBezTo>
                        <a:pt x="1177" y="803"/>
                        <a:pt x="1012" y="842"/>
                        <a:pt x="851" y="842"/>
                      </a:cubicBezTo>
                      <a:cubicBezTo>
                        <a:pt x="691" y="842"/>
                        <a:pt x="535" y="803"/>
                        <a:pt x="428" y="726"/>
                      </a:cubicBezTo>
                      <a:cubicBezTo>
                        <a:pt x="331" y="687"/>
                        <a:pt x="273" y="609"/>
                        <a:pt x="273" y="531"/>
                      </a:cubicBezTo>
                      <a:cubicBezTo>
                        <a:pt x="273" y="453"/>
                        <a:pt x="331" y="414"/>
                        <a:pt x="428" y="337"/>
                      </a:cubicBezTo>
                      <a:cubicBezTo>
                        <a:pt x="545" y="259"/>
                        <a:pt x="720" y="239"/>
                        <a:pt x="856" y="239"/>
                      </a:cubicBezTo>
                      <a:cubicBezTo>
                        <a:pt x="1021" y="239"/>
                        <a:pt x="1151" y="274"/>
                        <a:pt x="1279" y="326"/>
                      </a:cubicBezTo>
                      <a:lnTo>
                        <a:pt x="1279" y="326"/>
                      </a:lnTo>
                      <a:cubicBezTo>
                        <a:pt x="1275" y="323"/>
                        <a:pt x="1270" y="320"/>
                        <a:pt x="1265" y="317"/>
                      </a:cubicBezTo>
                      <a:cubicBezTo>
                        <a:pt x="1245" y="278"/>
                        <a:pt x="1245" y="200"/>
                        <a:pt x="1323" y="142"/>
                      </a:cubicBezTo>
                      <a:lnTo>
                        <a:pt x="1362" y="123"/>
                      </a:lnTo>
                      <a:cubicBezTo>
                        <a:pt x="1215" y="40"/>
                        <a:pt x="1033" y="1"/>
                        <a:pt x="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0"/>
                <p:cNvSpPr/>
                <p:nvPr/>
              </p:nvSpPr>
              <p:spPr>
                <a:xfrm>
                  <a:off x="623600" y="1901275"/>
                  <a:ext cx="8800" cy="6825"/>
                </a:xfrm>
                <a:custGeom>
                  <a:avLst/>
                  <a:gdLst/>
                  <a:ahLst/>
                  <a:cxnLst/>
                  <a:rect l="l" t="t" r="r" b="b"/>
                  <a:pathLst>
                    <a:path w="352" h="273" extrusionOk="0">
                      <a:moveTo>
                        <a:pt x="118" y="1"/>
                      </a:moveTo>
                      <a:lnTo>
                        <a:pt x="79" y="20"/>
                      </a:lnTo>
                      <a:cubicBezTo>
                        <a:pt x="20" y="39"/>
                        <a:pt x="1" y="117"/>
                        <a:pt x="59" y="195"/>
                      </a:cubicBezTo>
                      <a:cubicBezTo>
                        <a:pt x="59" y="215"/>
                        <a:pt x="79" y="215"/>
                        <a:pt x="98" y="253"/>
                      </a:cubicBezTo>
                      <a:cubicBezTo>
                        <a:pt x="118" y="253"/>
                        <a:pt x="157" y="273"/>
                        <a:pt x="157" y="273"/>
                      </a:cubicBezTo>
                      <a:cubicBezTo>
                        <a:pt x="176" y="273"/>
                        <a:pt x="196" y="273"/>
                        <a:pt x="196" y="253"/>
                      </a:cubicBezTo>
                      <a:lnTo>
                        <a:pt x="351" y="176"/>
                      </a:lnTo>
                      <a:cubicBezTo>
                        <a:pt x="293" y="117"/>
                        <a:pt x="254" y="78"/>
                        <a:pt x="176" y="20"/>
                      </a:cubicBezTo>
                      <a:cubicBezTo>
                        <a:pt x="176" y="20"/>
                        <a:pt x="157" y="20"/>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677125" y="1884200"/>
                  <a:ext cx="41350" cy="26350"/>
                </a:xfrm>
                <a:custGeom>
                  <a:avLst/>
                  <a:gdLst/>
                  <a:ahLst/>
                  <a:cxnLst/>
                  <a:rect l="l" t="t" r="r" b="b"/>
                  <a:pathLst>
                    <a:path w="1654" h="1054" extrusionOk="0">
                      <a:moveTo>
                        <a:pt x="1260" y="312"/>
                      </a:moveTo>
                      <a:cubicBezTo>
                        <a:pt x="1273" y="326"/>
                        <a:pt x="1288" y="342"/>
                        <a:pt x="1314" y="349"/>
                      </a:cubicBezTo>
                      <a:lnTo>
                        <a:pt x="1314" y="349"/>
                      </a:lnTo>
                      <a:cubicBezTo>
                        <a:pt x="1300" y="337"/>
                        <a:pt x="1283" y="325"/>
                        <a:pt x="1265" y="314"/>
                      </a:cubicBezTo>
                      <a:cubicBezTo>
                        <a:pt x="1263" y="313"/>
                        <a:pt x="1262" y="312"/>
                        <a:pt x="1260" y="312"/>
                      </a:cubicBezTo>
                      <a:close/>
                      <a:moveTo>
                        <a:pt x="819" y="0"/>
                      </a:moveTo>
                      <a:cubicBezTo>
                        <a:pt x="621" y="0"/>
                        <a:pt x="423" y="39"/>
                        <a:pt x="272" y="119"/>
                      </a:cubicBezTo>
                      <a:cubicBezTo>
                        <a:pt x="97" y="217"/>
                        <a:pt x="0" y="372"/>
                        <a:pt x="0" y="508"/>
                      </a:cubicBezTo>
                      <a:cubicBezTo>
                        <a:pt x="0" y="664"/>
                        <a:pt x="97" y="800"/>
                        <a:pt x="272" y="898"/>
                      </a:cubicBezTo>
                      <a:cubicBezTo>
                        <a:pt x="447" y="995"/>
                        <a:pt x="642" y="1053"/>
                        <a:pt x="837" y="1053"/>
                      </a:cubicBezTo>
                      <a:cubicBezTo>
                        <a:pt x="1031" y="1053"/>
                        <a:pt x="1245" y="995"/>
                        <a:pt x="1381" y="898"/>
                      </a:cubicBezTo>
                      <a:cubicBezTo>
                        <a:pt x="1556" y="800"/>
                        <a:pt x="1654" y="664"/>
                        <a:pt x="1654" y="508"/>
                      </a:cubicBezTo>
                      <a:cubicBezTo>
                        <a:pt x="1654" y="411"/>
                        <a:pt x="1615" y="314"/>
                        <a:pt x="1537" y="256"/>
                      </a:cubicBezTo>
                      <a:lnTo>
                        <a:pt x="1381" y="314"/>
                      </a:lnTo>
                      <a:cubicBezTo>
                        <a:pt x="1381" y="353"/>
                        <a:pt x="1362" y="353"/>
                        <a:pt x="1342" y="353"/>
                      </a:cubicBezTo>
                      <a:cubicBezTo>
                        <a:pt x="1332" y="353"/>
                        <a:pt x="1322" y="351"/>
                        <a:pt x="1314" y="349"/>
                      </a:cubicBezTo>
                      <a:lnTo>
                        <a:pt x="1314" y="349"/>
                      </a:lnTo>
                      <a:cubicBezTo>
                        <a:pt x="1375" y="401"/>
                        <a:pt x="1401" y="461"/>
                        <a:pt x="1401" y="508"/>
                      </a:cubicBezTo>
                      <a:cubicBezTo>
                        <a:pt x="1420" y="586"/>
                        <a:pt x="1362" y="645"/>
                        <a:pt x="1265" y="703"/>
                      </a:cubicBezTo>
                      <a:cubicBezTo>
                        <a:pt x="1148" y="781"/>
                        <a:pt x="983" y="820"/>
                        <a:pt x="820" y="820"/>
                      </a:cubicBezTo>
                      <a:cubicBezTo>
                        <a:pt x="657" y="820"/>
                        <a:pt x="496" y="781"/>
                        <a:pt x="389" y="703"/>
                      </a:cubicBezTo>
                      <a:cubicBezTo>
                        <a:pt x="292" y="664"/>
                        <a:pt x="253" y="586"/>
                        <a:pt x="253" y="508"/>
                      </a:cubicBezTo>
                      <a:cubicBezTo>
                        <a:pt x="253" y="450"/>
                        <a:pt x="292" y="392"/>
                        <a:pt x="389" y="314"/>
                      </a:cubicBezTo>
                      <a:cubicBezTo>
                        <a:pt x="506" y="236"/>
                        <a:pt x="681" y="217"/>
                        <a:pt x="817" y="217"/>
                      </a:cubicBezTo>
                      <a:cubicBezTo>
                        <a:pt x="990" y="217"/>
                        <a:pt x="1144" y="255"/>
                        <a:pt x="1260" y="312"/>
                      </a:cubicBezTo>
                      <a:lnTo>
                        <a:pt x="1260" y="312"/>
                      </a:lnTo>
                      <a:cubicBezTo>
                        <a:pt x="1255" y="305"/>
                        <a:pt x="1250" y="299"/>
                        <a:pt x="1245" y="294"/>
                      </a:cubicBezTo>
                      <a:cubicBezTo>
                        <a:pt x="1226" y="256"/>
                        <a:pt x="1226" y="178"/>
                        <a:pt x="1284" y="119"/>
                      </a:cubicBezTo>
                      <a:lnTo>
                        <a:pt x="1342" y="100"/>
                      </a:ln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707750" y="1886675"/>
                  <a:ext cx="7800" cy="5875"/>
                </a:xfrm>
                <a:custGeom>
                  <a:avLst/>
                  <a:gdLst/>
                  <a:ahLst/>
                  <a:cxnLst/>
                  <a:rect l="l" t="t" r="r" b="b"/>
                  <a:pathLst>
                    <a:path w="312" h="235" extrusionOk="0">
                      <a:moveTo>
                        <a:pt x="117" y="1"/>
                      </a:moveTo>
                      <a:lnTo>
                        <a:pt x="59" y="20"/>
                      </a:lnTo>
                      <a:cubicBezTo>
                        <a:pt x="20" y="59"/>
                        <a:pt x="1" y="118"/>
                        <a:pt x="20" y="195"/>
                      </a:cubicBezTo>
                      <a:cubicBezTo>
                        <a:pt x="40" y="234"/>
                        <a:pt x="79" y="234"/>
                        <a:pt x="117" y="234"/>
                      </a:cubicBezTo>
                      <a:cubicBezTo>
                        <a:pt x="137" y="234"/>
                        <a:pt x="156" y="234"/>
                        <a:pt x="156" y="215"/>
                      </a:cubicBezTo>
                      <a:lnTo>
                        <a:pt x="312" y="137"/>
                      </a:lnTo>
                      <a:cubicBezTo>
                        <a:pt x="254" y="98"/>
                        <a:pt x="215" y="59"/>
                        <a:pt x="156" y="20"/>
                      </a:cubicBezTo>
                      <a:cubicBezTo>
                        <a:pt x="137" y="20"/>
                        <a:pt x="117"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427125" y="1794550"/>
                  <a:ext cx="41350" cy="26500"/>
                </a:xfrm>
                <a:custGeom>
                  <a:avLst/>
                  <a:gdLst/>
                  <a:ahLst/>
                  <a:cxnLst/>
                  <a:rect l="l" t="t" r="r" b="b"/>
                  <a:pathLst>
                    <a:path w="1654" h="1060" extrusionOk="0">
                      <a:moveTo>
                        <a:pt x="856" y="242"/>
                      </a:moveTo>
                      <a:cubicBezTo>
                        <a:pt x="1031" y="242"/>
                        <a:pt x="1167" y="262"/>
                        <a:pt x="1284" y="340"/>
                      </a:cubicBezTo>
                      <a:cubicBezTo>
                        <a:pt x="1381" y="379"/>
                        <a:pt x="1440" y="456"/>
                        <a:pt x="1440" y="534"/>
                      </a:cubicBezTo>
                      <a:cubicBezTo>
                        <a:pt x="1440" y="593"/>
                        <a:pt x="1401" y="670"/>
                        <a:pt x="1304" y="729"/>
                      </a:cubicBezTo>
                      <a:cubicBezTo>
                        <a:pt x="1177" y="797"/>
                        <a:pt x="1012" y="831"/>
                        <a:pt x="851" y="831"/>
                      </a:cubicBezTo>
                      <a:cubicBezTo>
                        <a:pt x="691" y="831"/>
                        <a:pt x="535" y="797"/>
                        <a:pt x="428" y="729"/>
                      </a:cubicBezTo>
                      <a:cubicBezTo>
                        <a:pt x="331" y="670"/>
                        <a:pt x="273" y="593"/>
                        <a:pt x="273" y="534"/>
                      </a:cubicBezTo>
                      <a:cubicBezTo>
                        <a:pt x="273" y="456"/>
                        <a:pt x="331" y="398"/>
                        <a:pt x="428" y="340"/>
                      </a:cubicBezTo>
                      <a:cubicBezTo>
                        <a:pt x="545" y="262"/>
                        <a:pt x="720" y="242"/>
                        <a:pt x="856" y="242"/>
                      </a:cubicBezTo>
                      <a:close/>
                      <a:moveTo>
                        <a:pt x="869" y="1"/>
                      </a:moveTo>
                      <a:cubicBezTo>
                        <a:pt x="657" y="1"/>
                        <a:pt x="442" y="50"/>
                        <a:pt x="273" y="145"/>
                      </a:cubicBezTo>
                      <a:cubicBezTo>
                        <a:pt x="97" y="242"/>
                        <a:pt x="0" y="379"/>
                        <a:pt x="0" y="534"/>
                      </a:cubicBezTo>
                      <a:cubicBezTo>
                        <a:pt x="0" y="670"/>
                        <a:pt x="97" y="826"/>
                        <a:pt x="273" y="923"/>
                      </a:cubicBezTo>
                      <a:cubicBezTo>
                        <a:pt x="448" y="1021"/>
                        <a:pt x="642" y="1059"/>
                        <a:pt x="837" y="1059"/>
                      </a:cubicBezTo>
                      <a:cubicBezTo>
                        <a:pt x="1031" y="1059"/>
                        <a:pt x="1245" y="1021"/>
                        <a:pt x="1401" y="923"/>
                      </a:cubicBezTo>
                      <a:cubicBezTo>
                        <a:pt x="1557" y="826"/>
                        <a:pt x="1654" y="670"/>
                        <a:pt x="1654" y="534"/>
                      </a:cubicBezTo>
                      <a:cubicBezTo>
                        <a:pt x="1654" y="437"/>
                        <a:pt x="1615" y="359"/>
                        <a:pt x="1557" y="262"/>
                      </a:cubicBezTo>
                      <a:lnTo>
                        <a:pt x="1440" y="340"/>
                      </a:lnTo>
                      <a:cubicBezTo>
                        <a:pt x="1440" y="359"/>
                        <a:pt x="1420" y="359"/>
                        <a:pt x="1401" y="359"/>
                      </a:cubicBezTo>
                      <a:cubicBezTo>
                        <a:pt x="1343" y="359"/>
                        <a:pt x="1323" y="340"/>
                        <a:pt x="1304" y="301"/>
                      </a:cubicBezTo>
                      <a:cubicBezTo>
                        <a:pt x="1265" y="262"/>
                        <a:pt x="1265" y="184"/>
                        <a:pt x="1343" y="145"/>
                      </a:cubicBezTo>
                      <a:lnTo>
                        <a:pt x="1362" y="106"/>
                      </a:lnTo>
                      <a:cubicBezTo>
                        <a:pt x="1220" y="35"/>
                        <a:pt x="1046" y="1"/>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0"/>
                <p:cNvSpPr/>
                <p:nvPr/>
              </p:nvSpPr>
              <p:spPr>
                <a:xfrm>
                  <a:off x="458725" y="1797200"/>
                  <a:ext cx="7325" cy="6350"/>
                </a:xfrm>
                <a:custGeom>
                  <a:avLst/>
                  <a:gdLst/>
                  <a:ahLst/>
                  <a:cxnLst/>
                  <a:rect l="l" t="t" r="r" b="b"/>
                  <a:pathLst>
                    <a:path w="293" h="254" extrusionOk="0">
                      <a:moveTo>
                        <a:pt x="98" y="0"/>
                      </a:moveTo>
                      <a:lnTo>
                        <a:pt x="79" y="39"/>
                      </a:lnTo>
                      <a:cubicBezTo>
                        <a:pt x="20" y="59"/>
                        <a:pt x="1" y="136"/>
                        <a:pt x="20" y="195"/>
                      </a:cubicBezTo>
                      <a:cubicBezTo>
                        <a:pt x="59" y="253"/>
                        <a:pt x="98" y="253"/>
                        <a:pt x="117" y="253"/>
                      </a:cubicBezTo>
                      <a:cubicBezTo>
                        <a:pt x="156" y="253"/>
                        <a:pt x="176" y="253"/>
                        <a:pt x="176" y="214"/>
                      </a:cubicBezTo>
                      <a:lnTo>
                        <a:pt x="293" y="156"/>
                      </a:lnTo>
                      <a:cubicBezTo>
                        <a:pt x="273" y="136"/>
                        <a:pt x="234" y="78"/>
                        <a:pt x="156" y="39"/>
                      </a:cubicBezTo>
                      <a:cubicBezTo>
                        <a:pt x="137" y="39"/>
                        <a:pt x="137" y="0"/>
                        <a:pt x="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0"/>
                <p:cNvSpPr/>
                <p:nvPr/>
              </p:nvSpPr>
              <p:spPr>
                <a:xfrm>
                  <a:off x="1463100" y="1844850"/>
                  <a:ext cx="9250" cy="17550"/>
                </a:xfrm>
                <a:custGeom>
                  <a:avLst/>
                  <a:gdLst/>
                  <a:ahLst/>
                  <a:cxnLst/>
                  <a:rect l="l" t="t" r="r" b="b"/>
                  <a:pathLst>
                    <a:path w="370" h="702" extrusionOk="0">
                      <a:moveTo>
                        <a:pt x="136" y="1"/>
                      </a:moveTo>
                      <a:cubicBezTo>
                        <a:pt x="59" y="79"/>
                        <a:pt x="0" y="156"/>
                        <a:pt x="0" y="273"/>
                      </a:cubicBezTo>
                      <a:cubicBezTo>
                        <a:pt x="0" y="409"/>
                        <a:pt x="98" y="565"/>
                        <a:pt x="273" y="662"/>
                      </a:cubicBezTo>
                      <a:cubicBezTo>
                        <a:pt x="292" y="682"/>
                        <a:pt x="350" y="682"/>
                        <a:pt x="370" y="701"/>
                      </a:cubicBezTo>
                      <a:lnTo>
                        <a:pt x="370" y="429"/>
                      </a:lnTo>
                      <a:cubicBezTo>
                        <a:pt x="292" y="390"/>
                        <a:pt x="253" y="331"/>
                        <a:pt x="253" y="273"/>
                      </a:cubicBezTo>
                      <a:cubicBezTo>
                        <a:pt x="253" y="215"/>
                        <a:pt x="292" y="137"/>
                        <a:pt x="370" y="98"/>
                      </a:cubicBezTo>
                      <a:lnTo>
                        <a:pt x="370" y="40"/>
                      </a:lnTo>
                      <a:cubicBezTo>
                        <a:pt x="350" y="79"/>
                        <a:pt x="331" y="98"/>
                        <a:pt x="292" y="98"/>
                      </a:cubicBezTo>
                      <a:cubicBezTo>
                        <a:pt x="273" y="98"/>
                        <a:pt x="253" y="98"/>
                        <a:pt x="253" y="79"/>
                      </a:cubicBezTo>
                      <a:lnTo>
                        <a:pt x="1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356100" y="1242975"/>
                  <a:ext cx="41375" cy="26525"/>
                </a:xfrm>
                <a:custGeom>
                  <a:avLst/>
                  <a:gdLst/>
                  <a:ahLst/>
                  <a:cxnLst/>
                  <a:rect l="l" t="t" r="r" b="b"/>
                  <a:pathLst>
                    <a:path w="1655" h="1061" extrusionOk="0">
                      <a:moveTo>
                        <a:pt x="837" y="204"/>
                      </a:moveTo>
                      <a:cubicBezTo>
                        <a:pt x="993" y="204"/>
                        <a:pt x="1149" y="243"/>
                        <a:pt x="1265" y="321"/>
                      </a:cubicBezTo>
                      <a:cubicBezTo>
                        <a:pt x="1363" y="360"/>
                        <a:pt x="1421" y="438"/>
                        <a:pt x="1421" y="516"/>
                      </a:cubicBezTo>
                      <a:cubicBezTo>
                        <a:pt x="1421" y="574"/>
                        <a:pt x="1363" y="632"/>
                        <a:pt x="1265" y="710"/>
                      </a:cubicBezTo>
                      <a:cubicBezTo>
                        <a:pt x="1149" y="778"/>
                        <a:pt x="993" y="812"/>
                        <a:pt x="835" y="812"/>
                      </a:cubicBezTo>
                      <a:cubicBezTo>
                        <a:pt x="677" y="812"/>
                        <a:pt x="516" y="778"/>
                        <a:pt x="390" y="710"/>
                      </a:cubicBezTo>
                      <a:cubicBezTo>
                        <a:pt x="293" y="652"/>
                        <a:pt x="254" y="574"/>
                        <a:pt x="254" y="516"/>
                      </a:cubicBezTo>
                      <a:cubicBezTo>
                        <a:pt x="254" y="438"/>
                        <a:pt x="293" y="380"/>
                        <a:pt x="390" y="321"/>
                      </a:cubicBezTo>
                      <a:cubicBezTo>
                        <a:pt x="507" y="243"/>
                        <a:pt x="682" y="204"/>
                        <a:pt x="837" y="204"/>
                      </a:cubicBezTo>
                      <a:close/>
                      <a:moveTo>
                        <a:pt x="828" y="0"/>
                      </a:moveTo>
                      <a:cubicBezTo>
                        <a:pt x="628" y="0"/>
                        <a:pt x="429" y="49"/>
                        <a:pt x="273" y="146"/>
                      </a:cubicBezTo>
                      <a:cubicBezTo>
                        <a:pt x="98" y="243"/>
                        <a:pt x="1" y="380"/>
                        <a:pt x="1" y="535"/>
                      </a:cubicBezTo>
                      <a:cubicBezTo>
                        <a:pt x="1" y="671"/>
                        <a:pt x="98" y="827"/>
                        <a:pt x="273" y="924"/>
                      </a:cubicBezTo>
                      <a:cubicBezTo>
                        <a:pt x="448" y="1022"/>
                        <a:pt x="643" y="1060"/>
                        <a:pt x="837" y="1060"/>
                      </a:cubicBezTo>
                      <a:cubicBezTo>
                        <a:pt x="993" y="1060"/>
                        <a:pt x="1168" y="1022"/>
                        <a:pt x="1343" y="963"/>
                      </a:cubicBezTo>
                      <a:cubicBezTo>
                        <a:pt x="1265" y="924"/>
                        <a:pt x="1246" y="846"/>
                        <a:pt x="1265" y="769"/>
                      </a:cubicBezTo>
                      <a:cubicBezTo>
                        <a:pt x="1280" y="740"/>
                        <a:pt x="1325" y="722"/>
                        <a:pt x="1379" y="722"/>
                      </a:cubicBezTo>
                      <a:cubicBezTo>
                        <a:pt x="1399" y="722"/>
                        <a:pt x="1420" y="724"/>
                        <a:pt x="1440" y="730"/>
                      </a:cubicBezTo>
                      <a:lnTo>
                        <a:pt x="1538" y="808"/>
                      </a:lnTo>
                      <a:cubicBezTo>
                        <a:pt x="1616" y="730"/>
                        <a:pt x="1654" y="632"/>
                        <a:pt x="1654" y="535"/>
                      </a:cubicBezTo>
                      <a:cubicBezTo>
                        <a:pt x="1654" y="380"/>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387725" y="1260925"/>
                  <a:ext cx="7325" cy="5650"/>
                </a:xfrm>
                <a:custGeom>
                  <a:avLst/>
                  <a:gdLst/>
                  <a:ahLst/>
                  <a:cxnLst/>
                  <a:rect l="l" t="t" r="r" b="b"/>
                  <a:pathLst>
                    <a:path w="293" h="226" extrusionOk="0">
                      <a:moveTo>
                        <a:pt x="139" y="0"/>
                      </a:moveTo>
                      <a:cubicBezTo>
                        <a:pt x="102" y="0"/>
                        <a:pt x="57" y="14"/>
                        <a:pt x="20" y="51"/>
                      </a:cubicBezTo>
                      <a:cubicBezTo>
                        <a:pt x="0" y="109"/>
                        <a:pt x="0" y="167"/>
                        <a:pt x="78" y="226"/>
                      </a:cubicBezTo>
                      <a:cubicBezTo>
                        <a:pt x="98" y="226"/>
                        <a:pt x="117" y="206"/>
                        <a:pt x="156" y="206"/>
                      </a:cubicBezTo>
                      <a:cubicBezTo>
                        <a:pt x="195" y="187"/>
                        <a:pt x="253" y="128"/>
                        <a:pt x="292" y="90"/>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348325" y="1172450"/>
                  <a:ext cx="35050" cy="27500"/>
                </a:xfrm>
                <a:custGeom>
                  <a:avLst/>
                  <a:gdLst/>
                  <a:ahLst/>
                  <a:cxnLst/>
                  <a:rect l="l" t="t" r="r" b="b"/>
                  <a:pathLst>
                    <a:path w="1402" h="1100" extrusionOk="0">
                      <a:moveTo>
                        <a:pt x="577" y="0"/>
                      </a:moveTo>
                      <a:cubicBezTo>
                        <a:pt x="375" y="0"/>
                        <a:pt x="176" y="49"/>
                        <a:pt x="20" y="146"/>
                      </a:cubicBezTo>
                      <a:cubicBezTo>
                        <a:pt x="0" y="146"/>
                        <a:pt x="0" y="166"/>
                        <a:pt x="0" y="166"/>
                      </a:cubicBezTo>
                      <a:lnTo>
                        <a:pt x="0" y="555"/>
                      </a:lnTo>
                      <a:cubicBezTo>
                        <a:pt x="0" y="477"/>
                        <a:pt x="39" y="438"/>
                        <a:pt x="137" y="360"/>
                      </a:cubicBezTo>
                      <a:cubicBezTo>
                        <a:pt x="273" y="282"/>
                        <a:pt x="428" y="263"/>
                        <a:pt x="584" y="263"/>
                      </a:cubicBezTo>
                      <a:cubicBezTo>
                        <a:pt x="759" y="263"/>
                        <a:pt x="895" y="282"/>
                        <a:pt x="1012" y="360"/>
                      </a:cubicBezTo>
                      <a:cubicBezTo>
                        <a:pt x="1109" y="418"/>
                        <a:pt x="1168" y="477"/>
                        <a:pt x="1168" y="555"/>
                      </a:cubicBezTo>
                      <a:cubicBezTo>
                        <a:pt x="1168" y="632"/>
                        <a:pt x="1109" y="671"/>
                        <a:pt x="1012" y="749"/>
                      </a:cubicBezTo>
                      <a:cubicBezTo>
                        <a:pt x="895" y="827"/>
                        <a:pt x="730" y="866"/>
                        <a:pt x="567" y="866"/>
                      </a:cubicBezTo>
                      <a:cubicBezTo>
                        <a:pt x="404" y="866"/>
                        <a:pt x="244" y="827"/>
                        <a:pt x="137" y="749"/>
                      </a:cubicBezTo>
                      <a:cubicBezTo>
                        <a:pt x="39" y="710"/>
                        <a:pt x="0" y="632"/>
                        <a:pt x="0" y="555"/>
                      </a:cubicBezTo>
                      <a:lnTo>
                        <a:pt x="0" y="924"/>
                      </a:lnTo>
                      <a:lnTo>
                        <a:pt x="20" y="944"/>
                      </a:lnTo>
                      <a:cubicBezTo>
                        <a:pt x="176" y="1041"/>
                        <a:pt x="390" y="1099"/>
                        <a:pt x="584" y="1099"/>
                      </a:cubicBezTo>
                      <a:cubicBezTo>
                        <a:pt x="759" y="1099"/>
                        <a:pt x="954" y="1041"/>
                        <a:pt x="1090" y="963"/>
                      </a:cubicBezTo>
                      <a:cubicBezTo>
                        <a:pt x="1051" y="944"/>
                        <a:pt x="1012" y="866"/>
                        <a:pt x="1051" y="808"/>
                      </a:cubicBezTo>
                      <a:cubicBezTo>
                        <a:pt x="1066" y="764"/>
                        <a:pt x="1113" y="742"/>
                        <a:pt x="1160" y="742"/>
                      </a:cubicBezTo>
                      <a:cubicBezTo>
                        <a:pt x="1176" y="742"/>
                        <a:pt x="1192" y="744"/>
                        <a:pt x="1207" y="749"/>
                      </a:cubicBezTo>
                      <a:lnTo>
                        <a:pt x="1284" y="808"/>
                      </a:lnTo>
                      <a:cubicBezTo>
                        <a:pt x="1362" y="730"/>
                        <a:pt x="1401" y="632"/>
                        <a:pt x="1401" y="535"/>
                      </a:cubicBezTo>
                      <a:cubicBezTo>
                        <a:pt x="1401" y="380"/>
                        <a:pt x="1304" y="243"/>
                        <a:pt x="1148" y="146"/>
                      </a:cubicBezTo>
                      <a:cubicBezTo>
                        <a:pt x="983" y="49"/>
                        <a:pt x="779" y="0"/>
                        <a:pt x="5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0"/>
                <p:cNvSpPr/>
                <p:nvPr/>
              </p:nvSpPr>
              <p:spPr>
                <a:xfrm>
                  <a:off x="374600" y="1191400"/>
                  <a:ext cx="7300" cy="5625"/>
                </a:xfrm>
                <a:custGeom>
                  <a:avLst/>
                  <a:gdLst/>
                  <a:ahLst/>
                  <a:cxnLst/>
                  <a:rect l="l" t="t" r="r" b="b"/>
                  <a:pathLst>
                    <a:path w="292" h="225" extrusionOk="0">
                      <a:moveTo>
                        <a:pt x="101" y="0"/>
                      </a:moveTo>
                      <a:cubicBezTo>
                        <a:pt x="60" y="0"/>
                        <a:pt x="30" y="25"/>
                        <a:pt x="19" y="69"/>
                      </a:cubicBezTo>
                      <a:cubicBezTo>
                        <a:pt x="0" y="108"/>
                        <a:pt x="0" y="186"/>
                        <a:pt x="58" y="225"/>
                      </a:cubicBezTo>
                      <a:cubicBezTo>
                        <a:pt x="97" y="225"/>
                        <a:pt x="97" y="205"/>
                        <a:pt x="117" y="205"/>
                      </a:cubicBezTo>
                      <a:cubicBezTo>
                        <a:pt x="195" y="166"/>
                        <a:pt x="233" y="127"/>
                        <a:pt x="292" y="88"/>
                      </a:cubicBezTo>
                      <a:lnTo>
                        <a:pt x="214" y="50"/>
                      </a:lnTo>
                      <a:cubicBezTo>
                        <a:pt x="171" y="15"/>
                        <a:pt x="132" y="0"/>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0"/>
                <p:cNvSpPr/>
                <p:nvPr/>
              </p:nvSpPr>
              <p:spPr>
                <a:xfrm>
                  <a:off x="384800" y="1103875"/>
                  <a:ext cx="41375" cy="26525"/>
                </a:xfrm>
                <a:custGeom>
                  <a:avLst/>
                  <a:gdLst/>
                  <a:ahLst/>
                  <a:cxnLst/>
                  <a:rect l="l" t="t" r="r" b="b"/>
                  <a:pathLst>
                    <a:path w="1655" h="1061" extrusionOk="0">
                      <a:moveTo>
                        <a:pt x="1303" y="714"/>
                      </a:moveTo>
                      <a:cubicBezTo>
                        <a:pt x="1269" y="719"/>
                        <a:pt x="1240" y="738"/>
                        <a:pt x="1217" y="759"/>
                      </a:cubicBezTo>
                      <a:lnTo>
                        <a:pt x="1217" y="759"/>
                      </a:lnTo>
                      <a:cubicBezTo>
                        <a:pt x="1241" y="750"/>
                        <a:pt x="1263" y="740"/>
                        <a:pt x="1285" y="730"/>
                      </a:cubicBezTo>
                      <a:cubicBezTo>
                        <a:pt x="1291" y="724"/>
                        <a:pt x="1297" y="719"/>
                        <a:pt x="1303" y="714"/>
                      </a:cubicBezTo>
                      <a:close/>
                      <a:moveTo>
                        <a:pt x="827"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lnTo>
                        <a:pt x="1265" y="944"/>
                      </a:lnTo>
                      <a:cubicBezTo>
                        <a:pt x="1207" y="924"/>
                        <a:pt x="1187" y="846"/>
                        <a:pt x="1207" y="768"/>
                      </a:cubicBezTo>
                      <a:cubicBezTo>
                        <a:pt x="1210" y="765"/>
                        <a:pt x="1214" y="762"/>
                        <a:pt x="1217" y="759"/>
                      </a:cubicBezTo>
                      <a:lnTo>
                        <a:pt x="1217" y="759"/>
                      </a:lnTo>
                      <a:cubicBezTo>
                        <a:pt x="1111" y="798"/>
                        <a:pt x="983" y="817"/>
                        <a:pt x="854" y="817"/>
                      </a:cubicBezTo>
                      <a:cubicBezTo>
                        <a:pt x="696" y="817"/>
                        <a:pt x="536" y="788"/>
                        <a:pt x="409" y="730"/>
                      </a:cubicBezTo>
                      <a:cubicBezTo>
                        <a:pt x="312" y="671"/>
                        <a:pt x="273" y="593"/>
                        <a:pt x="273" y="516"/>
                      </a:cubicBezTo>
                      <a:cubicBezTo>
                        <a:pt x="273" y="457"/>
                        <a:pt x="312" y="399"/>
                        <a:pt x="409" y="321"/>
                      </a:cubicBezTo>
                      <a:cubicBezTo>
                        <a:pt x="526" y="263"/>
                        <a:pt x="701" y="224"/>
                        <a:pt x="837" y="224"/>
                      </a:cubicBezTo>
                      <a:cubicBezTo>
                        <a:pt x="1012" y="224"/>
                        <a:pt x="1168" y="263"/>
                        <a:pt x="1285" y="321"/>
                      </a:cubicBezTo>
                      <a:cubicBezTo>
                        <a:pt x="1382" y="379"/>
                        <a:pt x="1421" y="457"/>
                        <a:pt x="1421" y="516"/>
                      </a:cubicBezTo>
                      <a:cubicBezTo>
                        <a:pt x="1421" y="588"/>
                        <a:pt x="1387" y="644"/>
                        <a:pt x="1303" y="714"/>
                      </a:cubicBezTo>
                      <a:lnTo>
                        <a:pt x="1303" y="714"/>
                      </a:lnTo>
                      <a:cubicBezTo>
                        <a:pt x="1308" y="714"/>
                        <a:pt x="1313" y="713"/>
                        <a:pt x="1319" y="713"/>
                      </a:cubicBezTo>
                      <a:cubicBezTo>
                        <a:pt x="1338" y="713"/>
                        <a:pt x="1359" y="718"/>
                        <a:pt x="1382" y="730"/>
                      </a:cubicBezTo>
                      <a:lnTo>
                        <a:pt x="1538" y="827"/>
                      </a:lnTo>
                      <a:cubicBezTo>
                        <a:pt x="1596" y="749"/>
                        <a:pt x="1654" y="632"/>
                        <a:pt x="1654" y="535"/>
                      </a:cubicBezTo>
                      <a:cubicBezTo>
                        <a:pt x="1654" y="37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414950" y="1121475"/>
                  <a:ext cx="8775" cy="6500"/>
                </a:xfrm>
                <a:custGeom>
                  <a:avLst/>
                  <a:gdLst/>
                  <a:ahLst/>
                  <a:cxnLst/>
                  <a:rect l="l" t="t" r="r" b="b"/>
                  <a:pathLst>
                    <a:path w="351" h="260" extrusionOk="0">
                      <a:moveTo>
                        <a:pt x="133" y="0"/>
                      </a:moveTo>
                      <a:cubicBezTo>
                        <a:pt x="99" y="0"/>
                        <a:pt x="63" y="19"/>
                        <a:pt x="40" y="64"/>
                      </a:cubicBezTo>
                      <a:cubicBezTo>
                        <a:pt x="1" y="103"/>
                        <a:pt x="1" y="181"/>
                        <a:pt x="79" y="240"/>
                      </a:cubicBezTo>
                      <a:lnTo>
                        <a:pt x="137" y="259"/>
                      </a:lnTo>
                      <a:cubicBezTo>
                        <a:pt x="156" y="240"/>
                        <a:pt x="195" y="240"/>
                        <a:pt x="234" y="201"/>
                      </a:cubicBezTo>
                      <a:cubicBezTo>
                        <a:pt x="254" y="181"/>
                        <a:pt x="293" y="162"/>
                        <a:pt x="351" y="123"/>
                      </a:cubicBezTo>
                      <a:lnTo>
                        <a:pt x="195" y="26"/>
                      </a:lnTo>
                      <a:cubicBezTo>
                        <a:pt x="179" y="9"/>
                        <a:pt x="156"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359025" y="994425"/>
                  <a:ext cx="41375" cy="26525"/>
                </a:xfrm>
                <a:custGeom>
                  <a:avLst/>
                  <a:gdLst/>
                  <a:ahLst/>
                  <a:cxnLst/>
                  <a:rect l="l" t="t" r="r" b="b"/>
                  <a:pathLst>
                    <a:path w="1655" h="1061" extrusionOk="0">
                      <a:moveTo>
                        <a:pt x="818" y="244"/>
                      </a:moveTo>
                      <a:cubicBezTo>
                        <a:pt x="954" y="244"/>
                        <a:pt x="1129" y="263"/>
                        <a:pt x="1246" y="341"/>
                      </a:cubicBezTo>
                      <a:cubicBezTo>
                        <a:pt x="1343" y="380"/>
                        <a:pt x="1382" y="458"/>
                        <a:pt x="1382" y="536"/>
                      </a:cubicBezTo>
                      <a:cubicBezTo>
                        <a:pt x="1382" y="594"/>
                        <a:pt x="1343" y="652"/>
                        <a:pt x="1246" y="730"/>
                      </a:cubicBezTo>
                      <a:cubicBezTo>
                        <a:pt x="1139" y="798"/>
                        <a:pt x="983" y="832"/>
                        <a:pt x="822" y="832"/>
                      </a:cubicBezTo>
                      <a:cubicBezTo>
                        <a:pt x="662" y="832"/>
                        <a:pt x="497" y="798"/>
                        <a:pt x="370" y="730"/>
                      </a:cubicBezTo>
                      <a:cubicBezTo>
                        <a:pt x="273" y="672"/>
                        <a:pt x="234" y="594"/>
                        <a:pt x="234" y="536"/>
                      </a:cubicBezTo>
                      <a:cubicBezTo>
                        <a:pt x="234" y="458"/>
                        <a:pt x="273" y="399"/>
                        <a:pt x="370" y="341"/>
                      </a:cubicBezTo>
                      <a:cubicBezTo>
                        <a:pt x="487" y="263"/>
                        <a:pt x="662" y="244"/>
                        <a:pt x="818" y="244"/>
                      </a:cubicBezTo>
                      <a:close/>
                      <a:moveTo>
                        <a:pt x="830" y="1"/>
                      </a:moveTo>
                      <a:cubicBezTo>
                        <a:pt x="628" y="1"/>
                        <a:pt x="428" y="49"/>
                        <a:pt x="273" y="147"/>
                      </a:cubicBezTo>
                      <a:cubicBezTo>
                        <a:pt x="98" y="244"/>
                        <a:pt x="0" y="380"/>
                        <a:pt x="0" y="536"/>
                      </a:cubicBezTo>
                      <a:cubicBezTo>
                        <a:pt x="0" y="672"/>
                        <a:pt x="98" y="827"/>
                        <a:pt x="273" y="925"/>
                      </a:cubicBezTo>
                      <a:cubicBezTo>
                        <a:pt x="448" y="1022"/>
                        <a:pt x="642" y="1061"/>
                        <a:pt x="837" y="1061"/>
                      </a:cubicBezTo>
                      <a:cubicBezTo>
                        <a:pt x="973" y="1061"/>
                        <a:pt x="1129" y="1041"/>
                        <a:pt x="1265" y="983"/>
                      </a:cubicBezTo>
                      <a:lnTo>
                        <a:pt x="1226" y="964"/>
                      </a:lnTo>
                      <a:cubicBezTo>
                        <a:pt x="1148" y="944"/>
                        <a:pt x="1129" y="866"/>
                        <a:pt x="1168" y="789"/>
                      </a:cubicBezTo>
                      <a:cubicBezTo>
                        <a:pt x="1196" y="760"/>
                        <a:pt x="1235" y="742"/>
                        <a:pt x="1285" y="742"/>
                      </a:cubicBezTo>
                      <a:cubicBezTo>
                        <a:pt x="1303" y="742"/>
                        <a:pt x="1322" y="744"/>
                        <a:pt x="1343" y="750"/>
                      </a:cubicBezTo>
                      <a:lnTo>
                        <a:pt x="1518" y="847"/>
                      </a:lnTo>
                      <a:cubicBezTo>
                        <a:pt x="1615" y="750"/>
                        <a:pt x="1654" y="652"/>
                        <a:pt x="1654" y="536"/>
                      </a:cubicBezTo>
                      <a:cubicBezTo>
                        <a:pt x="1654" y="380"/>
                        <a:pt x="1557" y="244"/>
                        <a:pt x="1401" y="147"/>
                      </a:cubicBezTo>
                      <a:cubicBezTo>
                        <a:pt x="1236" y="49"/>
                        <a:pt x="1032"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0"/>
                <p:cNvSpPr/>
                <p:nvPr/>
              </p:nvSpPr>
              <p:spPr>
                <a:xfrm>
                  <a:off x="387225" y="1012875"/>
                  <a:ext cx="9275" cy="6150"/>
                </a:xfrm>
                <a:custGeom>
                  <a:avLst/>
                  <a:gdLst/>
                  <a:ahLst/>
                  <a:cxnLst/>
                  <a:rect l="l" t="t" r="r" b="b"/>
                  <a:pathLst>
                    <a:path w="371" h="246" extrusionOk="0">
                      <a:moveTo>
                        <a:pt x="131" y="0"/>
                      </a:moveTo>
                      <a:cubicBezTo>
                        <a:pt x="94" y="0"/>
                        <a:pt x="57" y="14"/>
                        <a:pt x="20" y="51"/>
                      </a:cubicBezTo>
                      <a:cubicBezTo>
                        <a:pt x="1" y="109"/>
                        <a:pt x="1" y="187"/>
                        <a:pt x="79" y="226"/>
                      </a:cubicBezTo>
                      <a:lnTo>
                        <a:pt x="118" y="245"/>
                      </a:lnTo>
                      <a:cubicBezTo>
                        <a:pt x="176" y="226"/>
                        <a:pt x="215" y="206"/>
                        <a:pt x="234" y="187"/>
                      </a:cubicBezTo>
                      <a:cubicBezTo>
                        <a:pt x="293" y="148"/>
                        <a:pt x="332" y="128"/>
                        <a:pt x="371" y="109"/>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0"/>
                <p:cNvSpPr/>
                <p:nvPr/>
              </p:nvSpPr>
              <p:spPr>
                <a:xfrm>
                  <a:off x="440725" y="1010475"/>
                  <a:ext cx="41375" cy="27025"/>
                </a:xfrm>
                <a:custGeom>
                  <a:avLst/>
                  <a:gdLst/>
                  <a:ahLst/>
                  <a:cxnLst/>
                  <a:rect l="l" t="t" r="r" b="b"/>
                  <a:pathLst>
                    <a:path w="1655" h="1081" extrusionOk="0">
                      <a:moveTo>
                        <a:pt x="799" y="244"/>
                      </a:moveTo>
                      <a:cubicBezTo>
                        <a:pt x="974" y="244"/>
                        <a:pt x="1110" y="283"/>
                        <a:pt x="1227" y="341"/>
                      </a:cubicBezTo>
                      <a:cubicBezTo>
                        <a:pt x="1324" y="399"/>
                        <a:pt x="1382" y="477"/>
                        <a:pt x="1382" y="536"/>
                      </a:cubicBezTo>
                      <a:cubicBezTo>
                        <a:pt x="1382" y="613"/>
                        <a:pt x="1324" y="672"/>
                        <a:pt x="1227" y="730"/>
                      </a:cubicBezTo>
                      <a:cubicBezTo>
                        <a:pt x="1110" y="808"/>
                        <a:pt x="954" y="847"/>
                        <a:pt x="799" y="847"/>
                      </a:cubicBezTo>
                      <a:cubicBezTo>
                        <a:pt x="643" y="847"/>
                        <a:pt x="487" y="808"/>
                        <a:pt x="371" y="730"/>
                      </a:cubicBezTo>
                      <a:cubicBezTo>
                        <a:pt x="273" y="691"/>
                        <a:pt x="215" y="613"/>
                        <a:pt x="215" y="536"/>
                      </a:cubicBezTo>
                      <a:cubicBezTo>
                        <a:pt x="215" y="477"/>
                        <a:pt x="273" y="419"/>
                        <a:pt x="371" y="341"/>
                      </a:cubicBezTo>
                      <a:cubicBezTo>
                        <a:pt x="487" y="283"/>
                        <a:pt x="662" y="244"/>
                        <a:pt x="799" y="244"/>
                      </a:cubicBezTo>
                      <a:close/>
                      <a:moveTo>
                        <a:pt x="828" y="1"/>
                      </a:moveTo>
                      <a:cubicBezTo>
                        <a:pt x="628" y="1"/>
                        <a:pt x="429" y="49"/>
                        <a:pt x="273" y="147"/>
                      </a:cubicBezTo>
                      <a:cubicBezTo>
                        <a:pt x="98" y="244"/>
                        <a:pt x="1" y="399"/>
                        <a:pt x="1" y="536"/>
                      </a:cubicBezTo>
                      <a:cubicBezTo>
                        <a:pt x="1" y="691"/>
                        <a:pt x="98" y="827"/>
                        <a:pt x="273" y="925"/>
                      </a:cubicBezTo>
                      <a:cubicBezTo>
                        <a:pt x="429" y="1022"/>
                        <a:pt x="623" y="1080"/>
                        <a:pt x="818" y="1080"/>
                      </a:cubicBezTo>
                      <a:cubicBezTo>
                        <a:pt x="993" y="1080"/>
                        <a:pt x="1168" y="1061"/>
                        <a:pt x="1285" y="983"/>
                      </a:cubicBezTo>
                      <a:lnTo>
                        <a:pt x="1265" y="964"/>
                      </a:lnTo>
                      <a:cubicBezTo>
                        <a:pt x="1188" y="964"/>
                        <a:pt x="1168" y="886"/>
                        <a:pt x="1188" y="808"/>
                      </a:cubicBezTo>
                      <a:cubicBezTo>
                        <a:pt x="1201" y="781"/>
                        <a:pt x="1244" y="753"/>
                        <a:pt x="1296" y="753"/>
                      </a:cubicBezTo>
                      <a:cubicBezTo>
                        <a:pt x="1317" y="753"/>
                        <a:pt x="1340" y="758"/>
                        <a:pt x="1363" y="769"/>
                      </a:cubicBezTo>
                      <a:lnTo>
                        <a:pt x="1499" y="827"/>
                      </a:lnTo>
                      <a:cubicBezTo>
                        <a:pt x="1596" y="730"/>
                        <a:pt x="1655" y="633"/>
                        <a:pt x="1655" y="536"/>
                      </a:cubicBezTo>
                      <a:cubicBezTo>
                        <a:pt x="1655" y="399"/>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469925" y="1029875"/>
                  <a:ext cx="8275" cy="6175"/>
                </a:xfrm>
                <a:custGeom>
                  <a:avLst/>
                  <a:gdLst/>
                  <a:ahLst/>
                  <a:cxnLst/>
                  <a:rect l="l" t="t" r="r" b="b"/>
                  <a:pathLst>
                    <a:path w="331" h="247" extrusionOk="0">
                      <a:moveTo>
                        <a:pt x="131" y="1"/>
                      </a:moveTo>
                      <a:cubicBezTo>
                        <a:pt x="94" y="1"/>
                        <a:pt x="57" y="14"/>
                        <a:pt x="20" y="51"/>
                      </a:cubicBezTo>
                      <a:cubicBezTo>
                        <a:pt x="0" y="110"/>
                        <a:pt x="0" y="188"/>
                        <a:pt x="78" y="227"/>
                      </a:cubicBezTo>
                      <a:lnTo>
                        <a:pt x="97" y="246"/>
                      </a:lnTo>
                      <a:cubicBezTo>
                        <a:pt x="117" y="227"/>
                        <a:pt x="175" y="227"/>
                        <a:pt x="195" y="207"/>
                      </a:cubicBezTo>
                      <a:cubicBezTo>
                        <a:pt x="234" y="149"/>
                        <a:pt x="292" y="110"/>
                        <a:pt x="331" y="71"/>
                      </a:cubicBezTo>
                      <a:lnTo>
                        <a:pt x="195" y="13"/>
                      </a:lnTo>
                      <a:cubicBezTo>
                        <a:pt x="173" y="5"/>
                        <a:pt x="152"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0"/>
                <p:cNvSpPr/>
                <p:nvPr/>
              </p:nvSpPr>
              <p:spPr>
                <a:xfrm>
                  <a:off x="347850" y="911500"/>
                  <a:ext cx="2450" cy="12175"/>
                </a:xfrm>
                <a:custGeom>
                  <a:avLst/>
                  <a:gdLst/>
                  <a:ahLst/>
                  <a:cxnLst/>
                  <a:rect l="l" t="t" r="r" b="b"/>
                  <a:pathLst>
                    <a:path w="98" h="487" extrusionOk="0">
                      <a:moveTo>
                        <a:pt x="0" y="1"/>
                      </a:moveTo>
                      <a:lnTo>
                        <a:pt x="0" y="487"/>
                      </a:lnTo>
                      <a:cubicBezTo>
                        <a:pt x="58" y="409"/>
                        <a:pt x="97" y="351"/>
                        <a:pt x="97" y="253"/>
                      </a:cubicBezTo>
                      <a:cubicBezTo>
                        <a:pt x="97" y="156"/>
                        <a:pt x="58" y="7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0"/>
                <p:cNvSpPr/>
                <p:nvPr/>
              </p:nvSpPr>
              <p:spPr>
                <a:xfrm>
                  <a:off x="436350" y="946275"/>
                  <a:ext cx="41375" cy="26525"/>
                </a:xfrm>
                <a:custGeom>
                  <a:avLst/>
                  <a:gdLst/>
                  <a:ahLst/>
                  <a:cxnLst/>
                  <a:rect l="l" t="t" r="r" b="b"/>
                  <a:pathLst>
                    <a:path w="1655" h="1061" extrusionOk="0">
                      <a:moveTo>
                        <a:pt x="798" y="263"/>
                      </a:moveTo>
                      <a:cubicBezTo>
                        <a:pt x="974" y="263"/>
                        <a:pt x="1129" y="283"/>
                        <a:pt x="1246" y="361"/>
                      </a:cubicBezTo>
                      <a:cubicBezTo>
                        <a:pt x="1343" y="419"/>
                        <a:pt x="1382" y="477"/>
                        <a:pt x="1382" y="555"/>
                      </a:cubicBezTo>
                      <a:cubicBezTo>
                        <a:pt x="1382" y="633"/>
                        <a:pt x="1343" y="672"/>
                        <a:pt x="1246" y="750"/>
                      </a:cubicBezTo>
                      <a:cubicBezTo>
                        <a:pt x="1139" y="827"/>
                        <a:pt x="978" y="866"/>
                        <a:pt x="815" y="866"/>
                      </a:cubicBezTo>
                      <a:cubicBezTo>
                        <a:pt x="653" y="866"/>
                        <a:pt x="487" y="827"/>
                        <a:pt x="370" y="750"/>
                      </a:cubicBezTo>
                      <a:cubicBezTo>
                        <a:pt x="273" y="711"/>
                        <a:pt x="215" y="633"/>
                        <a:pt x="215" y="555"/>
                      </a:cubicBezTo>
                      <a:cubicBezTo>
                        <a:pt x="215" y="477"/>
                        <a:pt x="273" y="438"/>
                        <a:pt x="370" y="361"/>
                      </a:cubicBezTo>
                      <a:cubicBezTo>
                        <a:pt x="487" y="283"/>
                        <a:pt x="662" y="263"/>
                        <a:pt x="798" y="263"/>
                      </a:cubicBezTo>
                      <a:close/>
                      <a:moveTo>
                        <a:pt x="828" y="1"/>
                      </a:moveTo>
                      <a:cubicBezTo>
                        <a:pt x="628" y="1"/>
                        <a:pt x="429" y="49"/>
                        <a:pt x="273" y="146"/>
                      </a:cubicBezTo>
                      <a:cubicBezTo>
                        <a:pt x="98" y="244"/>
                        <a:pt x="1" y="380"/>
                        <a:pt x="1" y="536"/>
                      </a:cubicBezTo>
                      <a:cubicBezTo>
                        <a:pt x="1" y="672"/>
                        <a:pt x="98" y="827"/>
                        <a:pt x="273" y="925"/>
                      </a:cubicBezTo>
                      <a:cubicBezTo>
                        <a:pt x="448" y="1022"/>
                        <a:pt x="643" y="1061"/>
                        <a:pt x="837" y="1061"/>
                      </a:cubicBezTo>
                      <a:cubicBezTo>
                        <a:pt x="993" y="1061"/>
                        <a:pt x="1168" y="1041"/>
                        <a:pt x="1324" y="964"/>
                      </a:cubicBezTo>
                      <a:lnTo>
                        <a:pt x="1265" y="944"/>
                      </a:lnTo>
                      <a:cubicBezTo>
                        <a:pt x="1188" y="944"/>
                        <a:pt x="1168" y="866"/>
                        <a:pt x="1226" y="808"/>
                      </a:cubicBezTo>
                      <a:cubicBezTo>
                        <a:pt x="1241" y="764"/>
                        <a:pt x="1288" y="742"/>
                        <a:pt x="1336" y="742"/>
                      </a:cubicBezTo>
                      <a:cubicBezTo>
                        <a:pt x="1352" y="742"/>
                        <a:pt x="1368" y="745"/>
                        <a:pt x="1382" y="750"/>
                      </a:cubicBezTo>
                      <a:lnTo>
                        <a:pt x="1538" y="827"/>
                      </a:lnTo>
                      <a:cubicBezTo>
                        <a:pt x="1616" y="750"/>
                        <a:pt x="1654" y="652"/>
                        <a:pt x="1654" y="536"/>
                      </a:cubicBezTo>
                      <a:cubicBezTo>
                        <a:pt x="1654" y="380"/>
                        <a:pt x="1557" y="244"/>
                        <a:pt x="1382" y="146"/>
                      </a:cubicBezTo>
                      <a:cubicBezTo>
                        <a:pt x="1226"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465550" y="965225"/>
                  <a:ext cx="8775" cy="6600"/>
                </a:xfrm>
                <a:custGeom>
                  <a:avLst/>
                  <a:gdLst/>
                  <a:ahLst/>
                  <a:cxnLst/>
                  <a:rect l="l" t="t" r="r" b="b"/>
                  <a:pathLst>
                    <a:path w="351" h="264" extrusionOk="0">
                      <a:moveTo>
                        <a:pt x="136" y="0"/>
                      </a:moveTo>
                      <a:cubicBezTo>
                        <a:pt x="97" y="0"/>
                        <a:pt x="58" y="18"/>
                        <a:pt x="20" y="69"/>
                      </a:cubicBezTo>
                      <a:cubicBezTo>
                        <a:pt x="0" y="108"/>
                        <a:pt x="0" y="186"/>
                        <a:pt x="78" y="245"/>
                      </a:cubicBezTo>
                      <a:lnTo>
                        <a:pt x="117" y="264"/>
                      </a:lnTo>
                      <a:cubicBezTo>
                        <a:pt x="156" y="245"/>
                        <a:pt x="175" y="245"/>
                        <a:pt x="195" y="206"/>
                      </a:cubicBezTo>
                      <a:cubicBezTo>
                        <a:pt x="272" y="167"/>
                        <a:pt x="311" y="147"/>
                        <a:pt x="350" y="89"/>
                      </a:cubicBezTo>
                      <a:lnTo>
                        <a:pt x="195" y="11"/>
                      </a:lnTo>
                      <a:cubicBezTo>
                        <a:pt x="175" y="5"/>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552600" y="1137900"/>
                  <a:ext cx="41375" cy="27025"/>
                </a:xfrm>
                <a:custGeom>
                  <a:avLst/>
                  <a:gdLst/>
                  <a:ahLst/>
                  <a:cxnLst/>
                  <a:rect l="l" t="t" r="r" b="b"/>
                  <a:pathLst>
                    <a:path w="1655" h="1081" extrusionOk="0">
                      <a:moveTo>
                        <a:pt x="1266" y="749"/>
                      </a:moveTo>
                      <a:cubicBezTo>
                        <a:pt x="1247" y="754"/>
                        <a:pt x="1231" y="762"/>
                        <a:pt x="1220" y="772"/>
                      </a:cubicBezTo>
                      <a:lnTo>
                        <a:pt x="1220" y="772"/>
                      </a:lnTo>
                      <a:cubicBezTo>
                        <a:pt x="1235" y="765"/>
                        <a:pt x="1251" y="758"/>
                        <a:pt x="1265" y="750"/>
                      </a:cubicBezTo>
                      <a:cubicBezTo>
                        <a:pt x="1265" y="750"/>
                        <a:pt x="1266" y="749"/>
                        <a:pt x="1266" y="749"/>
                      </a:cubicBezTo>
                      <a:close/>
                      <a:moveTo>
                        <a:pt x="825" y="1"/>
                      </a:moveTo>
                      <a:cubicBezTo>
                        <a:pt x="623" y="1"/>
                        <a:pt x="419" y="49"/>
                        <a:pt x="253" y="147"/>
                      </a:cubicBezTo>
                      <a:cubicBezTo>
                        <a:pt x="98" y="244"/>
                        <a:pt x="1" y="380"/>
                        <a:pt x="1" y="536"/>
                      </a:cubicBezTo>
                      <a:cubicBezTo>
                        <a:pt x="1" y="692"/>
                        <a:pt x="98" y="847"/>
                        <a:pt x="273" y="944"/>
                      </a:cubicBezTo>
                      <a:cubicBezTo>
                        <a:pt x="429" y="1042"/>
                        <a:pt x="623" y="1081"/>
                        <a:pt x="818" y="1081"/>
                      </a:cubicBezTo>
                      <a:cubicBezTo>
                        <a:pt x="993" y="1081"/>
                        <a:pt x="1129" y="1061"/>
                        <a:pt x="1285" y="983"/>
                      </a:cubicBezTo>
                      <a:lnTo>
                        <a:pt x="1265" y="964"/>
                      </a:lnTo>
                      <a:cubicBezTo>
                        <a:pt x="1207" y="944"/>
                        <a:pt x="1187" y="867"/>
                        <a:pt x="1207" y="789"/>
                      </a:cubicBezTo>
                      <a:cubicBezTo>
                        <a:pt x="1210" y="783"/>
                        <a:pt x="1214" y="777"/>
                        <a:pt x="1220" y="772"/>
                      </a:cubicBezTo>
                      <a:lnTo>
                        <a:pt x="1220" y="772"/>
                      </a:lnTo>
                      <a:cubicBezTo>
                        <a:pt x="1101" y="825"/>
                        <a:pt x="955" y="852"/>
                        <a:pt x="813" y="852"/>
                      </a:cubicBezTo>
                      <a:cubicBezTo>
                        <a:pt x="652" y="852"/>
                        <a:pt x="497" y="818"/>
                        <a:pt x="390" y="750"/>
                      </a:cubicBezTo>
                      <a:cubicBezTo>
                        <a:pt x="292" y="692"/>
                        <a:pt x="234" y="633"/>
                        <a:pt x="234" y="555"/>
                      </a:cubicBezTo>
                      <a:cubicBezTo>
                        <a:pt x="234" y="478"/>
                        <a:pt x="292" y="400"/>
                        <a:pt x="390" y="361"/>
                      </a:cubicBezTo>
                      <a:cubicBezTo>
                        <a:pt x="506" y="283"/>
                        <a:pt x="681" y="264"/>
                        <a:pt x="818" y="264"/>
                      </a:cubicBezTo>
                      <a:cubicBezTo>
                        <a:pt x="993" y="264"/>
                        <a:pt x="1129" y="283"/>
                        <a:pt x="1265" y="361"/>
                      </a:cubicBezTo>
                      <a:cubicBezTo>
                        <a:pt x="1362" y="400"/>
                        <a:pt x="1401" y="478"/>
                        <a:pt x="1401" y="555"/>
                      </a:cubicBezTo>
                      <a:cubicBezTo>
                        <a:pt x="1401" y="633"/>
                        <a:pt x="1363" y="672"/>
                        <a:pt x="1266" y="749"/>
                      </a:cubicBezTo>
                      <a:lnTo>
                        <a:pt x="1266" y="749"/>
                      </a:lnTo>
                      <a:cubicBezTo>
                        <a:pt x="1282" y="745"/>
                        <a:pt x="1301" y="742"/>
                        <a:pt x="1320" y="742"/>
                      </a:cubicBezTo>
                      <a:cubicBezTo>
                        <a:pt x="1340" y="742"/>
                        <a:pt x="1361" y="745"/>
                        <a:pt x="1382" y="750"/>
                      </a:cubicBezTo>
                      <a:lnTo>
                        <a:pt x="1499" y="828"/>
                      </a:lnTo>
                      <a:cubicBezTo>
                        <a:pt x="1596" y="730"/>
                        <a:pt x="1654" y="633"/>
                        <a:pt x="1654" y="536"/>
                      </a:cubicBezTo>
                      <a:cubicBezTo>
                        <a:pt x="1654" y="38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0"/>
                <p:cNvSpPr/>
                <p:nvPr/>
              </p:nvSpPr>
              <p:spPr>
                <a:xfrm>
                  <a:off x="582750" y="1156600"/>
                  <a:ext cx="8300" cy="5900"/>
                </a:xfrm>
                <a:custGeom>
                  <a:avLst/>
                  <a:gdLst/>
                  <a:ahLst/>
                  <a:cxnLst/>
                  <a:rect l="l" t="t" r="r" b="b"/>
                  <a:pathLst>
                    <a:path w="332" h="236" extrusionOk="0">
                      <a:moveTo>
                        <a:pt x="124" y="0"/>
                      </a:moveTo>
                      <a:cubicBezTo>
                        <a:pt x="86" y="0"/>
                        <a:pt x="52" y="17"/>
                        <a:pt x="40" y="41"/>
                      </a:cubicBezTo>
                      <a:cubicBezTo>
                        <a:pt x="1" y="99"/>
                        <a:pt x="1" y="177"/>
                        <a:pt x="79" y="216"/>
                      </a:cubicBezTo>
                      <a:lnTo>
                        <a:pt x="98" y="235"/>
                      </a:lnTo>
                      <a:cubicBezTo>
                        <a:pt x="137" y="216"/>
                        <a:pt x="176" y="216"/>
                        <a:pt x="195" y="196"/>
                      </a:cubicBezTo>
                      <a:cubicBezTo>
                        <a:pt x="254" y="177"/>
                        <a:pt x="293" y="119"/>
                        <a:pt x="331" y="99"/>
                      </a:cubicBezTo>
                      <a:lnTo>
                        <a:pt x="195" y="21"/>
                      </a:lnTo>
                      <a:cubicBezTo>
                        <a:pt x="173" y="6"/>
                        <a:pt x="148"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0"/>
                <p:cNvSpPr/>
                <p:nvPr/>
              </p:nvSpPr>
              <p:spPr>
                <a:xfrm>
                  <a:off x="479650" y="1128175"/>
                  <a:ext cx="41850" cy="26550"/>
                </a:xfrm>
                <a:custGeom>
                  <a:avLst/>
                  <a:gdLst/>
                  <a:ahLst/>
                  <a:cxnLst/>
                  <a:rect l="l" t="t" r="r" b="b"/>
                  <a:pathLst>
                    <a:path w="1674" h="1062" extrusionOk="0">
                      <a:moveTo>
                        <a:pt x="817" y="244"/>
                      </a:moveTo>
                      <a:cubicBezTo>
                        <a:pt x="993" y="244"/>
                        <a:pt x="1129" y="263"/>
                        <a:pt x="1265" y="341"/>
                      </a:cubicBezTo>
                      <a:cubicBezTo>
                        <a:pt x="1362" y="380"/>
                        <a:pt x="1401" y="458"/>
                        <a:pt x="1401" y="536"/>
                      </a:cubicBezTo>
                      <a:cubicBezTo>
                        <a:pt x="1401" y="594"/>
                        <a:pt x="1362" y="653"/>
                        <a:pt x="1265" y="730"/>
                      </a:cubicBezTo>
                      <a:cubicBezTo>
                        <a:pt x="1138" y="798"/>
                        <a:pt x="973" y="832"/>
                        <a:pt x="813" y="832"/>
                      </a:cubicBezTo>
                      <a:cubicBezTo>
                        <a:pt x="652" y="832"/>
                        <a:pt x="496" y="798"/>
                        <a:pt x="389" y="730"/>
                      </a:cubicBezTo>
                      <a:cubicBezTo>
                        <a:pt x="292" y="672"/>
                        <a:pt x="234" y="594"/>
                        <a:pt x="234" y="536"/>
                      </a:cubicBezTo>
                      <a:cubicBezTo>
                        <a:pt x="234" y="458"/>
                        <a:pt x="292" y="380"/>
                        <a:pt x="389" y="341"/>
                      </a:cubicBezTo>
                      <a:cubicBezTo>
                        <a:pt x="506" y="263"/>
                        <a:pt x="681" y="244"/>
                        <a:pt x="817" y="244"/>
                      </a:cubicBezTo>
                      <a:close/>
                      <a:moveTo>
                        <a:pt x="847" y="1"/>
                      </a:moveTo>
                      <a:cubicBezTo>
                        <a:pt x="647" y="1"/>
                        <a:pt x="448" y="49"/>
                        <a:pt x="292" y="147"/>
                      </a:cubicBezTo>
                      <a:cubicBezTo>
                        <a:pt x="117" y="244"/>
                        <a:pt x="20" y="380"/>
                        <a:pt x="20" y="536"/>
                      </a:cubicBezTo>
                      <a:cubicBezTo>
                        <a:pt x="0" y="672"/>
                        <a:pt x="98" y="828"/>
                        <a:pt x="273" y="925"/>
                      </a:cubicBezTo>
                      <a:cubicBezTo>
                        <a:pt x="428" y="1022"/>
                        <a:pt x="623" y="1061"/>
                        <a:pt x="817" y="1061"/>
                      </a:cubicBezTo>
                      <a:cubicBezTo>
                        <a:pt x="993" y="1061"/>
                        <a:pt x="1168" y="1042"/>
                        <a:pt x="1304" y="964"/>
                      </a:cubicBezTo>
                      <a:cubicBezTo>
                        <a:pt x="1265" y="944"/>
                        <a:pt x="1245" y="867"/>
                        <a:pt x="1265" y="789"/>
                      </a:cubicBezTo>
                      <a:cubicBezTo>
                        <a:pt x="1279" y="760"/>
                        <a:pt x="1325" y="742"/>
                        <a:pt x="1371" y="742"/>
                      </a:cubicBezTo>
                      <a:cubicBezTo>
                        <a:pt x="1388" y="742"/>
                        <a:pt x="1405" y="745"/>
                        <a:pt x="1421" y="750"/>
                      </a:cubicBezTo>
                      <a:lnTo>
                        <a:pt x="1557" y="828"/>
                      </a:lnTo>
                      <a:cubicBezTo>
                        <a:pt x="1615" y="750"/>
                        <a:pt x="1673" y="653"/>
                        <a:pt x="1673" y="536"/>
                      </a:cubicBezTo>
                      <a:cubicBezTo>
                        <a:pt x="1673" y="380"/>
                        <a:pt x="1576" y="244"/>
                        <a:pt x="1401" y="147"/>
                      </a:cubicBezTo>
                      <a:cubicBezTo>
                        <a:pt x="1245" y="49"/>
                        <a:pt x="1046" y="1"/>
                        <a:pt x="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510775" y="1145450"/>
                  <a:ext cx="7325" cy="6350"/>
                </a:xfrm>
                <a:custGeom>
                  <a:avLst/>
                  <a:gdLst/>
                  <a:ahLst/>
                  <a:cxnLst/>
                  <a:rect l="l" t="t" r="r" b="b"/>
                  <a:pathLst>
                    <a:path w="293" h="254" extrusionOk="0">
                      <a:moveTo>
                        <a:pt x="156" y="0"/>
                      </a:moveTo>
                      <a:cubicBezTo>
                        <a:pt x="137" y="0"/>
                        <a:pt x="59" y="39"/>
                        <a:pt x="20" y="78"/>
                      </a:cubicBezTo>
                      <a:cubicBezTo>
                        <a:pt x="0" y="117"/>
                        <a:pt x="0" y="195"/>
                        <a:pt x="59" y="253"/>
                      </a:cubicBezTo>
                      <a:cubicBezTo>
                        <a:pt x="98" y="253"/>
                        <a:pt x="117" y="214"/>
                        <a:pt x="137" y="195"/>
                      </a:cubicBezTo>
                      <a:cubicBezTo>
                        <a:pt x="195" y="176"/>
                        <a:pt x="234" y="117"/>
                        <a:pt x="292" y="78"/>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0"/>
                <p:cNvSpPr/>
                <p:nvPr/>
              </p:nvSpPr>
              <p:spPr>
                <a:xfrm>
                  <a:off x="1408625" y="1087325"/>
                  <a:ext cx="41350" cy="26525"/>
                </a:xfrm>
                <a:custGeom>
                  <a:avLst/>
                  <a:gdLst/>
                  <a:ahLst/>
                  <a:cxnLst/>
                  <a:rect l="l" t="t" r="r" b="b"/>
                  <a:pathLst>
                    <a:path w="1654" h="1061" extrusionOk="0">
                      <a:moveTo>
                        <a:pt x="374" y="721"/>
                      </a:moveTo>
                      <a:cubicBezTo>
                        <a:pt x="379" y="724"/>
                        <a:pt x="384" y="727"/>
                        <a:pt x="389" y="730"/>
                      </a:cubicBezTo>
                      <a:cubicBezTo>
                        <a:pt x="413" y="745"/>
                        <a:pt x="440" y="759"/>
                        <a:pt x="468" y="771"/>
                      </a:cubicBezTo>
                      <a:lnTo>
                        <a:pt x="468" y="771"/>
                      </a:lnTo>
                      <a:cubicBezTo>
                        <a:pt x="468" y="770"/>
                        <a:pt x="467" y="770"/>
                        <a:pt x="467" y="769"/>
                      </a:cubicBezTo>
                      <a:cubicBezTo>
                        <a:pt x="439" y="740"/>
                        <a:pt x="405" y="726"/>
                        <a:pt x="374" y="721"/>
                      </a:cubicBezTo>
                      <a:close/>
                      <a:moveTo>
                        <a:pt x="827" y="1"/>
                      </a:moveTo>
                      <a:cubicBezTo>
                        <a:pt x="628" y="1"/>
                        <a:pt x="428" y="49"/>
                        <a:pt x="273" y="146"/>
                      </a:cubicBezTo>
                      <a:cubicBezTo>
                        <a:pt x="98" y="244"/>
                        <a:pt x="0" y="380"/>
                        <a:pt x="0" y="536"/>
                      </a:cubicBezTo>
                      <a:cubicBezTo>
                        <a:pt x="0" y="633"/>
                        <a:pt x="39" y="750"/>
                        <a:pt x="136" y="827"/>
                      </a:cubicBezTo>
                      <a:lnTo>
                        <a:pt x="292" y="730"/>
                      </a:lnTo>
                      <a:cubicBezTo>
                        <a:pt x="306" y="723"/>
                        <a:pt x="326" y="718"/>
                        <a:pt x="348" y="718"/>
                      </a:cubicBezTo>
                      <a:cubicBezTo>
                        <a:pt x="356" y="718"/>
                        <a:pt x="365" y="719"/>
                        <a:pt x="374" y="721"/>
                      </a:cubicBezTo>
                      <a:lnTo>
                        <a:pt x="374" y="721"/>
                      </a:lnTo>
                      <a:cubicBezTo>
                        <a:pt x="286" y="665"/>
                        <a:pt x="234" y="609"/>
                        <a:pt x="234" y="536"/>
                      </a:cubicBezTo>
                      <a:cubicBezTo>
                        <a:pt x="234" y="458"/>
                        <a:pt x="312" y="380"/>
                        <a:pt x="389" y="341"/>
                      </a:cubicBezTo>
                      <a:cubicBezTo>
                        <a:pt x="506" y="263"/>
                        <a:pt x="681" y="244"/>
                        <a:pt x="817" y="244"/>
                      </a:cubicBezTo>
                      <a:cubicBezTo>
                        <a:pt x="993" y="244"/>
                        <a:pt x="1129" y="263"/>
                        <a:pt x="1265" y="341"/>
                      </a:cubicBezTo>
                      <a:cubicBezTo>
                        <a:pt x="1362" y="380"/>
                        <a:pt x="1401" y="458"/>
                        <a:pt x="1401" y="536"/>
                      </a:cubicBezTo>
                      <a:cubicBezTo>
                        <a:pt x="1401" y="613"/>
                        <a:pt x="1362" y="652"/>
                        <a:pt x="1265" y="730"/>
                      </a:cubicBezTo>
                      <a:cubicBezTo>
                        <a:pt x="1138" y="798"/>
                        <a:pt x="973" y="832"/>
                        <a:pt x="813" y="832"/>
                      </a:cubicBezTo>
                      <a:cubicBezTo>
                        <a:pt x="688" y="832"/>
                        <a:pt x="566" y="812"/>
                        <a:pt x="468" y="771"/>
                      </a:cubicBezTo>
                      <a:lnTo>
                        <a:pt x="468" y="771"/>
                      </a:lnTo>
                      <a:cubicBezTo>
                        <a:pt x="487" y="829"/>
                        <a:pt x="486" y="906"/>
                        <a:pt x="409" y="944"/>
                      </a:cubicBezTo>
                      <a:lnTo>
                        <a:pt x="370" y="964"/>
                      </a:lnTo>
                      <a:cubicBezTo>
                        <a:pt x="506" y="1022"/>
                        <a:pt x="681" y="1061"/>
                        <a:pt x="817" y="1061"/>
                      </a:cubicBezTo>
                      <a:cubicBezTo>
                        <a:pt x="1012" y="1061"/>
                        <a:pt x="1245" y="1022"/>
                        <a:pt x="1382" y="925"/>
                      </a:cubicBezTo>
                      <a:cubicBezTo>
                        <a:pt x="1557" y="827"/>
                        <a:pt x="1654" y="672"/>
                        <a:pt x="1654" y="536"/>
                      </a:cubicBezTo>
                      <a:cubicBezTo>
                        <a:pt x="1654" y="380"/>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0"/>
                <p:cNvSpPr/>
                <p:nvPr/>
              </p:nvSpPr>
              <p:spPr>
                <a:xfrm>
                  <a:off x="1412025" y="1105150"/>
                  <a:ext cx="8775" cy="6275"/>
                </a:xfrm>
                <a:custGeom>
                  <a:avLst/>
                  <a:gdLst/>
                  <a:ahLst/>
                  <a:cxnLst/>
                  <a:rect l="l" t="t" r="r" b="b"/>
                  <a:pathLst>
                    <a:path w="351" h="251" extrusionOk="0">
                      <a:moveTo>
                        <a:pt x="219" y="1"/>
                      </a:moveTo>
                      <a:cubicBezTo>
                        <a:pt x="200" y="1"/>
                        <a:pt x="179" y="6"/>
                        <a:pt x="156" y="17"/>
                      </a:cubicBezTo>
                      <a:lnTo>
                        <a:pt x="0" y="114"/>
                      </a:lnTo>
                      <a:cubicBezTo>
                        <a:pt x="59" y="153"/>
                        <a:pt x="78" y="192"/>
                        <a:pt x="137" y="212"/>
                      </a:cubicBezTo>
                      <a:cubicBezTo>
                        <a:pt x="156" y="231"/>
                        <a:pt x="195" y="231"/>
                        <a:pt x="234" y="251"/>
                      </a:cubicBezTo>
                      <a:lnTo>
                        <a:pt x="273" y="231"/>
                      </a:lnTo>
                      <a:cubicBezTo>
                        <a:pt x="351" y="212"/>
                        <a:pt x="351" y="114"/>
                        <a:pt x="331" y="56"/>
                      </a:cubicBezTo>
                      <a:cubicBezTo>
                        <a:pt x="304" y="29"/>
                        <a:pt x="266"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1302600" y="1117475"/>
                  <a:ext cx="41350" cy="27025"/>
                </a:xfrm>
                <a:custGeom>
                  <a:avLst/>
                  <a:gdLst/>
                  <a:ahLst/>
                  <a:cxnLst/>
                  <a:rect l="l" t="t" r="r" b="b"/>
                  <a:pathLst>
                    <a:path w="1654" h="1081" extrusionOk="0">
                      <a:moveTo>
                        <a:pt x="837" y="244"/>
                      </a:moveTo>
                      <a:cubicBezTo>
                        <a:pt x="1012" y="244"/>
                        <a:pt x="1148" y="263"/>
                        <a:pt x="1265" y="341"/>
                      </a:cubicBezTo>
                      <a:cubicBezTo>
                        <a:pt x="1362" y="400"/>
                        <a:pt x="1420" y="458"/>
                        <a:pt x="1420" y="536"/>
                      </a:cubicBezTo>
                      <a:cubicBezTo>
                        <a:pt x="1420" y="614"/>
                        <a:pt x="1362" y="672"/>
                        <a:pt x="1265" y="730"/>
                      </a:cubicBezTo>
                      <a:cubicBezTo>
                        <a:pt x="1148" y="808"/>
                        <a:pt x="983" y="847"/>
                        <a:pt x="820" y="847"/>
                      </a:cubicBezTo>
                      <a:cubicBezTo>
                        <a:pt x="657" y="847"/>
                        <a:pt x="496" y="808"/>
                        <a:pt x="389" y="730"/>
                      </a:cubicBezTo>
                      <a:cubicBezTo>
                        <a:pt x="292" y="691"/>
                        <a:pt x="253" y="614"/>
                        <a:pt x="253" y="536"/>
                      </a:cubicBezTo>
                      <a:cubicBezTo>
                        <a:pt x="253" y="458"/>
                        <a:pt x="292" y="419"/>
                        <a:pt x="389" y="341"/>
                      </a:cubicBezTo>
                      <a:cubicBezTo>
                        <a:pt x="525" y="263"/>
                        <a:pt x="681" y="244"/>
                        <a:pt x="837" y="244"/>
                      </a:cubicBezTo>
                      <a:close/>
                      <a:moveTo>
                        <a:pt x="829" y="1"/>
                      </a:moveTo>
                      <a:cubicBezTo>
                        <a:pt x="628" y="1"/>
                        <a:pt x="428" y="49"/>
                        <a:pt x="272" y="147"/>
                      </a:cubicBezTo>
                      <a:cubicBezTo>
                        <a:pt x="97" y="244"/>
                        <a:pt x="0" y="400"/>
                        <a:pt x="0" y="536"/>
                      </a:cubicBezTo>
                      <a:cubicBezTo>
                        <a:pt x="0" y="633"/>
                        <a:pt x="58" y="730"/>
                        <a:pt x="136" y="808"/>
                      </a:cubicBezTo>
                      <a:lnTo>
                        <a:pt x="253" y="730"/>
                      </a:lnTo>
                      <a:cubicBezTo>
                        <a:pt x="262" y="726"/>
                        <a:pt x="274" y="723"/>
                        <a:pt x="286" y="723"/>
                      </a:cubicBezTo>
                      <a:cubicBezTo>
                        <a:pt x="328" y="723"/>
                        <a:pt x="384" y="749"/>
                        <a:pt x="428" y="808"/>
                      </a:cubicBezTo>
                      <a:cubicBezTo>
                        <a:pt x="448" y="847"/>
                        <a:pt x="448" y="925"/>
                        <a:pt x="370" y="983"/>
                      </a:cubicBezTo>
                      <a:lnTo>
                        <a:pt x="350" y="983"/>
                      </a:lnTo>
                      <a:cubicBezTo>
                        <a:pt x="486" y="1061"/>
                        <a:pt x="662" y="1081"/>
                        <a:pt x="837" y="1081"/>
                      </a:cubicBezTo>
                      <a:cubicBezTo>
                        <a:pt x="1031" y="1081"/>
                        <a:pt x="1245" y="1022"/>
                        <a:pt x="1401" y="925"/>
                      </a:cubicBezTo>
                      <a:cubicBezTo>
                        <a:pt x="1557" y="828"/>
                        <a:pt x="1654" y="691"/>
                        <a:pt x="1654" y="536"/>
                      </a:cubicBezTo>
                      <a:cubicBezTo>
                        <a:pt x="1654" y="400"/>
                        <a:pt x="1557" y="244"/>
                        <a:pt x="1401" y="147"/>
                      </a:cubicBezTo>
                      <a:cubicBezTo>
                        <a:pt x="1236"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0"/>
                <p:cNvSpPr/>
                <p:nvPr/>
              </p:nvSpPr>
              <p:spPr>
                <a:xfrm>
                  <a:off x="1305500" y="1135550"/>
                  <a:ext cx="8300" cy="5550"/>
                </a:xfrm>
                <a:custGeom>
                  <a:avLst/>
                  <a:gdLst/>
                  <a:ahLst/>
                  <a:cxnLst/>
                  <a:rect l="l" t="t" r="r" b="b"/>
                  <a:pathLst>
                    <a:path w="332" h="222" extrusionOk="0">
                      <a:moveTo>
                        <a:pt x="184" y="0"/>
                      </a:moveTo>
                      <a:cubicBezTo>
                        <a:pt x="167" y="0"/>
                        <a:pt x="152" y="2"/>
                        <a:pt x="137" y="7"/>
                      </a:cubicBezTo>
                      <a:lnTo>
                        <a:pt x="1" y="85"/>
                      </a:lnTo>
                      <a:cubicBezTo>
                        <a:pt x="59" y="143"/>
                        <a:pt x="79" y="182"/>
                        <a:pt x="156" y="202"/>
                      </a:cubicBezTo>
                      <a:cubicBezTo>
                        <a:pt x="176" y="221"/>
                        <a:pt x="215" y="221"/>
                        <a:pt x="234" y="221"/>
                      </a:cubicBezTo>
                      <a:lnTo>
                        <a:pt x="254" y="221"/>
                      </a:lnTo>
                      <a:cubicBezTo>
                        <a:pt x="312" y="202"/>
                        <a:pt x="332" y="124"/>
                        <a:pt x="312" y="66"/>
                      </a:cubicBezTo>
                      <a:cubicBezTo>
                        <a:pt x="283" y="22"/>
                        <a:pt x="232"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0"/>
                <p:cNvSpPr/>
                <p:nvPr/>
              </p:nvSpPr>
              <p:spPr>
                <a:xfrm>
                  <a:off x="1390150" y="1004650"/>
                  <a:ext cx="41350" cy="26525"/>
                </a:xfrm>
                <a:custGeom>
                  <a:avLst/>
                  <a:gdLst/>
                  <a:ahLst/>
                  <a:cxnLst/>
                  <a:rect l="l" t="t" r="r" b="b"/>
                  <a:pathLst>
                    <a:path w="1654" h="1061" extrusionOk="0">
                      <a:moveTo>
                        <a:pt x="339" y="722"/>
                      </a:moveTo>
                      <a:cubicBezTo>
                        <a:pt x="353" y="732"/>
                        <a:pt x="370" y="742"/>
                        <a:pt x="389" y="749"/>
                      </a:cubicBezTo>
                      <a:cubicBezTo>
                        <a:pt x="409" y="763"/>
                        <a:pt x="430" y="776"/>
                        <a:pt x="453" y="788"/>
                      </a:cubicBezTo>
                      <a:lnTo>
                        <a:pt x="453" y="788"/>
                      </a:lnTo>
                      <a:cubicBezTo>
                        <a:pt x="451" y="781"/>
                        <a:pt x="450" y="775"/>
                        <a:pt x="447" y="769"/>
                      </a:cubicBezTo>
                      <a:cubicBezTo>
                        <a:pt x="434" y="741"/>
                        <a:pt x="390" y="723"/>
                        <a:pt x="339" y="722"/>
                      </a:cubicBezTo>
                      <a:close/>
                      <a:moveTo>
                        <a:pt x="827" y="0"/>
                      </a:moveTo>
                      <a:cubicBezTo>
                        <a:pt x="627" y="0"/>
                        <a:pt x="428" y="49"/>
                        <a:pt x="272" y="146"/>
                      </a:cubicBezTo>
                      <a:cubicBezTo>
                        <a:pt x="97" y="243"/>
                        <a:pt x="0" y="380"/>
                        <a:pt x="0" y="535"/>
                      </a:cubicBezTo>
                      <a:cubicBezTo>
                        <a:pt x="0" y="632"/>
                        <a:pt x="58" y="730"/>
                        <a:pt x="136" y="827"/>
                      </a:cubicBezTo>
                      <a:lnTo>
                        <a:pt x="272" y="730"/>
                      </a:lnTo>
                      <a:cubicBezTo>
                        <a:pt x="293" y="725"/>
                        <a:pt x="314" y="722"/>
                        <a:pt x="334" y="722"/>
                      </a:cubicBezTo>
                      <a:cubicBezTo>
                        <a:pt x="335" y="722"/>
                        <a:pt x="337" y="722"/>
                        <a:pt x="339" y="722"/>
                      </a:cubicBezTo>
                      <a:lnTo>
                        <a:pt x="339" y="722"/>
                      </a:lnTo>
                      <a:cubicBezTo>
                        <a:pt x="278" y="680"/>
                        <a:pt x="253" y="617"/>
                        <a:pt x="253" y="555"/>
                      </a:cubicBezTo>
                      <a:cubicBezTo>
                        <a:pt x="253" y="477"/>
                        <a:pt x="292" y="418"/>
                        <a:pt x="389" y="360"/>
                      </a:cubicBezTo>
                      <a:cubicBezTo>
                        <a:pt x="506" y="282"/>
                        <a:pt x="681" y="263"/>
                        <a:pt x="837" y="263"/>
                      </a:cubicBezTo>
                      <a:cubicBezTo>
                        <a:pt x="992" y="263"/>
                        <a:pt x="1148" y="282"/>
                        <a:pt x="1265" y="360"/>
                      </a:cubicBezTo>
                      <a:cubicBezTo>
                        <a:pt x="1362" y="418"/>
                        <a:pt x="1420" y="477"/>
                        <a:pt x="1420" y="555"/>
                      </a:cubicBezTo>
                      <a:cubicBezTo>
                        <a:pt x="1420" y="632"/>
                        <a:pt x="1362" y="671"/>
                        <a:pt x="1265" y="749"/>
                      </a:cubicBezTo>
                      <a:cubicBezTo>
                        <a:pt x="1148" y="827"/>
                        <a:pt x="982" y="866"/>
                        <a:pt x="820" y="866"/>
                      </a:cubicBezTo>
                      <a:cubicBezTo>
                        <a:pt x="686" y="866"/>
                        <a:pt x="555" y="840"/>
                        <a:pt x="453" y="788"/>
                      </a:cubicBezTo>
                      <a:lnTo>
                        <a:pt x="453" y="788"/>
                      </a:lnTo>
                      <a:cubicBezTo>
                        <a:pt x="466" y="843"/>
                        <a:pt x="459" y="909"/>
                        <a:pt x="389" y="944"/>
                      </a:cubicBezTo>
                      <a:lnTo>
                        <a:pt x="350" y="963"/>
                      </a:lnTo>
                      <a:cubicBezTo>
                        <a:pt x="486" y="1041"/>
                        <a:pt x="661" y="1060"/>
                        <a:pt x="837" y="1060"/>
                      </a:cubicBezTo>
                      <a:cubicBezTo>
                        <a:pt x="1031" y="1060"/>
                        <a:pt x="1245" y="1022"/>
                        <a:pt x="1381" y="924"/>
                      </a:cubicBezTo>
                      <a:cubicBezTo>
                        <a:pt x="1556" y="827"/>
                        <a:pt x="1654" y="671"/>
                        <a:pt x="1654" y="535"/>
                      </a:cubicBezTo>
                      <a:cubicBezTo>
                        <a:pt x="1654" y="380"/>
                        <a:pt x="1556" y="243"/>
                        <a:pt x="1381" y="146"/>
                      </a:cubicBezTo>
                      <a:cubicBezTo>
                        <a:pt x="1226" y="49"/>
                        <a:pt x="1026"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1393550" y="1023175"/>
                  <a:ext cx="8275" cy="6550"/>
                </a:xfrm>
                <a:custGeom>
                  <a:avLst/>
                  <a:gdLst/>
                  <a:ahLst/>
                  <a:cxnLst/>
                  <a:rect l="l" t="t" r="r" b="b"/>
                  <a:pathLst>
                    <a:path w="331" h="262" extrusionOk="0">
                      <a:moveTo>
                        <a:pt x="194" y="1"/>
                      </a:moveTo>
                      <a:cubicBezTo>
                        <a:pt x="175" y="1"/>
                        <a:pt x="156" y="3"/>
                        <a:pt x="136" y="8"/>
                      </a:cubicBezTo>
                      <a:lnTo>
                        <a:pt x="0" y="105"/>
                      </a:lnTo>
                      <a:cubicBezTo>
                        <a:pt x="39" y="125"/>
                        <a:pt x="97" y="164"/>
                        <a:pt x="136" y="203"/>
                      </a:cubicBezTo>
                      <a:cubicBezTo>
                        <a:pt x="156" y="222"/>
                        <a:pt x="195" y="222"/>
                        <a:pt x="214" y="261"/>
                      </a:cubicBezTo>
                      <a:lnTo>
                        <a:pt x="253" y="222"/>
                      </a:lnTo>
                      <a:cubicBezTo>
                        <a:pt x="311" y="203"/>
                        <a:pt x="331" y="125"/>
                        <a:pt x="311" y="67"/>
                      </a:cubicBezTo>
                      <a:cubicBezTo>
                        <a:pt x="297" y="23"/>
                        <a:pt x="249"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1301125" y="1025075"/>
                  <a:ext cx="40875" cy="27025"/>
                </a:xfrm>
                <a:custGeom>
                  <a:avLst/>
                  <a:gdLst/>
                  <a:ahLst/>
                  <a:cxnLst/>
                  <a:rect l="l" t="t" r="r" b="b"/>
                  <a:pathLst>
                    <a:path w="1635" h="1081" extrusionOk="0">
                      <a:moveTo>
                        <a:pt x="818" y="263"/>
                      </a:moveTo>
                      <a:cubicBezTo>
                        <a:pt x="974" y="263"/>
                        <a:pt x="1129" y="302"/>
                        <a:pt x="1265" y="380"/>
                      </a:cubicBezTo>
                      <a:cubicBezTo>
                        <a:pt x="1363" y="419"/>
                        <a:pt x="1402" y="496"/>
                        <a:pt x="1402" y="574"/>
                      </a:cubicBezTo>
                      <a:cubicBezTo>
                        <a:pt x="1402" y="633"/>
                        <a:pt x="1343" y="691"/>
                        <a:pt x="1265" y="769"/>
                      </a:cubicBezTo>
                      <a:cubicBezTo>
                        <a:pt x="1139" y="837"/>
                        <a:pt x="974" y="871"/>
                        <a:pt x="813" y="871"/>
                      </a:cubicBezTo>
                      <a:cubicBezTo>
                        <a:pt x="652" y="871"/>
                        <a:pt x="497" y="837"/>
                        <a:pt x="390" y="769"/>
                      </a:cubicBezTo>
                      <a:cubicBezTo>
                        <a:pt x="293" y="710"/>
                        <a:pt x="234" y="633"/>
                        <a:pt x="234" y="574"/>
                      </a:cubicBezTo>
                      <a:cubicBezTo>
                        <a:pt x="234" y="496"/>
                        <a:pt x="293" y="419"/>
                        <a:pt x="390" y="380"/>
                      </a:cubicBezTo>
                      <a:cubicBezTo>
                        <a:pt x="507" y="302"/>
                        <a:pt x="682" y="263"/>
                        <a:pt x="818" y="263"/>
                      </a:cubicBezTo>
                      <a:close/>
                      <a:moveTo>
                        <a:pt x="825" y="0"/>
                      </a:moveTo>
                      <a:cubicBezTo>
                        <a:pt x="623" y="0"/>
                        <a:pt x="419" y="49"/>
                        <a:pt x="254" y="146"/>
                      </a:cubicBezTo>
                      <a:cubicBezTo>
                        <a:pt x="98" y="243"/>
                        <a:pt x="1" y="399"/>
                        <a:pt x="1" y="535"/>
                      </a:cubicBezTo>
                      <a:cubicBezTo>
                        <a:pt x="1" y="633"/>
                        <a:pt x="40" y="730"/>
                        <a:pt x="117" y="808"/>
                      </a:cubicBezTo>
                      <a:lnTo>
                        <a:pt x="234" y="730"/>
                      </a:lnTo>
                      <a:cubicBezTo>
                        <a:pt x="293" y="730"/>
                        <a:pt x="351" y="749"/>
                        <a:pt x="390" y="808"/>
                      </a:cubicBezTo>
                      <a:cubicBezTo>
                        <a:pt x="409" y="866"/>
                        <a:pt x="409" y="924"/>
                        <a:pt x="331" y="983"/>
                      </a:cubicBezTo>
                      <a:cubicBezTo>
                        <a:pt x="487" y="1061"/>
                        <a:pt x="643" y="1080"/>
                        <a:pt x="818" y="1080"/>
                      </a:cubicBezTo>
                      <a:cubicBezTo>
                        <a:pt x="1012" y="1080"/>
                        <a:pt x="1226" y="1022"/>
                        <a:pt x="1382" y="924"/>
                      </a:cubicBezTo>
                      <a:cubicBezTo>
                        <a:pt x="1557" y="827"/>
                        <a:pt x="1635" y="691"/>
                        <a:pt x="1635" y="535"/>
                      </a:cubicBezTo>
                      <a:cubicBezTo>
                        <a:pt x="1635" y="399"/>
                        <a:pt x="1538" y="24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1303575" y="1043875"/>
                  <a:ext cx="7800" cy="5775"/>
                </a:xfrm>
                <a:custGeom>
                  <a:avLst/>
                  <a:gdLst/>
                  <a:ahLst/>
                  <a:cxnLst/>
                  <a:rect l="l" t="t" r="r" b="b"/>
                  <a:pathLst>
                    <a:path w="312" h="231" extrusionOk="0">
                      <a:moveTo>
                        <a:pt x="180" y="1"/>
                      </a:moveTo>
                      <a:cubicBezTo>
                        <a:pt x="161" y="1"/>
                        <a:pt x="140" y="5"/>
                        <a:pt x="117" y="17"/>
                      </a:cubicBezTo>
                      <a:lnTo>
                        <a:pt x="0" y="75"/>
                      </a:lnTo>
                      <a:cubicBezTo>
                        <a:pt x="39" y="134"/>
                        <a:pt x="78" y="172"/>
                        <a:pt x="156" y="211"/>
                      </a:cubicBezTo>
                      <a:cubicBezTo>
                        <a:pt x="195" y="231"/>
                        <a:pt x="214" y="231"/>
                        <a:pt x="233" y="231"/>
                      </a:cubicBezTo>
                      <a:cubicBezTo>
                        <a:pt x="292" y="211"/>
                        <a:pt x="311" y="134"/>
                        <a:pt x="292" y="56"/>
                      </a:cubicBezTo>
                      <a:cubicBezTo>
                        <a:pt x="264" y="28"/>
                        <a:pt x="22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0"/>
                <p:cNvSpPr/>
                <p:nvPr/>
              </p:nvSpPr>
              <p:spPr>
                <a:xfrm>
                  <a:off x="1218925" y="979825"/>
                  <a:ext cx="41375" cy="26550"/>
                </a:xfrm>
                <a:custGeom>
                  <a:avLst/>
                  <a:gdLst/>
                  <a:ahLst/>
                  <a:cxnLst/>
                  <a:rect l="l" t="t" r="r" b="b"/>
                  <a:pathLst>
                    <a:path w="1655" h="1062" extrusionOk="0">
                      <a:moveTo>
                        <a:pt x="352" y="705"/>
                      </a:moveTo>
                      <a:cubicBezTo>
                        <a:pt x="364" y="714"/>
                        <a:pt x="376" y="722"/>
                        <a:pt x="390" y="731"/>
                      </a:cubicBezTo>
                      <a:cubicBezTo>
                        <a:pt x="400" y="737"/>
                        <a:pt x="411" y="743"/>
                        <a:pt x="422" y="749"/>
                      </a:cubicBezTo>
                      <a:lnTo>
                        <a:pt x="422" y="749"/>
                      </a:lnTo>
                      <a:cubicBezTo>
                        <a:pt x="408" y="720"/>
                        <a:pt x="382" y="706"/>
                        <a:pt x="352" y="705"/>
                      </a:cubicBezTo>
                      <a:close/>
                      <a:moveTo>
                        <a:pt x="825" y="1"/>
                      </a:moveTo>
                      <a:cubicBezTo>
                        <a:pt x="623" y="1"/>
                        <a:pt x="419" y="50"/>
                        <a:pt x="254" y="147"/>
                      </a:cubicBezTo>
                      <a:cubicBezTo>
                        <a:pt x="98" y="244"/>
                        <a:pt x="1" y="380"/>
                        <a:pt x="1" y="536"/>
                      </a:cubicBezTo>
                      <a:cubicBezTo>
                        <a:pt x="1" y="633"/>
                        <a:pt x="40" y="731"/>
                        <a:pt x="118" y="828"/>
                      </a:cubicBezTo>
                      <a:lnTo>
                        <a:pt x="254" y="731"/>
                      </a:lnTo>
                      <a:cubicBezTo>
                        <a:pt x="286" y="714"/>
                        <a:pt x="318" y="705"/>
                        <a:pt x="346" y="705"/>
                      </a:cubicBezTo>
                      <a:cubicBezTo>
                        <a:pt x="348" y="705"/>
                        <a:pt x="350" y="705"/>
                        <a:pt x="352" y="705"/>
                      </a:cubicBezTo>
                      <a:lnTo>
                        <a:pt x="352" y="705"/>
                      </a:lnTo>
                      <a:cubicBezTo>
                        <a:pt x="278" y="651"/>
                        <a:pt x="234" y="586"/>
                        <a:pt x="234" y="536"/>
                      </a:cubicBezTo>
                      <a:cubicBezTo>
                        <a:pt x="234" y="458"/>
                        <a:pt x="293" y="380"/>
                        <a:pt x="390" y="341"/>
                      </a:cubicBezTo>
                      <a:cubicBezTo>
                        <a:pt x="507" y="264"/>
                        <a:pt x="682" y="244"/>
                        <a:pt x="818" y="244"/>
                      </a:cubicBezTo>
                      <a:cubicBezTo>
                        <a:pt x="974" y="244"/>
                        <a:pt x="1149" y="264"/>
                        <a:pt x="1265" y="341"/>
                      </a:cubicBezTo>
                      <a:cubicBezTo>
                        <a:pt x="1363" y="380"/>
                        <a:pt x="1402" y="458"/>
                        <a:pt x="1402" y="536"/>
                      </a:cubicBezTo>
                      <a:cubicBezTo>
                        <a:pt x="1402" y="594"/>
                        <a:pt x="1363" y="653"/>
                        <a:pt x="1265" y="731"/>
                      </a:cubicBezTo>
                      <a:cubicBezTo>
                        <a:pt x="1139" y="799"/>
                        <a:pt x="974" y="833"/>
                        <a:pt x="813" y="833"/>
                      </a:cubicBezTo>
                      <a:cubicBezTo>
                        <a:pt x="668" y="833"/>
                        <a:pt x="526" y="805"/>
                        <a:pt x="422" y="749"/>
                      </a:cubicBezTo>
                      <a:lnTo>
                        <a:pt x="422" y="749"/>
                      </a:lnTo>
                      <a:cubicBezTo>
                        <a:pt x="425" y="755"/>
                        <a:pt x="427" y="762"/>
                        <a:pt x="429" y="769"/>
                      </a:cubicBezTo>
                      <a:cubicBezTo>
                        <a:pt x="448" y="828"/>
                        <a:pt x="448" y="886"/>
                        <a:pt x="390" y="945"/>
                      </a:cubicBezTo>
                      <a:lnTo>
                        <a:pt x="332" y="964"/>
                      </a:lnTo>
                      <a:cubicBezTo>
                        <a:pt x="487" y="1042"/>
                        <a:pt x="643" y="1061"/>
                        <a:pt x="818" y="1061"/>
                      </a:cubicBezTo>
                      <a:cubicBezTo>
                        <a:pt x="1013" y="1061"/>
                        <a:pt x="1227" y="1022"/>
                        <a:pt x="1382" y="925"/>
                      </a:cubicBezTo>
                      <a:cubicBezTo>
                        <a:pt x="1557" y="828"/>
                        <a:pt x="1655" y="672"/>
                        <a:pt x="1655" y="536"/>
                      </a:cubicBezTo>
                      <a:cubicBezTo>
                        <a:pt x="1655" y="380"/>
                        <a:pt x="1557" y="244"/>
                        <a:pt x="1382" y="147"/>
                      </a:cubicBezTo>
                      <a:cubicBezTo>
                        <a:pt x="1227" y="50"/>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0"/>
                <p:cNvSpPr/>
                <p:nvPr/>
              </p:nvSpPr>
              <p:spPr>
                <a:xfrm>
                  <a:off x="1222350" y="997675"/>
                  <a:ext cx="8775" cy="6275"/>
                </a:xfrm>
                <a:custGeom>
                  <a:avLst/>
                  <a:gdLst/>
                  <a:ahLst/>
                  <a:cxnLst/>
                  <a:rect l="l" t="t" r="r" b="b"/>
                  <a:pathLst>
                    <a:path w="351" h="251" extrusionOk="0">
                      <a:moveTo>
                        <a:pt x="219" y="0"/>
                      </a:moveTo>
                      <a:cubicBezTo>
                        <a:pt x="200" y="0"/>
                        <a:pt x="178" y="5"/>
                        <a:pt x="156" y="17"/>
                      </a:cubicBezTo>
                      <a:lnTo>
                        <a:pt x="0" y="114"/>
                      </a:lnTo>
                      <a:cubicBezTo>
                        <a:pt x="39" y="133"/>
                        <a:pt x="78" y="172"/>
                        <a:pt x="136" y="211"/>
                      </a:cubicBezTo>
                      <a:cubicBezTo>
                        <a:pt x="156" y="231"/>
                        <a:pt x="175" y="231"/>
                        <a:pt x="234" y="250"/>
                      </a:cubicBezTo>
                      <a:lnTo>
                        <a:pt x="272" y="231"/>
                      </a:lnTo>
                      <a:cubicBezTo>
                        <a:pt x="331" y="211"/>
                        <a:pt x="350" y="133"/>
                        <a:pt x="331" y="55"/>
                      </a:cubicBezTo>
                      <a:cubicBezTo>
                        <a:pt x="303" y="28"/>
                        <a:pt x="266"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0"/>
                <p:cNvSpPr/>
                <p:nvPr/>
              </p:nvSpPr>
              <p:spPr>
                <a:xfrm>
                  <a:off x="1107550" y="1012900"/>
                  <a:ext cx="41375" cy="27025"/>
                </a:xfrm>
                <a:custGeom>
                  <a:avLst/>
                  <a:gdLst/>
                  <a:ahLst/>
                  <a:cxnLst/>
                  <a:rect l="l" t="t" r="r" b="b"/>
                  <a:pathLst>
                    <a:path w="1655" h="1081" extrusionOk="0">
                      <a:moveTo>
                        <a:pt x="350" y="711"/>
                      </a:moveTo>
                      <a:lnTo>
                        <a:pt x="350" y="711"/>
                      </a:lnTo>
                      <a:cubicBezTo>
                        <a:pt x="362" y="718"/>
                        <a:pt x="376" y="725"/>
                        <a:pt x="390" y="730"/>
                      </a:cubicBezTo>
                      <a:cubicBezTo>
                        <a:pt x="402" y="739"/>
                        <a:pt x="414" y="747"/>
                        <a:pt x="427" y="755"/>
                      </a:cubicBezTo>
                      <a:lnTo>
                        <a:pt x="427" y="755"/>
                      </a:lnTo>
                      <a:cubicBezTo>
                        <a:pt x="406" y="727"/>
                        <a:pt x="380" y="713"/>
                        <a:pt x="350" y="711"/>
                      </a:cubicBezTo>
                      <a:close/>
                      <a:moveTo>
                        <a:pt x="828" y="1"/>
                      </a:moveTo>
                      <a:cubicBezTo>
                        <a:pt x="628" y="1"/>
                        <a:pt x="429" y="50"/>
                        <a:pt x="273" y="147"/>
                      </a:cubicBezTo>
                      <a:cubicBezTo>
                        <a:pt x="98" y="244"/>
                        <a:pt x="1" y="400"/>
                        <a:pt x="1" y="536"/>
                      </a:cubicBezTo>
                      <a:cubicBezTo>
                        <a:pt x="1" y="633"/>
                        <a:pt x="40" y="730"/>
                        <a:pt x="117" y="828"/>
                      </a:cubicBezTo>
                      <a:lnTo>
                        <a:pt x="273" y="730"/>
                      </a:lnTo>
                      <a:cubicBezTo>
                        <a:pt x="299" y="718"/>
                        <a:pt x="323" y="711"/>
                        <a:pt x="344" y="711"/>
                      </a:cubicBezTo>
                      <a:cubicBezTo>
                        <a:pt x="346" y="711"/>
                        <a:pt x="348" y="711"/>
                        <a:pt x="350" y="711"/>
                      </a:cubicBezTo>
                      <a:lnTo>
                        <a:pt x="350" y="711"/>
                      </a:lnTo>
                      <a:cubicBezTo>
                        <a:pt x="277" y="669"/>
                        <a:pt x="234" y="602"/>
                        <a:pt x="234" y="536"/>
                      </a:cubicBezTo>
                      <a:cubicBezTo>
                        <a:pt x="234" y="478"/>
                        <a:pt x="293" y="400"/>
                        <a:pt x="390" y="341"/>
                      </a:cubicBezTo>
                      <a:cubicBezTo>
                        <a:pt x="507" y="283"/>
                        <a:pt x="682" y="244"/>
                        <a:pt x="837" y="244"/>
                      </a:cubicBezTo>
                      <a:cubicBezTo>
                        <a:pt x="993" y="244"/>
                        <a:pt x="1149" y="264"/>
                        <a:pt x="1265" y="341"/>
                      </a:cubicBezTo>
                      <a:cubicBezTo>
                        <a:pt x="1363" y="400"/>
                        <a:pt x="1421" y="478"/>
                        <a:pt x="1421" y="536"/>
                      </a:cubicBezTo>
                      <a:cubicBezTo>
                        <a:pt x="1421" y="614"/>
                        <a:pt x="1363" y="672"/>
                        <a:pt x="1265" y="730"/>
                      </a:cubicBezTo>
                      <a:cubicBezTo>
                        <a:pt x="1149" y="808"/>
                        <a:pt x="983" y="847"/>
                        <a:pt x="820" y="847"/>
                      </a:cubicBezTo>
                      <a:cubicBezTo>
                        <a:pt x="675" y="847"/>
                        <a:pt x="532" y="816"/>
                        <a:pt x="427" y="755"/>
                      </a:cubicBezTo>
                      <a:lnTo>
                        <a:pt x="427" y="755"/>
                      </a:lnTo>
                      <a:cubicBezTo>
                        <a:pt x="435" y="765"/>
                        <a:pt x="442" y="776"/>
                        <a:pt x="448" y="789"/>
                      </a:cubicBezTo>
                      <a:cubicBezTo>
                        <a:pt x="468" y="828"/>
                        <a:pt x="468" y="906"/>
                        <a:pt x="390" y="964"/>
                      </a:cubicBezTo>
                      <a:lnTo>
                        <a:pt x="331" y="983"/>
                      </a:lnTo>
                      <a:cubicBezTo>
                        <a:pt x="487" y="1061"/>
                        <a:pt x="662" y="1081"/>
                        <a:pt x="818" y="1081"/>
                      </a:cubicBezTo>
                      <a:cubicBezTo>
                        <a:pt x="1012" y="1081"/>
                        <a:pt x="1246" y="1022"/>
                        <a:pt x="1382" y="925"/>
                      </a:cubicBezTo>
                      <a:cubicBezTo>
                        <a:pt x="1557" y="828"/>
                        <a:pt x="1654" y="692"/>
                        <a:pt x="1654" y="536"/>
                      </a:cubicBezTo>
                      <a:cubicBezTo>
                        <a:pt x="1654" y="40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1110475" y="1030975"/>
                  <a:ext cx="8775" cy="6525"/>
                </a:xfrm>
                <a:custGeom>
                  <a:avLst/>
                  <a:gdLst/>
                  <a:ahLst/>
                  <a:cxnLst/>
                  <a:rect l="l" t="t" r="r" b="b"/>
                  <a:pathLst>
                    <a:path w="351" h="261" extrusionOk="0">
                      <a:moveTo>
                        <a:pt x="211" y="0"/>
                      </a:moveTo>
                      <a:cubicBezTo>
                        <a:pt x="194" y="0"/>
                        <a:pt x="176" y="3"/>
                        <a:pt x="156" y="7"/>
                      </a:cubicBezTo>
                      <a:lnTo>
                        <a:pt x="0" y="105"/>
                      </a:lnTo>
                      <a:cubicBezTo>
                        <a:pt x="59" y="144"/>
                        <a:pt x="98" y="183"/>
                        <a:pt x="156" y="202"/>
                      </a:cubicBezTo>
                      <a:cubicBezTo>
                        <a:pt x="176" y="241"/>
                        <a:pt x="195" y="241"/>
                        <a:pt x="234" y="260"/>
                      </a:cubicBezTo>
                      <a:lnTo>
                        <a:pt x="273" y="241"/>
                      </a:lnTo>
                      <a:cubicBezTo>
                        <a:pt x="331" y="202"/>
                        <a:pt x="351" y="144"/>
                        <a:pt x="331" y="66"/>
                      </a:cubicBezTo>
                      <a:cubicBezTo>
                        <a:pt x="302" y="22"/>
                        <a:pt x="262"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348325" y="624550"/>
                  <a:ext cx="192150" cy="114800"/>
                </a:xfrm>
                <a:custGeom>
                  <a:avLst/>
                  <a:gdLst/>
                  <a:ahLst/>
                  <a:cxnLst/>
                  <a:rect l="l" t="t" r="r" b="b"/>
                  <a:pathLst>
                    <a:path w="7686" h="4592" extrusionOk="0">
                      <a:moveTo>
                        <a:pt x="0" y="0"/>
                      </a:moveTo>
                      <a:lnTo>
                        <a:pt x="0" y="292"/>
                      </a:lnTo>
                      <a:lnTo>
                        <a:pt x="7432" y="4591"/>
                      </a:lnTo>
                      <a:lnTo>
                        <a:pt x="7685" y="4455"/>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0"/>
                <p:cNvSpPr/>
                <p:nvPr/>
              </p:nvSpPr>
              <p:spPr>
                <a:xfrm>
                  <a:off x="533625" y="735925"/>
                  <a:ext cx="42825" cy="25300"/>
                </a:xfrm>
                <a:custGeom>
                  <a:avLst/>
                  <a:gdLst/>
                  <a:ahLst/>
                  <a:cxnLst/>
                  <a:rect l="l" t="t" r="r" b="b"/>
                  <a:pathLst>
                    <a:path w="1713" h="1012" extrusionOk="0">
                      <a:moveTo>
                        <a:pt x="234" y="0"/>
                      </a:moveTo>
                      <a:lnTo>
                        <a:pt x="1" y="136"/>
                      </a:lnTo>
                      <a:lnTo>
                        <a:pt x="1518" y="1012"/>
                      </a:lnTo>
                      <a:lnTo>
                        <a:pt x="1577" y="1012"/>
                      </a:lnTo>
                      <a:cubicBezTo>
                        <a:pt x="1635" y="1012"/>
                        <a:pt x="1654" y="992"/>
                        <a:pt x="1674" y="973"/>
                      </a:cubicBezTo>
                      <a:cubicBezTo>
                        <a:pt x="1713" y="915"/>
                        <a:pt x="1713" y="856"/>
                        <a:pt x="1635" y="798"/>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0"/>
                <p:cNvSpPr/>
                <p:nvPr/>
              </p:nvSpPr>
              <p:spPr>
                <a:xfrm>
                  <a:off x="997150" y="752950"/>
                  <a:ext cx="5375" cy="191650"/>
                </a:xfrm>
                <a:custGeom>
                  <a:avLst/>
                  <a:gdLst/>
                  <a:ahLst/>
                  <a:cxnLst/>
                  <a:rect l="l" t="t" r="r" b="b"/>
                  <a:pathLst>
                    <a:path w="215" h="7666" extrusionOk="0">
                      <a:moveTo>
                        <a:pt x="214" y="0"/>
                      </a:moveTo>
                      <a:lnTo>
                        <a:pt x="156" y="20"/>
                      </a:lnTo>
                      <a:cubicBezTo>
                        <a:pt x="137" y="20"/>
                        <a:pt x="117" y="39"/>
                        <a:pt x="117" y="39"/>
                      </a:cubicBezTo>
                      <a:lnTo>
                        <a:pt x="0" y="39"/>
                      </a:lnTo>
                      <a:lnTo>
                        <a:pt x="0" y="7646"/>
                      </a:lnTo>
                      <a:lnTo>
                        <a:pt x="214" y="7665"/>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0"/>
                <p:cNvSpPr/>
                <p:nvPr/>
              </p:nvSpPr>
              <p:spPr>
                <a:xfrm>
                  <a:off x="996175" y="944575"/>
                  <a:ext cx="6350" cy="3925"/>
                </a:xfrm>
                <a:custGeom>
                  <a:avLst/>
                  <a:gdLst/>
                  <a:ahLst/>
                  <a:cxnLst/>
                  <a:rect l="l" t="t" r="r" b="b"/>
                  <a:pathLst>
                    <a:path w="254" h="157" extrusionOk="0">
                      <a:moveTo>
                        <a:pt x="0" y="0"/>
                      </a:moveTo>
                      <a:lnTo>
                        <a:pt x="0" y="39"/>
                      </a:lnTo>
                      <a:cubicBezTo>
                        <a:pt x="0" y="117"/>
                        <a:pt x="59" y="156"/>
                        <a:pt x="137" y="156"/>
                      </a:cubicBezTo>
                      <a:cubicBezTo>
                        <a:pt x="195" y="156"/>
                        <a:pt x="253" y="117"/>
                        <a:pt x="253" y="3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996175" y="748075"/>
                  <a:ext cx="6350" cy="5875"/>
                </a:xfrm>
                <a:custGeom>
                  <a:avLst/>
                  <a:gdLst/>
                  <a:ahLst/>
                  <a:cxnLst/>
                  <a:rect l="l" t="t" r="r" b="b"/>
                  <a:pathLst>
                    <a:path w="254" h="235" extrusionOk="0">
                      <a:moveTo>
                        <a:pt x="137" y="1"/>
                      </a:moveTo>
                      <a:cubicBezTo>
                        <a:pt x="59" y="1"/>
                        <a:pt x="0" y="40"/>
                        <a:pt x="0" y="117"/>
                      </a:cubicBezTo>
                      <a:lnTo>
                        <a:pt x="0" y="234"/>
                      </a:lnTo>
                      <a:lnTo>
                        <a:pt x="195" y="234"/>
                      </a:lnTo>
                      <a:lnTo>
                        <a:pt x="253" y="215"/>
                      </a:lnTo>
                      <a:lnTo>
                        <a:pt x="253" y="117"/>
                      </a:lnTo>
                      <a:cubicBezTo>
                        <a:pt x="253" y="40"/>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1024375" y="880375"/>
                  <a:ext cx="41375" cy="26275"/>
                </a:xfrm>
                <a:custGeom>
                  <a:avLst/>
                  <a:gdLst/>
                  <a:ahLst/>
                  <a:cxnLst/>
                  <a:rect l="l" t="t" r="r" b="b"/>
                  <a:pathLst>
                    <a:path w="1655" h="1051" extrusionOk="0">
                      <a:moveTo>
                        <a:pt x="857" y="234"/>
                      </a:moveTo>
                      <a:cubicBezTo>
                        <a:pt x="1013" y="234"/>
                        <a:pt x="1168" y="253"/>
                        <a:pt x="1285" y="331"/>
                      </a:cubicBezTo>
                      <a:cubicBezTo>
                        <a:pt x="1363" y="390"/>
                        <a:pt x="1441" y="467"/>
                        <a:pt x="1441" y="526"/>
                      </a:cubicBezTo>
                      <a:cubicBezTo>
                        <a:pt x="1441" y="584"/>
                        <a:pt x="1382" y="642"/>
                        <a:pt x="1285" y="720"/>
                      </a:cubicBezTo>
                      <a:cubicBezTo>
                        <a:pt x="1168" y="788"/>
                        <a:pt x="1003" y="822"/>
                        <a:pt x="840" y="822"/>
                      </a:cubicBezTo>
                      <a:cubicBezTo>
                        <a:pt x="677" y="822"/>
                        <a:pt x="516" y="788"/>
                        <a:pt x="409" y="720"/>
                      </a:cubicBezTo>
                      <a:cubicBezTo>
                        <a:pt x="312" y="662"/>
                        <a:pt x="273" y="584"/>
                        <a:pt x="273" y="526"/>
                      </a:cubicBezTo>
                      <a:cubicBezTo>
                        <a:pt x="273" y="448"/>
                        <a:pt x="312" y="390"/>
                        <a:pt x="409" y="331"/>
                      </a:cubicBezTo>
                      <a:cubicBezTo>
                        <a:pt x="526" y="253"/>
                        <a:pt x="701" y="234"/>
                        <a:pt x="857" y="234"/>
                      </a:cubicBezTo>
                      <a:close/>
                      <a:moveTo>
                        <a:pt x="701" y="0"/>
                      </a:moveTo>
                      <a:cubicBezTo>
                        <a:pt x="526" y="39"/>
                        <a:pt x="390" y="59"/>
                        <a:pt x="273" y="137"/>
                      </a:cubicBezTo>
                      <a:cubicBezTo>
                        <a:pt x="98" y="234"/>
                        <a:pt x="1" y="370"/>
                        <a:pt x="1" y="526"/>
                      </a:cubicBezTo>
                      <a:cubicBezTo>
                        <a:pt x="1" y="662"/>
                        <a:pt x="98" y="818"/>
                        <a:pt x="273" y="895"/>
                      </a:cubicBezTo>
                      <a:cubicBezTo>
                        <a:pt x="429" y="1012"/>
                        <a:pt x="623" y="1051"/>
                        <a:pt x="818" y="1051"/>
                      </a:cubicBezTo>
                      <a:cubicBezTo>
                        <a:pt x="1013" y="1051"/>
                        <a:pt x="1246" y="993"/>
                        <a:pt x="1382" y="895"/>
                      </a:cubicBezTo>
                      <a:cubicBezTo>
                        <a:pt x="1557" y="798"/>
                        <a:pt x="1655" y="662"/>
                        <a:pt x="1655" y="526"/>
                      </a:cubicBezTo>
                      <a:cubicBezTo>
                        <a:pt x="1655" y="370"/>
                        <a:pt x="1557" y="214"/>
                        <a:pt x="1382" y="137"/>
                      </a:cubicBezTo>
                      <a:cubicBezTo>
                        <a:pt x="1265" y="59"/>
                        <a:pt x="1090" y="0"/>
                        <a:pt x="954" y="0"/>
                      </a:cubicBezTo>
                      <a:lnTo>
                        <a:pt x="954" y="59"/>
                      </a:lnTo>
                      <a:cubicBezTo>
                        <a:pt x="954" y="137"/>
                        <a:pt x="896" y="176"/>
                        <a:pt x="818" y="176"/>
                      </a:cubicBezTo>
                      <a:cubicBezTo>
                        <a:pt x="760" y="176"/>
                        <a:pt x="701" y="137"/>
                        <a:pt x="701" y="5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0"/>
                <p:cNvSpPr/>
                <p:nvPr/>
              </p:nvSpPr>
              <p:spPr>
                <a:xfrm>
                  <a:off x="1041900" y="726675"/>
                  <a:ext cx="6350" cy="153725"/>
                </a:xfrm>
                <a:custGeom>
                  <a:avLst/>
                  <a:gdLst/>
                  <a:ahLst/>
                  <a:cxnLst/>
                  <a:rect l="l" t="t" r="r" b="b"/>
                  <a:pathLst>
                    <a:path w="254" h="6149" extrusionOk="0">
                      <a:moveTo>
                        <a:pt x="253" y="1"/>
                      </a:moveTo>
                      <a:lnTo>
                        <a:pt x="0" y="137"/>
                      </a:lnTo>
                      <a:lnTo>
                        <a:pt x="0" y="6148"/>
                      </a:lnTo>
                      <a:lnTo>
                        <a:pt x="253" y="614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0"/>
                <p:cNvSpPr/>
                <p:nvPr/>
              </p:nvSpPr>
              <p:spPr>
                <a:xfrm>
                  <a:off x="1041900" y="721825"/>
                  <a:ext cx="6350" cy="8775"/>
                </a:xfrm>
                <a:custGeom>
                  <a:avLst/>
                  <a:gdLst/>
                  <a:ahLst/>
                  <a:cxnLst/>
                  <a:rect l="l" t="t" r="r" b="b"/>
                  <a:pathLst>
                    <a:path w="254" h="351" extrusionOk="0">
                      <a:moveTo>
                        <a:pt x="117" y="0"/>
                      </a:moveTo>
                      <a:cubicBezTo>
                        <a:pt x="59" y="0"/>
                        <a:pt x="0" y="58"/>
                        <a:pt x="0" y="117"/>
                      </a:cubicBezTo>
                      <a:lnTo>
                        <a:pt x="0" y="350"/>
                      </a:lnTo>
                      <a:lnTo>
                        <a:pt x="253" y="195"/>
                      </a:lnTo>
                      <a:lnTo>
                        <a:pt x="253" y="117"/>
                      </a:lnTo>
                      <a:cubicBezTo>
                        <a:pt x="253" y="58"/>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0"/>
                <p:cNvSpPr/>
                <p:nvPr/>
              </p:nvSpPr>
              <p:spPr>
                <a:xfrm>
                  <a:off x="1041900" y="880375"/>
                  <a:ext cx="6350" cy="4400"/>
                </a:xfrm>
                <a:custGeom>
                  <a:avLst/>
                  <a:gdLst/>
                  <a:ahLst/>
                  <a:cxnLst/>
                  <a:rect l="l" t="t" r="r" b="b"/>
                  <a:pathLst>
                    <a:path w="254" h="176" extrusionOk="0">
                      <a:moveTo>
                        <a:pt x="0" y="0"/>
                      </a:moveTo>
                      <a:lnTo>
                        <a:pt x="0" y="59"/>
                      </a:lnTo>
                      <a:cubicBezTo>
                        <a:pt x="0" y="137"/>
                        <a:pt x="59" y="176"/>
                        <a:pt x="117" y="176"/>
                      </a:cubicBezTo>
                      <a:cubicBezTo>
                        <a:pt x="195" y="176"/>
                        <a:pt x="253" y="137"/>
                        <a:pt x="253" y="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1070600" y="821025"/>
                  <a:ext cx="41350" cy="25825"/>
                </a:xfrm>
                <a:custGeom>
                  <a:avLst/>
                  <a:gdLst/>
                  <a:ahLst/>
                  <a:cxnLst/>
                  <a:rect l="l" t="t" r="r" b="b"/>
                  <a:pathLst>
                    <a:path w="1654" h="1033" extrusionOk="0">
                      <a:moveTo>
                        <a:pt x="817" y="215"/>
                      </a:moveTo>
                      <a:cubicBezTo>
                        <a:pt x="992" y="215"/>
                        <a:pt x="1128" y="234"/>
                        <a:pt x="1265" y="312"/>
                      </a:cubicBezTo>
                      <a:cubicBezTo>
                        <a:pt x="1362" y="390"/>
                        <a:pt x="1401" y="468"/>
                        <a:pt x="1401" y="507"/>
                      </a:cubicBezTo>
                      <a:cubicBezTo>
                        <a:pt x="1401" y="585"/>
                        <a:pt x="1362" y="623"/>
                        <a:pt x="1265" y="701"/>
                      </a:cubicBezTo>
                      <a:cubicBezTo>
                        <a:pt x="1138" y="769"/>
                        <a:pt x="973" y="803"/>
                        <a:pt x="812" y="803"/>
                      </a:cubicBezTo>
                      <a:cubicBezTo>
                        <a:pt x="652" y="803"/>
                        <a:pt x="496" y="769"/>
                        <a:pt x="389" y="701"/>
                      </a:cubicBezTo>
                      <a:cubicBezTo>
                        <a:pt x="292" y="643"/>
                        <a:pt x="234" y="585"/>
                        <a:pt x="234" y="507"/>
                      </a:cubicBezTo>
                      <a:cubicBezTo>
                        <a:pt x="234" y="429"/>
                        <a:pt x="292" y="390"/>
                        <a:pt x="389" y="312"/>
                      </a:cubicBezTo>
                      <a:cubicBezTo>
                        <a:pt x="506" y="234"/>
                        <a:pt x="681" y="215"/>
                        <a:pt x="817" y="215"/>
                      </a:cubicBezTo>
                      <a:close/>
                      <a:moveTo>
                        <a:pt x="700" y="1"/>
                      </a:moveTo>
                      <a:cubicBezTo>
                        <a:pt x="525" y="20"/>
                        <a:pt x="389" y="40"/>
                        <a:pt x="272" y="118"/>
                      </a:cubicBezTo>
                      <a:cubicBezTo>
                        <a:pt x="97" y="215"/>
                        <a:pt x="0" y="371"/>
                        <a:pt x="0" y="507"/>
                      </a:cubicBezTo>
                      <a:cubicBezTo>
                        <a:pt x="0" y="643"/>
                        <a:pt x="97" y="799"/>
                        <a:pt x="272" y="896"/>
                      </a:cubicBezTo>
                      <a:cubicBezTo>
                        <a:pt x="428" y="993"/>
                        <a:pt x="623" y="1032"/>
                        <a:pt x="817" y="1032"/>
                      </a:cubicBezTo>
                      <a:cubicBezTo>
                        <a:pt x="1012" y="1032"/>
                        <a:pt x="1245" y="993"/>
                        <a:pt x="1381" y="896"/>
                      </a:cubicBezTo>
                      <a:cubicBezTo>
                        <a:pt x="1556" y="799"/>
                        <a:pt x="1654" y="643"/>
                        <a:pt x="1654" y="507"/>
                      </a:cubicBezTo>
                      <a:cubicBezTo>
                        <a:pt x="1654" y="371"/>
                        <a:pt x="1556" y="215"/>
                        <a:pt x="1381" y="118"/>
                      </a:cubicBezTo>
                      <a:cubicBezTo>
                        <a:pt x="1265" y="40"/>
                        <a:pt x="1090" y="1"/>
                        <a:pt x="953" y="1"/>
                      </a:cubicBezTo>
                      <a:lnTo>
                        <a:pt x="953" y="40"/>
                      </a:lnTo>
                      <a:cubicBezTo>
                        <a:pt x="953" y="118"/>
                        <a:pt x="876" y="176"/>
                        <a:pt x="817" y="176"/>
                      </a:cubicBezTo>
                      <a:cubicBezTo>
                        <a:pt x="759" y="176"/>
                        <a:pt x="700" y="118"/>
                        <a:pt x="700" y="40"/>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1088100" y="699925"/>
                  <a:ext cx="6350" cy="121125"/>
                </a:xfrm>
                <a:custGeom>
                  <a:avLst/>
                  <a:gdLst/>
                  <a:ahLst/>
                  <a:cxnLst/>
                  <a:rect l="l" t="t" r="r" b="b"/>
                  <a:pathLst>
                    <a:path w="254" h="4845" extrusionOk="0">
                      <a:moveTo>
                        <a:pt x="253" y="1"/>
                      </a:moveTo>
                      <a:lnTo>
                        <a:pt x="0" y="137"/>
                      </a:lnTo>
                      <a:lnTo>
                        <a:pt x="0" y="4825"/>
                      </a:lnTo>
                      <a:cubicBezTo>
                        <a:pt x="78" y="4825"/>
                        <a:pt x="156" y="4825"/>
                        <a:pt x="253" y="4845"/>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0"/>
                <p:cNvSpPr/>
                <p:nvPr/>
              </p:nvSpPr>
              <p:spPr>
                <a:xfrm>
                  <a:off x="1088100" y="695550"/>
                  <a:ext cx="6350" cy="8775"/>
                </a:xfrm>
                <a:custGeom>
                  <a:avLst/>
                  <a:gdLst/>
                  <a:ahLst/>
                  <a:cxnLst/>
                  <a:rect l="l" t="t" r="r" b="b"/>
                  <a:pathLst>
                    <a:path w="254" h="351" extrusionOk="0">
                      <a:moveTo>
                        <a:pt x="117" y="1"/>
                      </a:moveTo>
                      <a:cubicBezTo>
                        <a:pt x="59" y="1"/>
                        <a:pt x="0" y="59"/>
                        <a:pt x="0" y="137"/>
                      </a:cubicBezTo>
                      <a:lnTo>
                        <a:pt x="0" y="351"/>
                      </a:lnTo>
                      <a:lnTo>
                        <a:pt x="253" y="195"/>
                      </a:lnTo>
                      <a:lnTo>
                        <a:pt x="253" y="137"/>
                      </a:lnTo>
                      <a:cubicBezTo>
                        <a:pt x="253"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0"/>
                <p:cNvSpPr/>
                <p:nvPr/>
              </p:nvSpPr>
              <p:spPr>
                <a:xfrm>
                  <a:off x="1088100" y="820675"/>
                  <a:ext cx="6350" cy="4775"/>
                </a:xfrm>
                <a:custGeom>
                  <a:avLst/>
                  <a:gdLst/>
                  <a:ahLst/>
                  <a:cxnLst/>
                  <a:rect l="l" t="t" r="r" b="b"/>
                  <a:pathLst>
                    <a:path w="254" h="191" extrusionOk="0">
                      <a:moveTo>
                        <a:pt x="120" y="0"/>
                      </a:moveTo>
                      <a:cubicBezTo>
                        <a:pt x="78" y="0"/>
                        <a:pt x="39" y="5"/>
                        <a:pt x="0" y="15"/>
                      </a:cubicBezTo>
                      <a:lnTo>
                        <a:pt x="0" y="54"/>
                      </a:lnTo>
                      <a:cubicBezTo>
                        <a:pt x="0" y="132"/>
                        <a:pt x="59" y="190"/>
                        <a:pt x="117" y="190"/>
                      </a:cubicBezTo>
                      <a:cubicBezTo>
                        <a:pt x="195" y="190"/>
                        <a:pt x="253" y="132"/>
                        <a:pt x="253" y="54"/>
                      </a:cubicBezTo>
                      <a:lnTo>
                        <a:pt x="253" y="15"/>
                      </a:lnTo>
                      <a:cubicBezTo>
                        <a:pt x="205" y="5"/>
                        <a:pt x="161"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1116300" y="757325"/>
                  <a:ext cx="41375" cy="25800"/>
                </a:xfrm>
                <a:custGeom>
                  <a:avLst/>
                  <a:gdLst/>
                  <a:ahLst/>
                  <a:cxnLst/>
                  <a:rect l="l" t="t" r="r" b="b"/>
                  <a:pathLst>
                    <a:path w="1655" h="1032" extrusionOk="0">
                      <a:moveTo>
                        <a:pt x="818" y="214"/>
                      </a:moveTo>
                      <a:cubicBezTo>
                        <a:pt x="993" y="214"/>
                        <a:pt x="1129" y="234"/>
                        <a:pt x="1246" y="312"/>
                      </a:cubicBezTo>
                      <a:cubicBezTo>
                        <a:pt x="1363" y="389"/>
                        <a:pt x="1402" y="448"/>
                        <a:pt x="1402" y="506"/>
                      </a:cubicBezTo>
                      <a:cubicBezTo>
                        <a:pt x="1402" y="584"/>
                        <a:pt x="1363" y="623"/>
                        <a:pt x="1265" y="701"/>
                      </a:cubicBezTo>
                      <a:cubicBezTo>
                        <a:pt x="1139" y="769"/>
                        <a:pt x="974" y="803"/>
                        <a:pt x="813" y="803"/>
                      </a:cubicBezTo>
                      <a:cubicBezTo>
                        <a:pt x="653" y="803"/>
                        <a:pt x="497" y="769"/>
                        <a:pt x="390" y="701"/>
                      </a:cubicBezTo>
                      <a:cubicBezTo>
                        <a:pt x="293" y="642"/>
                        <a:pt x="234" y="584"/>
                        <a:pt x="234" y="506"/>
                      </a:cubicBezTo>
                      <a:cubicBezTo>
                        <a:pt x="234" y="428"/>
                        <a:pt x="293" y="389"/>
                        <a:pt x="390" y="312"/>
                      </a:cubicBezTo>
                      <a:cubicBezTo>
                        <a:pt x="507" y="234"/>
                        <a:pt x="682" y="214"/>
                        <a:pt x="818" y="214"/>
                      </a:cubicBezTo>
                      <a:close/>
                      <a:moveTo>
                        <a:pt x="701" y="0"/>
                      </a:moveTo>
                      <a:cubicBezTo>
                        <a:pt x="526" y="20"/>
                        <a:pt x="390" y="39"/>
                        <a:pt x="254" y="117"/>
                      </a:cubicBezTo>
                      <a:cubicBezTo>
                        <a:pt x="98" y="214"/>
                        <a:pt x="1" y="351"/>
                        <a:pt x="1" y="506"/>
                      </a:cubicBezTo>
                      <a:cubicBezTo>
                        <a:pt x="1" y="642"/>
                        <a:pt x="98" y="798"/>
                        <a:pt x="254" y="895"/>
                      </a:cubicBezTo>
                      <a:cubicBezTo>
                        <a:pt x="429" y="993"/>
                        <a:pt x="623" y="1031"/>
                        <a:pt x="818" y="1031"/>
                      </a:cubicBezTo>
                      <a:cubicBezTo>
                        <a:pt x="1013" y="1031"/>
                        <a:pt x="1227" y="993"/>
                        <a:pt x="1382" y="895"/>
                      </a:cubicBezTo>
                      <a:cubicBezTo>
                        <a:pt x="1557" y="798"/>
                        <a:pt x="1655" y="642"/>
                        <a:pt x="1655" y="506"/>
                      </a:cubicBezTo>
                      <a:cubicBezTo>
                        <a:pt x="1655" y="351"/>
                        <a:pt x="1557" y="214"/>
                        <a:pt x="1382" y="117"/>
                      </a:cubicBezTo>
                      <a:cubicBezTo>
                        <a:pt x="1246" y="39"/>
                        <a:pt x="1090" y="0"/>
                        <a:pt x="935" y="0"/>
                      </a:cubicBezTo>
                      <a:lnTo>
                        <a:pt x="935" y="39"/>
                      </a:lnTo>
                      <a:cubicBezTo>
                        <a:pt x="935" y="117"/>
                        <a:pt x="896" y="156"/>
                        <a:pt x="818" y="156"/>
                      </a:cubicBezTo>
                      <a:cubicBezTo>
                        <a:pt x="740" y="156"/>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1133825" y="673675"/>
                  <a:ext cx="5850" cy="83675"/>
                </a:xfrm>
                <a:custGeom>
                  <a:avLst/>
                  <a:gdLst/>
                  <a:ahLst/>
                  <a:cxnLst/>
                  <a:rect l="l" t="t" r="r" b="b"/>
                  <a:pathLst>
                    <a:path w="234" h="3347" extrusionOk="0">
                      <a:moveTo>
                        <a:pt x="234" y="0"/>
                      </a:moveTo>
                      <a:lnTo>
                        <a:pt x="0" y="156"/>
                      </a:lnTo>
                      <a:lnTo>
                        <a:pt x="0" y="3346"/>
                      </a:lnTo>
                      <a:cubicBezTo>
                        <a:pt x="39" y="3327"/>
                        <a:pt x="83" y="3317"/>
                        <a:pt x="124" y="3317"/>
                      </a:cubicBezTo>
                      <a:cubicBezTo>
                        <a:pt x="166" y="3317"/>
                        <a:pt x="205" y="3327"/>
                        <a:pt x="234" y="3346"/>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0"/>
                <p:cNvSpPr/>
                <p:nvPr/>
              </p:nvSpPr>
              <p:spPr>
                <a:xfrm>
                  <a:off x="1133825" y="668800"/>
                  <a:ext cx="5850" cy="8775"/>
                </a:xfrm>
                <a:custGeom>
                  <a:avLst/>
                  <a:gdLst/>
                  <a:ahLst/>
                  <a:cxnLst/>
                  <a:rect l="l" t="t" r="r" b="b"/>
                  <a:pathLst>
                    <a:path w="234" h="351" extrusionOk="0">
                      <a:moveTo>
                        <a:pt x="117" y="0"/>
                      </a:moveTo>
                      <a:cubicBezTo>
                        <a:pt x="39" y="0"/>
                        <a:pt x="0" y="59"/>
                        <a:pt x="0" y="137"/>
                      </a:cubicBezTo>
                      <a:lnTo>
                        <a:pt x="0" y="351"/>
                      </a:lnTo>
                      <a:lnTo>
                        <a:pt x="234" y="195"/>
                      </a:lnTo>
                      <a:lnTo>
                        <a:pt x="234" y="13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0"/>
                <p:cNvSpPr/>
                <p:nvPr/>
              </p:nvSpPr>
              <p:spPr>
                <a:xfrm>
                  <a:off x="1133825" y="756600"/>
                  <a:ext cx="5850" cy="4625"/>
                </a:xfrm>
                <a:custGeom>
                  <a:avLst/>
                  <a:gdLst/>
                  <a:ahLst/>
                  <a:cxnLst/>
                  <a:rect l="l" t="t" r="r" b="b"/>
                  <a:pathLst>
                    <a:path w="234" h="185" extrusionOk="0">
                      <a:moveTo>
                        <a:pt x="124" y="0"/>
                      </a:moveTo>
                      <a:cubicBezTo>
                        <a:pt x="83" y="0"/>
                        <a:pt x="39" y="10"/>
                        <a:pt x="0" y="29"/>
                      </a:cubicBezTo>
                      <a:lnTo>
                        <a:pt x="0" y="68"/>
                      </a:lnTo>
                      <a:cubicBezTo>
                        <a:pt x="0" y="146"/>
                        <a:pt x="39" y="185"/>
                        <a:pt x="117" y="185"/>
                      </a:cubicBezTo>
                      <a:cubicBezTo>
                        <a:pt x="195" y="185"/>
                        <a:pt x="234" y="146"/>
                        <a:pt x="234" y="68"/>
                      </a:cubicBezTo>
                      <a:lnTo>
                        <a:pt x="234" y="29"/>
                      </a:lnTo>
                      <a:cubicBezTo>
                        <a:pt x="205" y="10"/>
                        <a:pt x="166"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646" name="Google Shape;9646;p70"/>
            <p:cNvGrpSpPr/>
            <p:nvPr/>
          </p:nvGrpSpPr>
          <p:grpSpPr>
            <a:xfrm flipH="1">
              <a:off x="832700" y="2673975"/>
              <a:ext cx="1314274" cy="809400"/>
              <a:chOff x="5522300" y="5335650"/>
              <a:chExt cx="1314274" cy="809400"/>
            </a:xfrm>
          </p:grpSpPr>
          <p:sp>
            <p:nvSpPr>
              <p:cNvPr id="9647" name="Google Shape;9647;p70"/>
              <p:cNvSpPr/>
              <p:nvPr/>
            </p:nvSpPr>
            <p:spPr>
              <a:xfrm>
                <a:off x="5522300" y="5959482"/>
                <a:ext cx="311312" cy="185568"/>
              </a:xfrm>
              <a:custGeom>
                <a:avLst/>
                <a:gdLst/>
                <a:ahLst/>
                <a:cxnLst/>
                <a:rect l="l" t="t" r="r" b="b"/>
                <a:pathLst>
                  <a:path w="5412" h="3226" extrusionOk="0">
                    <a:moveTo>
                      <a:pt x="2730" y="0"/>
                    </a:moveTo>
                    <a:lnTo>
                      <a:pt x="1" y="1512"/>
                    </a:lnTo>
                    <a:lnTo>
                      <a:pt x="3108" y="3225"/>
                    </a:lnTo>
                    <a:lnTo>
                      <a:pt x="5033" y="3048"/>
                    </a:lnTo>
                    <a:lnTo>
                      <a:pt x="5411" y="1855"/>
                    </a:lnTo>
                    <a:lnTo>
                      <a:pt x="273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6728491" y="5355380"/>
                <a:ext cx="8858" cy="72076"/>
              </a:xfrm>
              <a:custGeom>
                <a:avLst/>
                <a:gdLst/>
                <a:ahLst/>
                <a:cxnLst/>
                <a:rect l="l" t="t" r="r" b="b"/>
                <a:pathLst>
                  <a:path w="154" h="1253" extrusionOk="0">
                    <a:moveTo>
                      <a:pt x="154" y="0"/>
                    </a:moveTo>
                    <a:lnTo>
                      <a:pt x="0" y="83"/>
                    </a:lnTo>
                    <a:lnTo>
                      <a:pt x="0" y="1253"/>
                    </a:lnTo>
                    <a:lnTo>
                      <a:pt x="154" y="1170"/>
                    </a:lnTo>
                    <a:lnTo>
                      <a:pt x="154"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5720753" y="5941133"/>
                <a:ext cx="66611" cy="169231"/>
              </a:xfrm>
              <a:custGeom>
                <a:avLst/>
                <a:gdLst/>
                <a:ahLst/>
                <a:cxnLst/>
                <a:rect l="l" t="t" r="r" b="b"/>
                <a:pathLst>
                  <a:path w="1158" h="2942" extrusionOk="0">
                    <a:moveTo>
                      <a:pt x="0" y="0"/>
                    </a:moveTo>
                    <a:lnTo>
                      <a:pt x="0" y="2280"/>
                    </a:lnTo>
                    <a:lnTo>
                      <a:pt x="1158" y="2942"/>
                    </a:lnTo>
                    <a:lnTo>
                      <a:pt x="1158" y="674"/>
                    </a:lnTo>
                    <a:lnTo>
                      <a:pt x="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0"/>
              <p:cNvSpPr/>
              <p:nvPr/>
            </p:nvSpPr>
            <p:spPr>
              <a:xfrm>
                <a:off x="5679279" y="5926867"/>
                <a:ext cx="33363" cy="150191"/>
              </a:xfrm>
              <a:custGeom>
                <a:avLst/>
                <a:gdLst/>
                <a:ahLst/>
                <a:cxnLst/>
                <a:rect l="l" t="t" r="r" b="b"/>
                <a:pathLst>
                  <a:path w="580" h="2611" extrusionOk="0">
                    <a:moveTo>
                      <a:pt x="1" y="0"/>
                    </a:moveTo>
                    <a:lnTo>
                      <a:pt x="1" y="2280"/>
                    </a:lnTo>
                    <a:lnTo>
                      <a:pt x="579" y="2611"/>
                    </a:lnTo>
                    <a:lnTo>
                      <a:pt x="579" y="343"/>
                    </a:lnTo>
                    <a:lnTo>
                      <a:pt x="1"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0"/>
              <p:cNvSpPr/>
              <p:nvPr/>
            </p:nvSpPr>
            <p:spPr>
              <a:xfrm>
                <a:off x="5712585" y="5941133"/>
                <a:ext cx="8226" cy="135926"/>
              </a:xfrm>
              <a:custGeom>
                <a:avLst/>
                <a:gdLst/>
                <a:ahLst/>
                <a:cxnLst/>
                <a:rect l="l" t="t" r="r" b="b"/>
                <a:pathLst>
                  <a:path w="143" h="2363" extrusionOk="0">
                    <a:moveTo>
                      <a:pt x="142" y="0"/>
                    </a:moveTo>
                    <a:lnTo>
                      <a:pt x="0" y="95"/>
                    </a:lnTo>
                    <a:lnTo>
                      <a:pt x="0" y="2363"/>
                    </a:lnTo>
                    <a:lnTo>
                      <a:pt x="142" y="2280"/>
                    </a:lnTo>
                    <a:lnTo>
                      <a:pt x="142"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0"/>
              <p:cNvSpPr/>
              <p:nvPr/>
            </p:nvSpPr>
            <p:spPr>
              <a:xfrm>
                <a:off x="5811811" y="5413133"/>
                <a:ext cx="1024763" cy="721735"/>
              </a:xfrm>
              <a:custGeom>
                <a:avLst/>
                <a:gdLst/>
                <a:ahLst/>
                <a:cxnLst/>
                <a:rect l="l" t="t" r="r" b="b"/>
                <a:pathLst>
                  <a:path w="17815" h="12547" extrusionOk="0">
                    <a:moveTo>
                      <a:pt x="17815" y="0"/>
                    </a:moveTo>
                    <a:lnTo>
                      <a:pt x="0" y="10278"/>
                    </a:lnTo>
                    <a:lnTo>
                      <a:pt x="0" y="12546"/>
                    </a:lnTo>
                    <a:lnTo>
                      <a:pt x="17815" y="2257"/>
                    </a:lnTo>
                    <a:lnTo>
                      <a:pt x="17815"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5679279" y="5335650"/>
                <a:ext cx="1157295" cy="668699"/>
              </a:xfrm>
              <a:custGeom>
                <a:avLst/>
                <a:gdLst/>
                <a:ahLst/>
                <a:cxnLst/>
                <a:rect l="l" t="t" r="r" b="b"/>
                <a:pathLst>
                  <a:path w="20119" h="11625" extrusionOk="0">
                    <a:moveTo>
                      <a:pt x="17815" y="1"/>
                    </a:moveTo>
                    <a:lnTo>
                      <a:pt x="1" y="10278"/>
                    </a:lnTo>
                    <a:lnTo>
                      <a:pt x="579" y="10621"/>
                    </a:lnTo>
                    <a:lnTo>
                      <a:pt x="721" y="10526"/>
                    </a:lnTo>
                    <a:lnTo>
                      <a:pt x="1879" y="11200"/>
                    </a:lnTo>
                    <a:lnTo>
                      <a:pt x="1737" y="11282"/>
                    </a:lnTo>
                    <a:lnTo>
                      <a:pt x="2304" y="11625"/>
                    </a:lnTo>
                    <a:lnTo>
                      <a:pt x="20119" y="1347"/>
                    </a:lnTo>
                    <a:lnTo>
                      <a:pt x="19540" y="1005"/>
                    </a:lnTo>
                    <a:lnTo>
                      <a:pt x="19398" y="1099"/>
                    </a:lnTo>
                    <a:lnTo>
                      <a:pt x="18240" y="426"/>
                    </a:lnTo>
                    <a:lnTo>
                      <a:pt x="18394" y="343"/>
                    </a:lnTo>
                    <a:lnTo>
                      <a:pt x="17815" y="1"/>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5747213" y="5525244"/>
                <a:ext cx="762518" cy="439012"/>
              </a:xfrm>
              <a:custGeom>
                <a:avLst/>
                <a:gdLst/>
                <a:ahLst/>
                <a:cxnLst/>
                <a:rect l="l" t="t" r="r" b="b"/>
                <a:pathLst>
                  <a:path w="13256" h="7632" extrusionOk="0">
                    <a:moveTo>
                      <a:pt x="12688" y="1"/>
                    </a:moveTo>
                    <a:lnTo>
                      <a:pt x="1" y="7313"/>
                    </a:lnTo>
                    <a:lnTo>
                      <a:pt x="568" y="7632"/>
                    </a:lnTo>
                    <a:lnTo>
                      <a:pt x="12688" y="639"/>
                    </a:lnTo>
                    <a:lnTo>
                      <a:pt x="13255" y="308"/>
                    </a:lnTo>
                    <a:lnTo>
                      <a:pt x="12688" y="1"/>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0"/>
              <p:cNvSpPr/>
              <p:nvPr/>
            </p:nvSpPr>
            <p:spPr>
              <a:xfrm>
                <a:off x="6519166" y="5373730"/>
                <a:ext cx="250798" cy="145474"/>
              </a:xfrm>
              <a:custGeom>
                <a:avLst/>
                <a:gdLst/>
                <a:ahLst/>
                <a:cxnLst/>
                <a:rect l="l" t="t" r="r" b="b"/>
                <a:pathLst>
                  <a:path w="4360" h="2529" extrusionOk="0">
                    <a:moveTo>
                      <a:pt x="3816" y="0"/>
                    </a:moveTo>
                    <a:lnTo>
                      <a:pt x="1" y="2209"/>
                    </a:lnTo>
                    <a:lnTo>
                      <a:pt x="556" y="2528"/>
                    </a:lnTo>
                    <a:lnTo>
                      <a:pt x="3816" y="650"/>
                    </a:lnTo>
                    <a:lnTo>
                      <a:pt x="4360" y="331"/>
                    </a:lnTo>
                    <a:lnTo>
                      <a:pt x="3816" y="0"/>
                    </a:lnTo>
                    <a:close/>
                  </a:path>
                </a:pathLst>
              </a:custGeom>
              <a:solidFill>
                <a:srgbClr val="282A2E">
                  <a:alpha val="169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0"/>
              <p:cNvSpPr/>
              <p:nvPr/>
            </p:nvSpPr>
            <p:spPr>
              <a:xfrm>
                <a:off x="5707810" y="5916685"/>
                <a:ext cx="38137" cy="22434"/>
              </a:xfrm>
              <a:custGeom>
                <a:avLst/>
                <a:gdLst/>
                <a:ahLst/>
                <a:cxnLst/>
                <a:rect l="l" t="t" r="r" b="b"/>
                <a:pathLst>
                  <a:path w="663" h="390" extrusionOk="0">
                    <a:moveTo>
                      <a:pt x="178" y="0"/>
                    </a:moveTo>
                    <a:lnTo>
                      <a:pt x="1" y="106"/>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0"/>
              <p:cNvSpPr/>
              <p:nvPr/>
            </p:nvSpPr>
            <p:spPr>
              <a:xfrm>
                <a:off x="5732948" y="5901730"/>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5759466" y="5886774"/>
                <a:ext cx="38137" cy="22491"/>
              </a:xfrm>
              <a:custGeom>
                <a:avLst/>
                <a:gdLst/>
                <a:ahLst/>
                <a:cxnLst/>
                <a:rect l="l" t="t" r="r" b="b"/>
                <a:pathLst>
                  <a:path w="663" h="391" extrusionOk="0">
                    <a:moveTo>
                      <a:pt x="178" y="0"/>
                    </a:moveTo>
                    <a:lnTo>
                      <a:pt x="1" y="107"/>
                    </a:lnTo>
                    <a:lnTo>
                      <a:pt x="473"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5784603" y="5871818"/>
                <a:ext cx="38137" cy="21801"/>
              </a:xfrm>
              <a:custGeom>
                <a:avLst/>
                <a:gdLst/>
                <a:ahLst/>
                <a:cxnLst/>
                <a:rect l="l" t="t" r="r" b="b"/>
                <a:pathLst>
                  <a:path w="663" h="379" extrusionOk="0">
                    <a:moveTo>
                      <a:pt x="201" y="0"/>
                    </a:moveTo>
                    <a:lnTo>
                      <a:pt x="1" y="107"/>
                    </a:lnTo>
                    <a:lnTo>
                      <a:pt x="497" y="378"/>
                    </a:lnTo>
                    <a:lnTo>
                      <a:pt x="662"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5810431" y="5857552"/>
                <a:ext cx="38770" cy="21801"/>
              </a:xfrm>
              <a:custGeom>
                <a:avLst/>
                <a:gdLst/>
                <a:ahLst/>
                <a:cxnLst/>
                <a:rect l="l" t="t" r="r" b="b"/>
                <a:pathLst>
                  <a:path w="674"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5836948" y="5841906"/>
                <a:ext cx="38080" cy="22491"/>
              </a:xfrm>
              <a:custGeom>
                <a:avLst/>
                <a:gdLst/>
                <a:ahLst/>
                <a:cxnLst/>
                <a:rect l="l" t="t" r="r" b="b"/>
                <a:pathLst>
                  <a:path w="662" h="391" extrusionOk="0">
                    <a:moveTo>
                      <a:pt x="177" y="1"/>
                    </a:moveTo>
                    <a:lnTo>
                      <a:pt x="0" y="107"/>
                    </a:lnTo>
                    <a:lnTo>
                      <a:pt x="473" y="390"/>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5862086" y="5827640"/>
                <a:ext cx="38080" cy="21801"/>
              </a:xfrm>
              <a:custGeom>
                <a:avLst/>
                <a:gdLst/>
                <a:ahLst/>
                <a:cxnLst/>
                <a:rect l="l" t="t" r="r" b="b"/>
                <a:pathLst>
                  <a:path w="662" h="379" extrusionOk="0">
                    <a:moveTo>
                      <a:pt x="189" y="1"/>
                    </a:moveTo>
                    <a:lnTo>
                      <a:pt x="0" y="107"/>
                    </a:lnTo>
                    <a:lnTo>
                      <a:pt x="485" y="379"/>
                    </a:lnTo>
                    <a:lnTo>
                      <a:pt x="662"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5887913" y="5811994"/>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5913741" y="5797038"/>
                <a:ext cx="38770" cy="23182"/>
              </a:xfrm>
              <a:custGeom>
                <a:avLst/>
                <a:gdLst/>
                <a:ahLst/>
                <a:cxnLst/>
                <a:rect l="l" t="t" r="r" b="b"/>
                <a:pathLst>
                  <a:path w="674" h="403" extrusionOk="0">
                    <a:moveTo>
                      <a:pt x="177" y="1"/>
                    </a:moveTo>
                    <a:lnTo>
                      <a:pt x="0" y="119"/>
                    </a:lnTo>
                    <a:lnTo>
                      <a:pt x="484" y="403"/>
                    </a:lnTo>
                    <a:lnTo>
                      <a:pt x="674"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5939569" y="5782773"/>
                <a:ext cx="38770" cy="21801"/>
              </a:xfrm>
              <a:custGeom>
                <a:avLst/>
                <a:gdLst/>
                <a:ahLst/>
                <a:cxnLst/>
                <a:rect l="l" t="t" r="r" b="b"/>
                <a:pathLst>
                  <a:path w="674" h="379" extrusionOk="0">
                    <a:moveTo>
                      <a:pt x="189" y="1"/>
                    </a:moveTo>
                    <a:lnTo>
                      <a:pt x="0" y="95"/>
                    </a:lnTo>
                    <a:lnTo>
                      <a:pt x="484" y="379"/>
                    </a:lnTo>
                    <a:lnTo>
                      <a:pt x="673" y="273"/>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5964706" y="5767184"/>
                <a:ext cx="39460" cy="23124"/>
              </a:xfrm>
              <a:custGeom>
                <a:avLst/>
                <a:gdLst/>
                <a:ahLst/>
                <a:cxnLst/>
                <a:rect l="l" t="t" r="r" b="b"/>
                <a:pathLst>
                  <a:path w="686" h="402" extrusionOk="0">
                    <a:moveTo>
                      <a:pt x="189" y="0"/>
                    </a:moveTo>
                    <a:lnTo>
                      <a:pt x="0" y="118"/>
                    </a:lnTo>
                    <a:lnTo>
                      <a:pt x="484" y="402"/>
                    </a:lnTo>
                    <a:lnTo>
                      <a:pt x="685"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5991166" y="5752919"/>
                <a:ext cx="38137" cy="21801"/>
              </a:xfrm>
              <a:custGeom>
                <a:avLst/>
                <a:gdLst/>
                <a:ahLst/>
                <a:cxnLst/>
                <a:rect l="l" t="t" r="r" b="b"/>
                <a:pathLst>
                  <a:path w="663" h="379" extrusionOk="0">
                    <a:moveTo>
                      <a:pt x="178" y="0"/>
                    </a:moveTo>
                    <a:lnTo>
                      <a:pt x="1" y="106"/>
                    </a:lnTo>
                    <a:lnTo>
                      <a:pt x="485"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0"/>
              <p:cNvSpPr/>
              <p:nvPr/>
            </p:nvSpPr>
            <p:spPr>
              <a:xfrm>
                <a:off x="6016994" y="5737273"/>
                <a:ext cx="38828" cy="23182"/>
              </a:xfrm>
              <a:custGeom>
                <a:avLst/>
                <a:gdLst/>
                <a:ahLst/>
                <a:cxnLst/>
                <a:rect l="l" t="t" r="r" b="b"/>
                <a:pathLst>
                  <a:path w="675" h="403" extrusionOk="0">
                    <a:moveTo>
                      <a:pt x="190" y="0"/>
                    </a:moveTo>
                    <a:lnTo>
                      <a:pt x="1" y="119"/>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0"/>
              <p:cNvSpPr/>
              <p:nvPr/>
            </p:nvSpPr>
            <p:spPr>
              <a:xfrm>
                <a:off x="6042131" y="5723007"/>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0"/>
              <p:cNvSpPr/>
              <p:nvPr/>
            </p:nvSpPr>
            <p:spPr>
              <a:xfrm>
                <a:off x="6068649" y="5708051"/>
                <a:ext cx="38137" cy="22491"/>
              </a:xfrm>
              <a:custGeom>
                <a:avLst/>
                <a:gdLst/>
                <a:ahLst/>
                <a:cxnLst/>
                <a:rect l="l" t="t" r="r" b="b"/>
                <a:pathLst>
                  <a:path w="663" h="391" extrusionOk="0">
                    <a:moveTo>
                      <a:pt x="178" y="0"/>
                    </a:moveTo>
                    <a:lnTo>
                      <a:pt x="1" y="119"/>
                    </a:lnTo>
                    <a:lnTo>
                      <a:pt x="485" y="390"/>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0"/>
              <p:cNvSpPr/>
              <p:nvPr/>
            </p:nvSpPr>
            <p:spPr>
              <a:xfrm>
                <a:off x="6093787" y="5693095"/>
                <a:ext cx="39460" cy="22491"/>
              </a:xfrm>
              <a:custGeom>
                <a:avLst/>
                <a:gdLst/>
                <a:ahLst/>
                <a:cxnLst/>
                <a:rect l="l" t="t" r="r" b="b"/>
                <a:pathLst>
                  <a:path w="686" h="391" extrusionOk="0">
                    <a:moveTo>
                      <a:pt x="201" y="1"/>
                    </a:moveTo>
                    <a:lnTo>
                      <a:pt x="1" y="107"/>
                    </a:lnTo>
                    <a:lnTo>
                      <a:pt x="497" y="390"/>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0"/>
              <p:cNvSpPr/>
              <p:nvPr/>
            </p:nvSpPr>
            <p:spPr>
              <a:xfrm>
                <a:off x="6120305" y="5678139"/>
                <a:ext cx="38080" cy="23182"/>
              </a:xfrm>
              <a:custGeom>
                <a:avLst/>
                <a:gdLst/>
                <a:ahLst/>
                <a:cxnLst/>
                <a:rect l="l" t="t" r="r" b="b"/>
                <a:pathLst>
                  <a:path w="662" h="403" extrusionOk="0">
                    <a:moveTo>
                      <a:pt x="178" y="1"/>
                    </a:moveTo>
                    <a:lnTo>
                      <a:pt x="0" y="119"/>
                    </a:lnTo>
                    <a:lnTo>
                      <a:pt x="473" y="402"/>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0"/>
              <p:cNvSpPr/>
              <p:nvPr/>
            </p:nvSpPr>
            <p:spPr>
              <a:xfrm>
                <a:off x="6145442" y="5663874"/>
                <a:ext cx="38770" cy="21801"/>
              </a:xfrm>
              <a:custGeom>
                <a:avLst/>
                <a:gdLst/>
                <a:ahLst/>
                <a:cxnLst/>
                <a:rect l="l" t="t" r="r" b="b"/>
                <a:pathLst>
                  <a:path w="674" h="379" extrusionOk="0">
                    <a:moveTo>
                      <a:pt x="201" y="1"/>
                    </a:moveTo>
                    <a:lnTo>
                      <a:pt x="0" y="95"/>
                    </a:lnTo>
                    <a:lnTo>
                      <a:pt x="497" y="379"/>
                    </a:lnTo>
                    <a:lnTo>
                      <a:pt x="674" y="272"/>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0"/>
              <p:cNvSpPr/>
              <p:nvPr/>
            </p:nvSpPr>
            <p:spPr>
              <a:xfrm>
                <a:off x="6171270" y="5648228"/>
                <a:ext cx="39460" cy="22491"/>
              </a:xfrm>
              <a:custGeom>
                <a:avLst/>
                <a:gdLst/>
                <a:ahLst/>
                <a:cxnLst/>
                <a:rect l="l" t="t" r="r" b="b"/>
                <a:pathLst>
                  <a:path w="686" h="391" extrusionOk="0">
                    <a:moveTo>
                      <a:pt x="189" y="1"/>
                    </a:moveTo>
                    <a:lnTo>
                      <a:pt x="0" y="107"/>
                    </a:lnTo>
                    <a:lnTo>
                      <a:pt x="485" y="391"/>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0"/>
              <p:cNvSpPr/>
              <p:nvPr/>
            </p:nvSpPr>
            <p:spPr>
              <a:xfrm>
                <a:off x="6197787" y="5633962"/>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0"/>
              <p:cNvSpPr/>
              <p:nvPr/>
            </p:nvSpPr>
            <p:spPr>
              <a:xfrm>
                <a:off x="6222925" y="5618373"/>
                <a:ext cx="38770" cy="22434"/>
              </a:xfrm>
              <a:custGeom>
                <a:avLst/>
                <a:gdLst/>
                <a:ahLst/>
                <a:cxnLst/>
                <a:rect l="l" t="t" r="r" b="b"/>
                <a:pathLst>
                  <a:path w="674" h="390" extrusionOk="0">
                    <a:moveTo>
                      <a:pt x="201" y="0"/>
                    </a:moveTo>
                    <a:lnTo>
                      <a:pt x="0" y="106"/>
                    </a:lnTo>
                    <a:lnTo>
                      <a:pt x="496" y="390"/>
                    </a:lnTo>
                    <a:lnTo>
                      <a:pt x="674"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0"/>
              <p:cNvSpPr/>
              <p:nvPr/>
            </p:nvSpPr>
            <p:spPr>
              <a:xfrm>
                <a:off x="6248752" y="5604050"/>
                <a:ext cx="38770" cy="22491"/>
              </a:xfrm>
              <a:custGeom>
                <a:avLst/>
                <a:gdLst/>
                <a:ahLst/>
                <a:cxnLst/>
                <a:rect l="l" t="t" r="r" b="b"/>
                <a:pathLst>
                  <a:path w="674" h="391" extrusionOk="0">
                    <a:moveTo>
                      <a:pt x="189" y="1"/>
                    </a:moveTo>
                    <a:lnTo>
                      <a:pt x="0" y="107"/>
                    </a:lnTo>
                    <a:lnTo>
                      <a:pt x="484" y="391"/>
                    </a:lnTo>
                    <a:lnTo>
                      <a:pt x="673" y="285"/>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0"/>
              <p:cNvSpPr/>
              <p:nvPr/>
            </p:nvSpPr>
            <p:spPr>
              <a:xfrm>
                <a:off x="6275213" y="5589152"/>
                <a:ext cx="38137" cy="21801"/>
              </a:xfrm>
              <a:custGeom>
                <a:avLst/>
                <a:gdLst/>
                <a:ahLst/>
                <a:cxnLst/>
                <a:rect l="l" t="t" r="r" b="b"/>
                <a:pathLst>
                  <a:path w="663" h="379" extrusionOk="0">
                    <a:moveTo>
                      <a:pt x="178" y="0"/>
                    </a:moveTo>
                    <a:lnTo>
                      <a:pt x="1" y="95"/>
                    </a:lnTo>
                    <a:lnTo>
                      <a:pt x="485"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0"/>
              <p:cNvSpPr/>
              <p:nvPr/>
            </p:nvSpPr>
            <p:spPr>
              <a:xfrm>
                <a:off x="6300350" y="5574196"/>
                <a:ext cx="39518" cy="22491"/>
              </a:xfrm>
              <a:custGeom>
                <a:avLst/>
                <a:gdLst/>
                <a:ahLst/>
                <a:cxnLst/>
                <a:rect l="l" t="t" r="r" b="b"/>
                <a:pathLst>
                  <a:path w="687" h="391" extrusionOk="0">
                    <a:moveTo>
                      <a:pt x="190" y="0"/>
                    </a:moveTo>
                    <a:lnTo>
                      <a:pt x="1" y="107"/>
                    </a:lnTo>
                    <a:lnTo>
                      <a:pt x="485" y="390"/>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0"/>
              <p:cNvSpPr/>
              <p:nvPr/>
            </p:nvSpPr>
            <p:spPr>
              <a:xfrm>
                <a:off x="6326178" y="5559240"/>
                <a:ext cx="38828" cy="21801"/>
              </a:xfrm>
              <a:custGeom>
                <a:avLst/>
                <a:gdLst/>
                <a:ahLst/>
                <a:cxnLst/>
                <a:rect l="l" t="t" r="r" b="b"/>
                <a:pathLst>
                  <a:path w="675" h="379" extrusionOk="0">
                    <a:moveTo>
                      <a:pt x="190" y="0"/>
                    </a:moveTo>
                    <a:lnTo>
                      <a:pt x="1" y="107"/>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0"/>
              <p:cNvSpPr/>
              <p:nvPr/>
            </p:nvSpPr>
            <p:spPr>
              <a:xfrm>
                <a:off x="6352005" y="5544975"/>
                <a:ext cx="38828" cy="21801"/>
              </a:xfrm>
              <a:custGeom>
                <a:avLst/>
                <a:gdLst/>
                <a:ahLst/>
                <a:cxnLst/>
                <a:rect l="l" t="t" r="r" b="b"/>
                <a:pathLst>
                  <a:path w="675" h="379" extrusionOk="0">
                    <a:moveTo>
                      <a:pt x="178" y="0"/>
                    </a:moveTo>
                    <a:lnTo>
                      <a:pt x="1" y="95"/>
                    </a:lnTo>
                    <a:lnTo>
                      <a:pt x="497" y="378"/>
                    </a:lnTo>
                    <a:lnTo>
                      <a:pt x="674" y="260"/>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0"/>
              <p:cNvSpPr/>
              <p:nvPr/>
            </p:nvSpPr>
            <p:spPr>
              <a:xfrm>
                <a:off x="6377833" y="5529328"/>
                <a:ext cx="38770" cy="22491"/>
              </a:xfrm>
              <a:custGeom>
                <a:avLst/>
                <a:gdLst/>
                <a:ahLst/>
                <a:cxnLst/>
                <a:rect l="l" t="t" r="r" b="b"/>
                <a:pathLst>
                  <a:path w="674" h="391" extrusionOk="0">
                    <a:moveTo>
                      <a:pt x="190" y="1"/>
                    </a:moveTo>
                    <a:lnTo>
                      <a:pt x="1"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0"/>
              <p:cNvSpPr/>
              <p:nvPr/>
            </p:nvSpPr>
            <p:spPr>
              <a:xfrm>
                <a:off x="6404351" y="5514373"/>
                <a:ext cx="38080" cy="22491"/>
              </a:xfrm>
              <a:custGeom>
                <a:avLst/>
                <a:gdLst/>
                <a:ahLst/>
                <a:cxnLst/>
                <a:rect l="l" t="t" r="r" b="b"/>
                <a:pathLst>
                  <a:path w="662" h="391" extrusionOk="0">
                    <a:moveTo>
                      <a:pt x="177" y="1"/>
                    </a:moveTo>
                    <a:lnTo>
                      <a:pt x="0" y="119"/>
                    </a:lnTo>
                    <a:lnTo>
                      <a:pt x="473" y="390"/>
                    </a:lnTo>
                    <a:lnTo>
                      <a:pt x="662" y="272"/>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0"/>
              <p:cNvSpPr/>
              <p:nvPr/>
            </p:nvSpPr>
            <p:spPr>
              <a:xfrm>
                <a:off x="6429488" y="5499417"/>
                <a:ext cx="38080" cy="22491"/>
              </a:xfrm>
              <a:custGeom>
                <a:avLst/>
                <a:gdLst/>
                <a:ahLst/>
                <a:cxnLst/>
                <a:rect l="l" t="t" r="r" b="b"/>
                <a:pathLst>
                  <a:path w="662" h="391" extrusionOk="0">
                    <a:moveTo>
                      <a:pt x="178" y="1"/>
                    </a:moveTo>
                    <a:lnTo>
                      <a:pt x="0" y="107"/>
                    </a:lnTo>
                    <a:lnTo>
                      <a:pt x="485"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0"/>
              <p:cNvSpPr/>
              <p:nvPr/>
            </p:nvSpPr>
            <p:spPr>
              <a:xfrm>
                <a:off x="6455316" y="548446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0"/>
              <p:cNvSpPr/>
              <p:nvPr/>
            </p:nvSpPr>
            <p:spPr>
              <a:xfrm>
                <a:off x="6481144" y="5470195"/>
                <a:ext cx="38080" cy="21801"/>
              </a:xfrm>
              <a:custGeom>
                <a:avLst/>
                <a:gdLst/>
                <a:ahLst/>
                <a:cxnLst/>
                <a:rect l="l" t="t" r="r" b="b"/>
                <a:pathLst>
                  <a:path w="662" h="379" extrusionOk="0">
                    <a:moveTo>
                      <a:pt x="177" y="1"/>
                    </a:moveTo>
                    <a:lnTo>
                      <a:pt x="0" y="95"/>
                    </a:lnTo>
                    <a:lnTo>
                      <a:pt x="473" y="379"/>
                    </a:lnTo>
                    <a:lnTo>
                      <a:pt x="662" y="273"/>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0"/>
              <p:cNvSpPr/>
              <p:nvPr/>
            </p:nvSpPr>
            <p:spPr>
              <a:xfrm>
                <a:off x="6506971" y="5454607"/>
                <a:ext cx="38080" cy="23124"/>
              </a:xfrm>
              <a:custGeom>
                <a:avLst/>
                <a:gdLst/>
                <a:ahLst/>
                <a:cxnLst/>
                <a:rect l="l" t="t" r="r" b="b"/>
                <a:pathLst>
                  <a:path w="662" h="402" extrusionOk="0">
                    <a:moveTo>
                      <a:pt x="189" y="0"/>
                    </a:moveTo>
                    <a:lnTo>
                      <a:pt x="0" y="118"/>
                    </a:lnTo>
                    <a:lnTo>
                      <a:pt x="484" y="402"/>
                    </a:lnTo>
                    <a:lnTo>
                      <a:pt x="662"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0"/>
              <p:cNvSpPr/>
              <p:nvPr/>
            </p:nvSpPr>
            <p:spPr>
              <a:xfrm>
                <a:off x="6532109" y="5440341"/>
                <a:ext cx="39460" cy="21801"/>
              </a:xfrm>
              <a:custGeom>
                <a:avLst/>
                <a:gdLst/>
                <a:ahLst/>
                <a:cxnLst/>
                <a:rect l="l" t="t" r="r" b="b"/>
                <a:pathLst>
                  <a:path w="686" h="379" extrusionOk="0">
                    <a:moveTo>
                      <a:pt x="201" y="0"/>
                    </a:moveTo>
                    <a:lnTo>
                      <a:pt x="0" y="106"/>
                    </a:lnTo>
                    <a:lnTo>
                      <a:pt x="496" y="378"/>
                    </a:lnTo>
                    <a:lnTo>
                      <a:pt x="685" y="284"/>
                    </a:lnTo>
                    <a:lnTo>
                      <a:pt x="201"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0"/>
              <p:cNvSpPr/>
              <p:nvPr/>
            </p:nvSpPr>
            <p:spPr>
              <a:xfrm>
                <a:off x="6558569" y="5424695"/>
                <a:ext cx="38137" cy="23124"/>
              </a:xfrm>
              <a:custGeom>
                <a:avLst/>
                <a:gdLst/>
                <a:ahLst/>
                <a:cxnLst/>
                <a:rect l="l" t="t" r="r" b="b"/>
                <a:pathLst>
                  <a:path w="663" h="402" extrusionOk="0">
                    <a:moveTo>
                      <a:pt x="178" y="0"/>
                    </a:moveTo>
                    <a:lnTo>
                      <a:pt x="1" y="118"/>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0"/>
              <p:cNvSpPr/>
              <p:nvPr/>
            </p:nvSpPr>
            <p:spPr>
              <a:xfrm>
                <a:off x="6584397" y="5410429"/>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0"/>
              <p:cNvSpPr/>
              <p:nvPr/>
            </p:nvSpPr>
            <p:spPr>
              <a:xfrm>
                <a:off x="6609534" y="5395473"/>
                <a:ext cx="39518" cy="22491"/>
              </a:xfrm>
              <a:custGeom>
                <a:avLst/>
                <a:gdLst/>
                <a:ahLst/>
                <a:cxnLst/>
                <a:rect l="l" t="t" r="r" b="b"/>
                <a:pathLst>
                  <a:path w="687" h="391" extrusionOk="0">
                    <a:moveTo>
                      <a:pt x="190" y="0"/>
                    </a:moveTo>
                    <a:lnTo>
                      <a:pt x="1" y="118"/>
                    </a:lnTo>
                    <a:lnTo>
                      <a:pt x="485" y="390"/>
                    </a:lnTo>
                    <a:lnTo>
                      <a:pt x="686"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0"/>
              <p:cNvSpPr/>
              <p:nvPr/>
            </p:nvSpPr>
            <p:spPr>
              <a:xfrm>
                <a:off x="6636052" y="5380518"/>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0"/>
              <p:cNvSpPr/>
              <p:nvPr/>
            </p:nvSpPr>
            <p:spPr>
              <a:xfrm>
                <a:off x="6661189" y="5365562"/>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0"/>
              <p:cNvSpPr/>
              <p:nvPr/>
            </p:nvSpPr>
            <p:spPr>
              <a:xfrm>
                <a:off x="6687017" y="5351296"/>
                <a:ext cx="38770" cy="21801"/>
              </a:xfrm>
              <a:custGeom>
                <a:avLst/>
                <a:gdLst/>
                <a:ahLst/>
                <a:cxnLst/>
                <a:rect l="l" t="t" r="r" b="b"/>
                <a:pathLst>
                  <a:path w="674" h="379" extrusionOk="0">
                    <a:moveTo>
                      <a:pt x="190" y="0"/>
                    </a:moveTo>
                    <a:lnTo>
                      <a:pt x="1" y="95"/>
                    </a:lnTo>
                    <a:lnTo>
                      <a:pt x="485" y="379"/>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0"/>
              <p:cNvSpPr/>
              <p:nvPr/>
            </p:nvSpPr>
            <p:spPr>
              <a:xfrm>
                <a:off x="5794784" y="5966960"/>
                <a:ext cx="38828" cy="23124"/>
              </a:xfrm>
              <a:custGeom>
                <a:avLst/>
                <a:gdLst/>
                <a:ahLst/>
                <a:cxnLst/>
                <a:rect l="l" t="t" r="r" b="b"/>
                <a:pathLst>
                  <a:path w="675" h="402" extrusionOk="0">
                    <a:moveTo>
                      <a:pt x="190" y="0"/>
                    </a:moveTo>
                    <a:lnTo>
                      <a:pt x="1" y="118"/>
                    </a:lnTo>
                    <a:lnTo>
                      <a:pt x="485" y="402"/>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0"/>
              <p:cNvSpPr/>
              <p:nvPr/>
            </p:nvSpPr>
            <p:spPr>
              <a:xfrm>
                <a:off x="5820612" y="5952695"/>
                <a:ext cx="38828" cy="21801"/>
              </a:xfrm>
              <a:custGeom>
                <a:avLst/>
                <a:gdLst/>
                <a:ahLst/>
                <a:cxnLst/>
                <a:rect l="l" t="t" r="r" b="b"/>
                <a:pathLst>
                  <a:path w="675" h="379" extrusionOk="0">
                    <a:moveTo>
                      <a:pt x="190" y="0"/>
                    </a:moveTo>
                    <a:lnTo>
                      <a:pt x="1" y="95"/>
                    </a:lnTo>
                    <a:lnTo>
                      <a:pt x="485" y="378"/>
                    </a:lnTo>
                    <a:lnTo>
                      <a:pt x="674"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0"/>
              <p:cNvSpPr/>
              <p:nvPr/>
            </p:nvSpPr>
            <p:spPr>
              <a:xfrm>
                <a:off x="5847130" y="5937048"/>
                <a:ext cx="38080" cy="22491"/>
              </a:xfrm>
              <a:custGeom>
                <a:avLst/>
                <a:gdLst/>
                <a:ahLst/>
                <a:cxnLst/>
                <a:rect l="l" t="t" r="r" b="b"/>
                <a:pathLst>
                  <a:path w="662" h="391" extrusionOk="0">
                    <a:moveTo>
                      <a:pt x="166" y="0"/>
                    </a:moveTo>
                    <a:lnTo>
                      <a:pt x="0" y="107"/>
                    </a:lnTo>
                    <a:lnTo>
                      <a:pt x="485" y="390"/>
                    </a:lnTo>
                    <a:lnTo>
                      <a:pt x="662" y="284"/>
                    </a:lnTo>
                    <a:lnTo>
                      <a:pt x="166"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0"/>
              <p:cNvSpPr/>
              <p:nvPr/>
            </p:nvSpPr>
            <p:spPr>
              <a:xfrm>
                <a:off x="5872267" y="5922783"/>
                <a:ext cx="39460" cy="21801"/>
              </a:xfrm>
              <a:custGeom>
                <a:avLst/>
                <a:gdLst/>
                <a:ahLst/>
                <a:cxnLst/>
                <a:rect l="l" t="t" r="r" b="b"/>
                <a:pathLst>
                  <a:path w="686" h="379" extrusionOk="0">
                    <a:moveTo>
                      <a:pt x="190" y="0"/>
                    </a:moveTo>
                    <a:lnTo>
                      <a:pt x="1" y="107"/>
                    </a:lnTo>
                    <a:lnTo>
                      <a:pt x="485" y="378"/>
                    </a:lnTo>
                    <a:lnTo>
                      <a:pt x="686"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0"/>
              <p:cNvSpPr/>
              <p:nvPr/>
            </p:nvSpPr>
            <p:spPr>
              <a:xfrm>
                <a:off x="5898095" y="5907137"/>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0"/>
              <p:cNvSpPr/>
              <p:nvPr/>
            </p:nvSpPr>
            <p:spPr>
              <a:xfrm>
                <a:off x="5923923" y="5892871"/>
                <a:ext cx="38770" cy="22491"/>
              </a:xfrm>
              <a:custGeom>
                <a:avLst/>
                <a:gdLst/>
                <a:ahLst/>
                <a:cxnLst/>
                <a:rect l="l" t="t" r="r" b="b"/>
                <a:pathLst>
                  <a:path w="674" h="391" extrusionOk="0">
                    <a:moveTo>
                      <a:pt x="178" y="1"/>
                    </a:moveTo>
                    <a:lnTo>
                      <a:pt x="0" y="107"/>
                    </a:lnTo>
                    <a:lnTo>
                      <a:pt x="497" y="390"/>
                    </a:lnTo>
                    <a:lnTo>
                      <a:pt x="674"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0"/>
              <p:cNvSpPr/>
              <p:nvPr/>
            </p:nvSpPr>
            <p:spPr>
              <a:xfrm>
                <a:off x="5949750" y="5877915"/>
                <a:ext cx="38770" cy="21801"/>
              </a:xfrm>
              <a:custGeom>
                <a:avLst/>
                <a:gdLst/>
                <a:ahLst/>
                <a:cxnLst/>
                <a:rect l="l" t="t" r="r" b="b"/>
                <a:pathLst>
                  <a:path w="674" h="379" extrusionOk="0">
                    <a:moveTo>
                      <a:pt x="189" y="1"/>
                    </a:moveTo>
                    <a:lnTo>
                      <a:pt x="0" y="95"/>
                    </a:lnTo>
                    <a:lnTo>
                      <a:pt x="485" y="379"/>
                    </a:lnTo>
                    <a:lnTo>
                      <a:pt x="674" y="272"/>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0"/>
              <p:cNvSpPr/>
              <p:nvPr/>
            </p:nvSpPr>
            <p:spPr>
              <a:xfrm>
                <a:off x="5974888" y="5862959"/>
                <a:ext cx="39460" cy="22491"/>
              </a:xfrm>
              <a:custGeom>
                <a:avLst/>
                <a:gdLst/>
                <a:ahLst/>
                <a:cxnLst/>
                <a:rect l="l" t="t" r="r" b="b"/>
                <a:pathLst>
                  <a:path w="686" h="391" extrusionOk="0">
                    <a:moveTo>
                      <a:pt x="201" y="1"/>
                    </a:moveTo>
                    <a:lnTo>
                      <a:pt x="0" y="107"/>
                    </a:lnTo>
                    <a:lnTo>
                      <a:pt x="496" y="391"/>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0"/>
              <p:cNvSpPr/>
              <p:nvPr/>
            </p:nvSpPr>
            <p:spPr>
              <a:xfrm>
                <a:off x="6001405" y="5848003"/>
                <a:ext cx="38080" cy="21801"/>
              </a:xfrm>
              <a:custGeom>
                <a:avLst/>
                <a:gdLst/>
                <a:ahLst/>
                <a:cxnLst/>
                <a:rect l="l" t="t" r="r" b="b"/>
                <a:pathLst>
                  <a:path w="662" h="379" extrusionOk="0">
                    <a:moveTo>
                      <a:pt x="177" y="1"/>
                    </a:moveTo>
                    <a:lnTo>
                      <a:pt x="0" y="107"/>
                    </a:lnTo>
                    <a:lnTo>
                      <a:pt x="484"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0"/>
              <p:cNvSpPr/>
              <p:nvPr/>
            </p:nvSpPr>
            <p:spPr>
              <a:xfrm>
                <a:off x="6026543" y="5833738"/>
                <a:ext cx="39460" cy="21801"/>
              </a:xfrm>
              <a:custGeom>
                <a:avLst/>
                <a:gdLst/>
                <a:ahLst/>
                <a:cxnLst/>
                <a:rect l="l" t="t" r="r" b="b"/>
                <a:pathLst>
                  <a:path w="686" h="379" extrusionOk="0">
                    <a:moveTo>
                      <a:pt x="201" y="1"/>
                    </a:moveTo>
                    <a:lnTo>
                      <a:pt x="0" y="95"/>
                    </a:lnTo>
                    <a:lnTo>
                      <a:pt x="496" y="379"/>
                    </a:lnTo>
                    <a:lnTo>
                      <a:pt x="685" y="261"/>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0"/>
              <p:cNvSpPr/>
              <p:nvPr/>
            </p:nvSpPr>
            <p:spPr>
              <a:xfrm>
                <a:off x="6053003" y="5818149"/>
                <a:ext cx="38828" cy="22434"/>
              </a:xfrm>
              <a:custGeom>
                <a:avLst/>
                <a:gdLst/>
                <a:ahLst/>
                <a:cxnLst/>
                <a:rect l="l" t="t" r="r" b="b"/>
                <a:pathLst>
                  <a:path w="675" h="390" extrusionOk="0">
                    <a:moveTo>
                      <a:pt x="178" y="0"/>
                    </a:moveTo>
                    <a:lnTo>
                      <a:pt x="1" y="106"/>
                    </a:lnTo>
                    <a:lnTo>
                      <a:pt x="473" y="390"/>
                    </a:lnTo>
                    <a:lnTo>
                      <a:pt x="674"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0"/>
              <p:cNvSpPr/>
              <p:nvPr/>
            </p:nvSpPr>
            <p:spPr>
              <a:xfrm>
                <a:off x="6078831" y="5803193"/>
                <a:ext cx="38137" cy="22491"/>
              </a:xfrm>
              <a:custGeom>
                <a:avLst/>
                <a:gdLst/>
                <a:ahLst/>
                <a:cxnLst/>
                <a:rect l="l" t="t" r="r" b="b"/>
                <a:pathLst>
                  <a:path w="663" h="391" extrusionOk="0">
                    <a:moveTo>
                      <a:pt x="190" y="0"/>
                    </a:moveTo>
                    <a:lnTo>
                      <a:pt x="1" y="118"/>
                    </a:lnTo>
                    <a:lnTo>
                      <a:pt x="485" y="390"/>
                    </a:lnTo>
                    <a:lnTo>
                      <a:pt x="662" y="272"/>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0"/>
              <p:cNvSpPr/>
              <p:nvPr/>
            </p:nvSpPr>
            <p:spPr>
              <a:xfrm>
                <a:off x="6103968" y="5788238"/>
                <a:ext cx="39518" cy="22491"/>
              </a:xfrm>
              <a:custGeom>
                <a:avLst/>
                <a:gdLst/>
                <a:ahLst/>
                <a:cxnLst/>
                <a:rect l="l" t="t" r="r" b="b"/>
                <a:pathLst>
                  <a:path w="687" h="391" extrusionOk="0">
                    <a:moveTo>
                      <a:pt x="202" y="0"/>
                    </a:moveTo>
                    <a:lnTo>
                      <a:pt x="1" y="107"/>
                    </a:lnTo>
                    <a:lnTo>
                      <a:pt x="497" y="390"/>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0"/>
              <p:cNvSpPr/>
              <p:nvPr/>
            </p:nvSpPr>
            <p:spPr>
              <a:xfrm>
                <a:off x="6130486" y="5773282"/>
                <a:ext cx="38137" cy="23182"/>
              </a:xfrm>
              <a:custGeom>
                <a:avLst/>
                <a:gdLst/>
                <a:ahLst/>
                <a:cxnLst/>
                <a:rect l="l" t="t" r="r" b="b"/>
                <a:pathLst>
                  <a:path w="663" h="403" extrusionOk="0">
                    <a:moveTo>
                      <a:pt x="178" y="0"/>
                    </a:moveTo>
                    <a:lnTo>
                      <a:pt x="1" y="119"/>
                    </a:lnTo>
                    <a:lnTo>
                      <a:pt x="485" y="402"/>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0"/>
              <p:cNvSpPr/>
              <p:nvPr/>
            </p:nvSpPr>
            <p:spPr>
              <a:xfrm>
                <a:off x="6156314" y="5759016"/>
                <a:ext cx="38080" cy="21801"/>
              </a:xfrm>
              <a:custGeom>
                <a:avLst/>
                <a:gdLst/>
                <a:ahLst/>
                <a:cxnLst/>
                <a:rect l="l" t="t" r="r" b="b"/>
                <a:pathLst>
                  <a:path w="662" h="379" extrusionOk="0">
                    <a:moveTo>
                      <a:pt x="189" y="0"/>
                    </a:moveTo>
                    <a:lnTo>
                      <a:pt x="0" y="95"/>
                    </a:lnTo>
                    <a:lnTo>
                      <a:pt x="485" y="378"/>
                    </a:lnTo>
                    <a:lnTo>
                      <a:pt x="662"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0"/>
              <p:cNvSpPr/>
              <p:nvPr/>
            </p:nvSpPr>
            <p:spPr>
              <a:xfrm>
                <a:off x="6181451" y="5743370"/>
                <a:ext cx="39460" cy="23182"/>
              </a:xfrm>
              <a:custGeom>
                <a:avLst/>
                <a:gdLst/>
                <a:ahLst/>
                <a:cxnLst/>
                <a:rect l="l" t="t" r="r" b="b"/>
                <a:pathLst>
                  <a:path w="686" h="403" extrusionOk="0">
                    <a:moveTo>
                      <a:pt x="190" y="1"/>
                    </a:moveTo>
                    <a:lnTo>
                      <a:pt x="1" y="119"/>
                    </a:lnTo>
                    <a:lnTo>
                      <a:pt x="485" y="402"/>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0"/>
              <p:cNvSpPr/>
              <p:nvPr/>
            </p:nvSpPr>
            <p:spPr>
              <a:xfrm>
                <a:off x="6207969" y="5729104"/>
                <a:ext cx="38080" cy="21801"/>
              </a:xfrm>
              <a:custGeom>
                <a:avLst/>
                <a:gdLst/>
                <a:ahLst/>
                <a:cxnLst/>
                <a:rect l="l" t="t" r="r" b="b"/>
                <a:pathLst>
                  <a:path w="662" h="379" extrusionOk="0">
                    <a:moveTo>
                      <a:pt x="177" y="1"/>
                    </a:moveTo>
                    <a:lnTo>
                      <a:pt x="0" y="107"/>
                    </a:lnTo>
                    <a:lnTo>
                      <a:pt x="485" y="379"/>
                    </a:lnTo>
                    <a:lnTo>
                      <a:pt x="662" y="284"/>
                    </a:lnTo>
                    <a:lnTo>
                      <a:pt x="177"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0"/>
              <p:cNvSpPr/>
              <p:nvPr/>
            </p:nvSpPr>
            <p:spPr>
              <a:xfrm>
                <a:off x="6233106" y="5713458"/>
                <a:ext cx="39460" cy="23182"/>
              </a:xfrm>
              <a:custGeom>
                <a:avLst/>
                <a:gdLst/>
                <a:ahLst/>
                <a:cxnLst/>
                <a:rect l="l" t="t" r="r" b="b"/>
                <a:pathLst>
                  <a:path w="686" h="403" extrusionOk="0">
                    <a:moveTo>
                      <a:pt x="201" y="1"/>
                    </a:moveTo>
                    <a:lnTo>
                      <a:pt x="0" y="119"/>
                    </a:lnTo>
                    <a:lnTo>
                      <a:pt x="497" y="403"/>
                    </a:lnTo>
                    <a:lnTo>
                      <a:pt x="686" y="284"/>
                    </a:lnTo>
                    <a:lnTo>
                      <a:pt x="201"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0"/>
              <p:cNvSpPr/>
              <p:nvPr/>
            </p:nvSpPr>
            <p:spPr>
              <a:xfrm>
                <a:off x="6258934" y="5699193"/>
                <a:ext cx="38770" cy="22491"/>
              </a:xfrm>
              <a:custGeom>
                <a:avLst/>
                <a:gdLst/>
                <a:ahLst/>
                <a:cxnLst/>
                <a:rect l="l" t="t" r="r" b="b"/>
                <a:pathLst>
                  <a:path w="674" h="391" extrusionOk="0">
                    <a:moveTo>
                      <a:pt x="189" y="1"/>
                    </a:moveTo>
                    <a:lnTo>
                      <a:pt x="0" y="107"/>
                    </a:lnTo>
                    <a:lnTo>
                      <a:pt x="485" y="391"/>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0"/>
              <p:cNvSpPr/>
              <p:nvPr/>
            </p:nvSpPr>
            <p:spPr>
              <a:xfrm>
                <a:off x="6285394" y="5684237"/>
                <a:ext cx="38137" cy="21801"/>
              </a:xfrm>
              <a:custGeom>
                <a:avLst/>
                <a:gdLst/>
                <a:ahLst/>
                <a:cxnLst/>
                <a:rect l="l" t="t" r="r" b="b"/>
                <a:pathLst>
                  <a:path w="663" h="379" extrusionOk="0">
                    <a:moveTo>
                      <a:pt x="178" y="1"/>
                    </a:moveTo>
                    <a:lnTo>
                      <a:pt x="1" y="119"/>
                    </a:lnTo>
                    <a:lnTo>
                      <a:pt x="485" y="379"/>
                    </a:lnTo>
                    <a:lnTo>
                      <a:pt x="663" y="273"/>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0"/>
              <p:cNvSpPr/>
              <p:nvPr/>
            </p:nvSpPr>
            <p:spPr>
              <a:xfrm>
                <a:off x="6310589" y="5669338"/>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0"/>
              <p:cNvSpPr/>
              <p:nvPr/>
            </p:nvSpPr>
            <p:spPr>
              <a:xfrm>
                <a:off x="6336359" y="5654383"/>
                <a:ext cx="38828" cy="21801"/>
              </a:xfrm>
              <a:custGeom>
                <a:avLst/>
                <a:gdLst/>
                <a:ahLst/>
                <a:cxnLst/>
                <a:rect l="l" t="t" r="r" b="b"/>
                <a:pathLst>
                  <a:path w="675" h="379" extrusionOk="0">
                    <a:moveTo>
                      <a:pt x="190" y="0"/>
                    </a:moveTo>
                    <a:lnTo>
                      <a:pt x="1" y="106"/>
                    </a:lnTo>
                    <a:lnTo>
                      <a:pt x="485" y="378"/>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0"/>
              <p:cNvSpPr/>
              <p:nvPr/>
            </p:nvSpPr>
            <p:spPr>
              <a:xfrm>
                <a:off x="6362187" y="5640117"/>
                <a:ext cx="38137" cy="21801"/>
              </a:xfrm>
              <a:custGeom>
                <a:avLst/>
                <a:gdLst/>
                <a:ahLst/>
                <a:cxnLst/>
                <a:rect l="l" t="t" r="r" b="b"/>
                <a:pathLst>
                  <a:path w="663" h="379" extrusionOk="0">
                    <a:moveTo>
                      <a:pt x="178" y="0"/>
                    </a:moveTo>
                    <a:lnTo>
                      <a:pt x="1" y="95"/>
                    </a:lnTo>
                    <a:lnTo>
                      <a:pt x="497"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0"/>
              <p:cNvSpPr/>
              <p:nvPr/>
            </p:nvSpPr>
            <p:spPr>
              <a:xfrm>
                <a:off x="6388015" y="5624471"/>
                <a:ext cx="38828" cy="22491"/>
              </a:xfrm>
              <a:custGeom>
                <a:avLst/>
                <a:gdLst/>
                <a:ahLst/>
                <a:cxnLst/>
                <a:rect l="l" t="t" r="r" b="b"/>
                <a:pathLst>
                  <a:path w="675" h="391" extrusionOk="0">
                    <a:moveTo>
                      <a:pt x="190" y="0"/>
                    </a:moveTo>
                    <a:lnTo>
                      <a:pt x="1" y="107"/>
                    </a:lnTo>
                    <a:lnTo>
                      <a:pt x="485" y="390"/>
                    </a:lnTo>
                    <a:lnTo>
                      <a:pt x="674" y="284"/>
                    </a:lnTo>
                    <a:lnTo>
                      <a:pt x="190"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0"/>
              <p:cNvSpPr/>
              <p:nvPr/>
            </p:nvSpPr>
            <p:spPr>
              <a:xfrm>
                <a:off x="6414532" y="5610205"/>
                <a:ext cx="38137" cy="21801"/>
              </a:xfrm>
              <a:custGeom>
                <a:avLst/>
                <a:gdLst/>
                <a:ahLst/>
                <a:cxnLst/>
                <a:rect l="l" t="t" r="r" b="b"/>
                <a:pathLst>
                  <a:path w="663" h="379" extrusionOk="0">
                    <a:moveTo>
                      <a:pt x="178" y="0"/>
                    </a:moveTo>
                    <a:lnTo>
                      <a:pt x="0" y="107"/>
                    </a:lnTo>
                    <a:lnTo>
                      <a:pt x="473" y="378"/>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0"/>
              <p:cNvSpPr/>
              <p:nvPr/>
            </p:nvSpPr>
            <p:spPr>
              <a:xfrm>
                <a:off x="6439670" y="5594559"/>
                <a:ext cx="38137" cy="22491"/>
              </a:xfrm>
              <a:custGeom>
                <a:avLst/>
                <a:gdLst/>
                <a:ahLst/>
                <a:cxnLst/>
                <a:rect l="l" t="t" r="r" b="b"/>
                <a:pathLst>
                  <a:path w="663" h="391" extrusionOk="0">
                    <a:moveTo>
                      <a:pt x="190" y="1"/>
                    </a:moveTo>
                    <a:lnTo>
                      <a:pt x="1" y="107"/>
                    </a:lnTo>
                    <a:lnTo>
                      <a:pt x="485" y="390"/>
                    </a:lnTo>
                    <a:lnTo>
                      <a:pt x="662"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0"/>
              <p:cNvSpPr/>
              <p:nvPr/>
            </p:nvSpPr>
            <p:spPr>
              <a:xfrm>
                <a:off x="6465497" y="5580293"/>
                <a:ext cx="38770" cy="22491"/>
              </a:xfrm>
              <a:custGeom>
                <a:avLst/>
                <a:gdLst/>
                <a:ahLst/>
                <a:cxnLst/>
                <a:rect l="l" t="t" r="r" b="b"/>
                <a:pathLst>
                  <a:path w="674" h="391" extrusionOk="0">
                    <a:moveTo>
                      <a:pt x="190" y="1"/>
                    </a:moveTo>
                    <a:lnTo>
                      <a:pt x="0" y="107"/>
                    </a:lnTo>
                    <a:lnTo>
                      <a:pt x="485" y="390"/>
                    </a:lnTo>
                    <a:lnTo>
                      <a:pt x="674"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0"/>
              <p:cNvSpPr/>
              <p:nvPr/>
            </p:nvSpPr>
            <p:spPr>
              <a:xfrm>
                <a:off x="6491325" y="5565338"/>
                <a:ext cx="38770" cy="21801"/>
              </a:xfrm>
              <a:custGeom>
                <a:avLst/>
                <a:gdLst/>
                <a:ahLst/>
                <a:cxnLst/>
                <a:rect l="l" t="t" r="r" b="b"/>
                <a:pathLst>
                  <a:path w="674" h="379" extrusionOk="0">
                    <a:moveTo>
                      <a:pt x="178" y="1"/>
                    </a:moveTo>
                    <a:lnTo>
                      <a:pt x="0" y="95"/>
                    </a:lnTo>
                    <a:lnTo>
                      <a:pt x="485" y="379"/>
                    </a:lnTo>
                    <a:lnTo>
                      <a:pt x="674" y="272"/>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0"/>
              <p:cNvSpPr/>
              <p:nvPr/>
            </p:nvSpPr>
            <p:spPr>
              <a:xfrm>
                <a:off x="6517153" y="5549691"/>
                <a:ext cx="38770" cy="23182"/>
              </a:xfrm>
              <a:custGeom>
                <a:avLst/>
                <a:gdLst/>
                <a:ahLst/>
                <a:cxnLst/>
                <a:rect l="l" t="t" r="r" b="b"/>
                <a:pathLst>
                  <a:path w="674" h="403" extrusionOk="0">
                    <a:moveTo>
                      <a:pt x="189" y="1"/>
                    </a:moveTo>
                    <a:lnTo>
                      <a:pt x="0" y="119"/>
                    </a:lnTo>
                    <a:lnTo>
                      <a:pt x="485" y="403"/>
                    </a:lnTo>
                    <a:lnTo>
                      <a:pt x="674"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0"/>
              <p:cNvSpPr/>
              <p:nvPr/>
            </p:nvSpPr>
            <p:spPr>
              <a:xfrm>
                <a:off x="6542290" y="5535426"/>
                <a:ext cx="39460" cy="21801"/>
              </a:xfrm>
              <a:custGeom>
                <a:avLst/>
                <a:gdLst/>
                <a:ahLst/>
                <a:cxnLst/>
                <a:rect l="l" t="t" r="r" b="b"/>
                <a:pathLst>
                  <a:path w="686" h="379" extrusionOk="0">
                    <a:moveTo>
                      <a:pt x="189" y="1"/>
                    </a:moveTo>
                    <a:lnTo>
                      <a:pt x="0" y="107"/>
                    </a:lnTo>
                    <a:lnTo>
                      <a:pt x="485" y="379"/>
                    </a:lnTo>
                    <a:lnTo>
                      <a:pt x="686" y="284"/>
                    </a:lnTo>
                    <a:lnTo>
                      <a:pt x="189"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0"/>
              <p:cNvSpPr/>
              <p:nvPr/>
            </p:nvSpPr>
            <p:spPr>
              <a:xfrm>
                <a:off x="6568808" y="5519837"/>
                <a:ext cx="38080" cy="23124"/>
              </a:xfrm>
              <a:custGeom>
                <a:avLst/>
                <a:gdLst/>
                <a:ahLst/>
                <a:cxnLst/>
                <a:rect l="l" t="t" r="r" b="b"/>
                <a:pathLst>
                  <a:path w="662" h="402" extrusionOk="0">
                    <a:moveTo>
                      <a:pt x="177" y="0"/>
                    </a:moveTo>
                    <a:lnTo>
                      <a:pt x="0" y="118"/>
                    </a:lnTo>
                    <a:lnTo>
                      <a:pt x="484" y="402"/>
                    </a:lnTo>
                    <a:lnTo>
                      <a:pt x="662" y="284"/>
                    </a:lnTo>
                    <a:lnTo>
                      <a:pt x="177"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0"/>
              <p:cNvSpPr/>
              <p:nvPr/>
            </p:nvSpPr>
            <p:spPr>
              <a:xfrm>
                <a:off x="6594636" y="5505572"/>
                <a:ext cx="38770" cy="22434"/>
              </a:xfrm>
              <a:custGeom>
                <a:avLst/>
                <a:gdLst/>
                <a:ahLst/>
                <a:cxnLst/>
                <a:rect l="l" t="t" r="r" b="b"/>
                <a:pathLst>
                  <a:path w="674" h="390" extrusionOk="0">
                    <a:moveTo>
                      <a:pt x="189" y="0"/>
                    </a:moveTo>
                    <a:lnTo>
                      <a:pt x="0" y="106"/>
                    </a:lnTo>
                    <a:lnTo>
                      <a:pt x="484" y="390"/>
                    </a:lnTo>
                    <a:lnTo>
                      <a:pt x="673" y="284"/>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0"/>
              <p:cNvSpPr/>
              <p:nvPr/>
            </p:nvSpPr>
            <p:spPr>
              <a:xfrm>
                <a:off x="6619773" y="5490616"/>
                <a:ext cx="39460" cy="22491"/>
              </a:xfrm>
              <a:custGeom>
                <a:avLst/>
                <a:gdLst/>
                <a:ahLst/>
                <a:cxnLst/>
                <a:rect l="l" t="t" r="r" b="b"/>
                <a:pathLst>
                  <a:path w="686" h="391" extrusionOk="0">
                    <a:moveTo>
                      <a:pt x="189" y="0"/>
                    </a:moveTo>
                    <a:lnTo>
                      <a:pt x="0" y="118"/>
                    </a:lnTo>
                    <a:lnTo>
                      <a:pt x="484" y="390"/>
                    </a:lnTo>
                    <a:lnTo>
                      <a:pt x="685" y="272"/>
                    </a:lnTo>
                    <a:lnTo>
                      <a:pt x="189"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0"/>
              <p:cNvSpPr/>
              <p:nvPr/>
            </p:nvSpPr>
            <p:spPr>
              <a:xfrm>
                <a:off x="6646233" y="5475660"/>
                <a:ext cx="38137" cy="22491"/>
              </a:xfrm>
              <a:custGeom>
                <a:avLst/>
                <a:gdLst/>
                <a:ahLst/>
                <a:cxnLst/>
                <a:rect l="l" t="t" r="r" b="b"/>
                <a:pathLst>
                  <a:path w="663" h="391" extrusionOk="0">
                    <a:moveTo>
                      <a:pt x="178" y="0"/>
                    </a:moveTo>
                    <a:lnTo>
                      <a:pt x="1" y="107"/>
                    </a:lnTo>
                    <a:lnTo>
                      <a:pt x="485" y="390"/>
                    </a:lnTo>
                    <a:lnTo>
                      <a:pt x="662" y="284"/>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0"/>
              <p:cNvSpPr/>
              <p:nvPr/>
            </p:nvSpPr>
            <p:spPr>
              <a:xfrm>
                <a:off x="6671371" y="5460704"/>
                <a:ext cx="39518" cy="23182"/>
              </a:xfrm>
              <a:custGeom>
                <a:avLst/>
                <a:gdLst/>
                <a:ahLst/>
                <a:cxnLst/>
                <a:rect l="l" t="t" r="r" b="b"/>
                <a:pathLst>
                  <a:path w="687" h="403" extrusionOk="0">
                    <a:moveTo>
                      <a:pt x="202" y="0"/>
                    </a:moveTo>
                    <a:lnTo>
                      <a:pt x="1" y="119"/>
                    </a:lnTo>
                    <a:lnTo>
                      <a:pt x="497" y="402"/>
                    </a:lnTo>
                    <a:lnTo>
                      <a:pt x="686" y="284"/>
                    </a:lnTo>
                    <a:lnTo>
                      <a:pt x="202"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0"/>
              <p:cNvSpPr/>
              <p:nvPr/>
            </p:nvSpPr>
            <p:spPr>
              <a:xfrm>
                <a:off x="6697889" y="5446438"/>
                <a:ext cx="38137" cy="21801"/>
              </a:xfrm>
              <a:custGeom>
                <a:avLst/>
                <a:gdLst/>
                <a:ahLst/>
                <a:cxnLst/>
                <a:rect l="l" t="t" r="r" b="b"/>
                <a:pathLst>
                  <a:path w="663" h="379" extrusionOk="0">
                    <a:moveTo>
                      <a:pt x="178" y="0"/>
                    </a:moveTo>
                    <a:lnTo>
                      <a:pt x="1" y="95"/>
                    </a:lnTo>
                    <a:lnTo>
                      <a:pt x="473" y="378"/>
                    </a:lnTo>
                    <a:lnTo>
                      <a:pt x="662" y="272"/>
                    </a:lnTo>
                    <a:lnTo>
                      <a:pt x="178" y="0"/>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0"/>
              <p:cNvSpPr/>
              <p:nvPr/>
            </p:nvSpPr>
            <p:spPr>
              <a:xfrm>
                <a:off x="6723026" y="5430792"/>
                <a:ext cx="38828" cy="23182"/>
              </a:xfrm>
              <a:custGeom>
                <a:avLst/>
                <a:gdLst/>
                <a:ahLst/>
                <a:cxnLst/>
                <a:rect l="l" t="t" r="r" b="b"/>
                <a:pathLst>
                  <a:path w="675" h="403" extrusionOk="0">
                    <a:moveTo>
                      <a:pt x="202" y="1"/>
                    </a:moveTo>
                    <a:lnTo>
                      <a:pt x="1" y="119"/>
                    </a:lnTo>
                    <a:lnTo>
                      <a:pt x="497" y="402"/>
                    </a:lnTo>
                    <a:lnTo>
                      <a:pt x="674" y="284"/>
                    </a:lnTo>
                    <a:lnTo>
                      <a:pt x="202"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0"/>
              <p:cNvSpPr/>
              <p:nvPr/>
            </p:nvSpPr>
            <p:spPr>
              <a:xfrm>
                <a:off x="6748854" y="5416527"/>
                <a:ext cx="39460" cy="21801"/>
              </a:xfrm>
              <a:custGeom>
                <a:avLst/>
                <a:gdLst/>
                <a:ahLst/>
                <a:cxnLst/>
                <a:rect l="l" t="t" r="r" b="b"/>
                <a:pathLst>
                  <a:path w="686" h="379" extrusionOk="0">
                    <a:moveTo>
                      <a:pt x="190" y="1"/>
                    </a:moveTo>
                    <a:lnTo>
                      <a:pt x="1" y="107"/>
                    </a:lnTo>
                    <a:lnTo>
                      <a:pt x="485" y="379"/>
                    </a:lnTo>
                    <a:lnTo>
                      <a:pt x="686" y="284"/>
                    </a:lnTo>
                    <a:lnTo>
                      <a:pt x="190"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0"/>
              <p:cNvSpPr/>
              <p:nvPr/>
            </p:nvSpPr>
            <p:spPr>
              <a:xfrm>
                <a:off x="6775372" y="5400881"/>
                <a:ext cx="38080" cy="22491"/>
              </a:xfrm>
              <a:custGeom>
                <a:avLst/>
                <a:gdLst/>
                <a:ahLst/>
                <a:cxnLst/>
                <a:rect l="l" t="t" r="r" b="b"/>
                <a:pathLst>
                  <a:path w="662" h="391" extrusionOk="0">
                    <a:moveTo>
                      <a:pt x="178" y="1"/>
                    </a:moveTo>
                    <a:lnTo>
                      <a:pt x="0" y="107"/>
                    </a:lnTo>
                    <a:lnTo>
                      <a:pt x="473" y="391"/>
                    </a:lnTo>
                    <a:lnTo>
                      <a:pt x="662" y="284"/>
                    </a:lnTo>
                    <a:lnTo>
                      <a:pt x="178" y="1"/>
                    </a:ln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0"/>
              <p:cNvSpPr/>
              <p:nvPr/>
            </p:nvSpPr>
            <p:spPr>
              <a:xfrm>
                <a:off x="5779196" y="5984620"/>
                <a:ext cx="32673" cy="150249"/>
              </a:xfrm>
              <a:custGeom>
                <a:avLst/>
                <a:gdLst/>
                <a:ahLst/>
                <a:cxnLst/>
                <a:rect l="l" t="t" r="r" b="b"/>
                <a:pathLst>
                  <a:path w="568" h="2612" extrusionOk="0">
                    <a:moveTo>
                      <a:pt x="0" y="0"/>
                    </a:moveTo>
                    <a:lnTo>
                      <a:pt x="0" y="2280"/>
                    </a:lnTo>
                    <a:lnTo>
                      <a:pt x="567" y="2611"/>
                    </a:lnTo>
                    <a:lnTo>
                      <a:pt x="567" y="343"/>
                    </a:lnTo>
                    <a:lnTo>
                      <a:pt x="0" y="0"/>
                    </a:lnTo>
                    <a:close/>
                  </a:path>
                </a:pathLst>
              </a:custGeom>
              <a:solidFill>
                <a:schemeClr val="accent3"/>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0"/>
              <p:cNvSpPr/>
              <p:nvPr/>
            </p:nvSpPr>
            <p:spPr>
              <a:xfrm>
                <a:off x="6477060" y="5525244"/>
                <a:ext cx="32673" cy="36757"/>
              </a:xfrm>
              <a:custGeom>
                <a:avLst/>
                <a:gdLst/>
                <a:ahLst/>
                <a:cxnLst/>
                <a:rect l="l" t="t" r="r" b="b"/>
                <a:pathLst>
                  <a:path w="568" h="639" extrusionOk="0">
                    <a:moveTo>
                      <a:pt x="0" y="1"/>
                    </a:moveTo>
                    <a:lnTo>
                      <a:pt x="0" y="639"/>
                    </a:lnTo>
                    <a:lnTo>
                      <a:pt x="567" y="308"/>
                    </a:lnTo>
                    <a:lnTo>
                      <a:pt x="0" y="1"/>
                    </a:lnTo>
                    <a:close/>
                  </a:path>
                </a:pathLst>
              </a:custGeom>
              <a:solidFill>
                <a:srgbClr val="282A2E">
                  <a:alpha val="3648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0"/>
              <p:cNvSpPr/>
              <p:nvPr/>
            </p:nvSpPr>
            <p:spPr>
              <a:xfrm>
                <a:off x="6738672" y="5373730"/>
                <a:ext cx="31292" cy="37447"/>
              </a:xfrm>
              <a:custGeom>
                <a:avLst/>
                <a:gdLst/>
                <a:ahLst/>
                <a:cxnLst/>
                <a:rect l="l" t="t" r="r" b="b"/>
                <a:pathLst>
                  <a:path w="544" h="651" extrusionOk="0">
                    <a:moveTo>
                      <a:pt x="0" y="0"/>
                    </a:moveTo>
                    <a:lnTo>
                      <a:pt x="0" y="650"/>
                    </a:lnTo>
                    <a:lnTo>
                      <a:pt x="544" y="331"/>
                    </a:lnTo>
                    <a:lnTo>
                      <a:pt x="0" y="0"/>
                    </a:lnTo>
                    <a:close/>
                  </a:path>
                </a:pathLst>
              </a:custGeom>
              <a:solidFill>
                <a:srgbClr val="282A2E">
                  <a:alpha val="7044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0"/>
            <p:cNvGrpSpPr/>
            <p:nvPr/>
          </p:nvGrpSpPr>
          <p:grpSpPr>
            <a:xfrm>
              <a:off x="1744080" y="889627"/>
              <a:ext cx="642501" cy="606585"/>
              <a:chOff x="-4345070" y="3726402"/>
              <a:chExt cx="642501" cy="606585"/>
            </a:xfrm>
          </p:grpSpPr>
          <p:sp>
            <p:nvSpPr>
              <p:cNvPr id="9738" name="Google Shape;9738;p70"/>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0"/>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4"/>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0"/>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70"/>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0"/>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0"/>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0"/>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0"/>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0"/>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0"/>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0"/>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0"/>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1"/>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0"/>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32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1" name="Google Shape;9751;p70"/>
            <p:cNvGrpSpPr/>
            <p:nvPr/>
          </p:nvGrpSpPr>
          <p:grpSpPr>
            <a:xfrm>
              <a:off x="470130" y="4170515"/>
              <a:ext cx="642501" cy="606585"/>
              <a:chOff x="-4345070" y="3726402"/>
              <a:chExt cx="642501" cy="606585"/>
            </a:xfrm>
          </p:grpSpPr>
          <p:sp>
            <p:nvSpPr>
              <p:cNvPr id="9752" name="Google Shape;9752;p70"/>
              <p:cNvSpPr/>
              <p:nvPr/>
            </p:nvSpPr>
            <p:spPr>
              <a:xfrm>
                <a:off x="-4345070" y="3767752"/>
                <a:ext cx="275029" cy="208137"/>
              </a:xfrm>
              <a:custGeom>
                <a:avLst/>
                <a:gdLst/>
                <a:ahLst/>
                <a:cxnLst/>
                <a:rect l="l" t="t" r="r" b="b"/>
                <a:pathLst>
                  <a:path w="2175" h="1646" extrusionOk="0">
                    <a:moveTo>
                      <a:pt x="539" y="1"/>
                    </a:moveTo>
                    <a:cubicBezTo>
                      <a:pt x="447" y="1"/>
                      <a:pt x="361" y="22"/>
                      <a:pt x="284" y="63"/>
                    </a:cubicBezTo>
                    <a:cubicBezTo>
                      <a:pt x="107" y="169"/>
                      <a:pt x="1" y="382"/>
                      <a:pt x="1" y="642"/>
                    </a:cubicBezTo>
                    <a:lnTo>
                      <a:pt x="1" y="1528"/>
                    </a:lnTo>
                    <a:cubicBezTo>
                      <a:pt x="1" y="1587"/>
                      <a:pt x="60" y="1646"/>
                      <a:pt x="119" y="1646"/>
                    </a:cubicBezTo>
                    <a:cubicBezTo>
                      <a:pt x="201" y="1646"/>
                      <a:pt x="237" y="1599"/>
                      <a:pt x="225" y="1540"/>
                    </a:cubicBezTo>
                    <a:lnTo>
                      <a:pt x="225" y="654"/>
                    </a:lnTo>
                    <a:cubicBezTo>
                      <a:pt x="225" y="465"/>
                      <a:pt x="284" y="335"/>
                      <a:pt x="390" y="276"/>
                    </a:cubicBezTo>
                    <a:cubicBezTo>
                      <a:pt x="429" y="252"/>
                      <a:pt x="476" y="239"/>
                      <a:pt x="530" y="239"/>
                    </a:cubicBezTo>
                    <a:cubicBezTo>
                      <a:pt x="611" y="239"/>
                      <a:pt x="705" y="266"/>
                      <a:pt x="804" y="323"/>
                    </a:cubicBezTo>
                    <a:lnTo>
                      <a:pt x="1985" y="996"/>
                    </a:lnTo>
                    <a:cubicBezTo>
                      <a:pt x="2004" y="1008"/>
                      <a:pt x="2024" y="1013"/>
                      <a:pt x="2044" y="1013"/>
                    </a:cubicBezTo>
                    <a:cubicBezTo>
                      <a:pt x="2086" y="1013"/>
                      <a:pt x="2127" y="989"/>
                      <a:pt x="2151" y="949"/>
                    </a:cubicBezTo>
                    <a:cubicBezTo>
                      <a:pt x="2174" y="890"/>
                      <a:pt x="2162" y="819"/>
                      <a:pt x="2103" y="795"/>
                    </a:cubicBezTo>
                    <a:lnTo>
                      <a:pt x="922" y="110"/>
                    </a:lnTo>
                    <a:cubicBezTo>
                      <a:pt x="788" y="37"/>
                      <a:pt x="658" y="1"/>
                      <a:pt x="539"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0"/>
              <p:cNvSpPr/>
              <p:nvPr/>
            </p:nvSpPr>
            <p:spPr>
              <a:xfrm>
                <a:off x="-4261358" y="3726402"/>
                <a:ext cx="504915" cy="413871"/>
              </a:xfrm>
              <a:custGeom>
                <a:avLst/>
                <a:gdLst/>
                <a:ahLst/>
                <a:cxnLst/>
                <a:rect l="l" t="t" r="r" b="b"/>
                <a:pathLst>
                  <a:path w="3993" h="3273" extrusionOk="0">
                    <a:moveTo>
                      <a:pt x="874" y="0"/>
                    </a:moveTo>
                    <a:cubicBezTo>
                      <a:pt x="803" y="12"/>
                      <a:pt x="709" y="24"/>
                      <a:pt x="638" y="83"/>
                    </a:cubicBezTo>
                    <a:cubicBezTo>
                      <a:pt x="626" y="83"/>
                      <a:pt x="626" y="95"/>
                      <a:pt x="614" y="95"/>
                    </a:cubicBezTo>
                    <a:cubicBezTo>
                      <a:pt x="591" y="118"/>
                      <a:pt x="579" y="118"/>
                      <a:pt x="567" y="130"/>
                    </a:cubicBezTo>
                    <a:cubicBezTo>
                      <a:pt x="555" y="142"/>
                      <a:pt x="544" y="142"/>
                      <a:pt x="544" y="154"/>
                    </a:cubicBezTo>
                    <a:cubicBezTo>
                      <a:pt x="520" y="154"/>
                      <a:pt x="520" y="177"/>
                      <a:pt x="508" y="189"/>
                    </a:cubicBezTo>
                    <a:lnTo>
                      <a:pt x="461" y="236"/>
                    </a:lnTo>
                    <a:cubicBezTo>
                      <a:pt x="402" y="295"/>
                      <a:pt x="343" y="354"/>
                      <a:pt x="295" y="414"/>
                    </a:cubicBezTo>
                    <a:lnTo>
                      <a:pt x="284" y="425"/>
                    </a:lnTo>
                    <a:cubicBezTo>
                      <a:pt x="201" y="543"/>
                      <a:pt x="118" y="673"/>
                      <a:pt x="83" y="803"/>
                    </a:cubicBezTo>
                    <a:cubicBezTo>
                      <a:pt x="36" y="945"/>
                      <a:pt x="0" y="1063"/>
                      <a:pt x="0" y="1181"/>
                    </a:cubicBezTo>
                    <a:cubicBezTo>
                      <a:pt x="0" y="1382"/>
                      <a:pt x="83" y="1512"/>
                      <a:pt x="201" y="1595"/>
                    </a:cubicBezTo>
                    <a:lnTo>
                      <a:pt x="1855" y="2552"/>
                    </a:lnTo>
                    <a:lnTo>
                      <a:pt x="3063" y="3247"/>
                    </a:lnTo>
                    <a:lnTo>
                      <a:pt x="3063" y="3247"/>
                    </a:lnTo>
                    <a:cubicBezTo>
                      <a:pt x="3025" y="3218"/>
                      <a:pt x="2995" y="3174"/>
                      <a:pt x="2977" y="3131"/>
                    </a:cubicBezTo>
                    <a:cubicBezTo>
                      <a:pt x="2942" y="3048"/>
                      <a:pt x="2930" y="2977"/>
                      <a:pt x="2930" y="2871"/>
                    </a:cubicBezTo>
                    <a:cubicBezTo>
                      <a:pt x="2930" y="2682"/>
                      <a:pt x="2989" y="2481"/>
                      <a:pt x="3095" y="2280"/>
                    </a:cubicBezTo>
                    <a:cubicBezTo>
                      <a:pt x="3095" y="2268"/>
                      <a:pt x="3107" y="2256"/>
                      <a:pt x="3107" y="2245"/>
                    </a:cubicBezTo>
                    <a:cubicBezTo>
                      <a:pt x="3119" y="2209"/>
                      <a:pt x="3142" y="2197"/>
                      <a:pt x="3154" y="2162"/>
                    </a:cubicBezTo>
                    <a:cubicBezTo>
                      <a:pt x="3178" y="2138"/>
                      <a:pt x="3202" y="2091"/>
                      <a:pt x="3225" y="2067"/>
                    </a:cubicBezTo>
                    <a:cubicBezTo>
                      <a:pt x="3331" y="1949"/>
                      <a:pt x="3438" y="1843"/>
                      <a:pt x="3556" y="1772"/>
                    </a:cubicBezTo>
                    <a:cubicBezTo>
                      <a:pt x="3580" y="1748"/>
                      <a:pt x="3627" y="1737"/>
                      <a:pt x="3650" y="1725"/>
                    </a:cubicBezTo>
                    <a:cubicBezTo>
                      <a:pt x="3707" y="1699"/>
                      <a:pt x="3764" y="1688"/>
                      <a:pt x="3818" y="1688"/>
                    </a:cubicBezTo>
                    <a:cubicBezTo>
                      <a:pt x="3864" y="1688"/>
                      <a:pt x="3907" y="1697"/>
                      <a:pt x="3946" y="1713"/>
                    </a:cubicBezTo>
                    <a:cubicBezTo>
                      <a:pt x="3969" y="1713"/>
                      <a:pt x="3981" y="1725"/>
                      <a:pt x="3981" y="1725"/>
                    </a:cubicBezTo>
                    <a:lnTo>
                      <a:pt x="3993" y="1725"/>
                    </a:lnTo>
                    <a:lnTo>
                      <a:pt x="2209" y="685"/>
                    </a:lnTo>
                    <a:lnTo>
                      <a:pt x="1087" y="36"/>
                    </a:lnTo>
                    <a:cubicBezTo>
                      <a:pt x="1087" y="36"/>
                      <a:pt x="1063" y="24"/>
                      <a:pt x="1052" y="24"/>
                    </a:cubicBezTo>
                    <a:cubicBezTo>
                      <a:pt x="1004" y="12"/>
                      <a:pt x="957" y="0"/>
                      <a:pt x="910" y="0"/>
                    </a:cubicBezTo>
                    <a:close/>
                    <a:moveTo>
                      <a:pt x="3063" y="3247"/>
                    </a:moveTo>
                    <a:lnTo>
                      <a:pt x="3063" y="3247"/>
                    </a:lnTo>
                    <a:cubicBezTo>
                      <a:pt x="3077" y="3258"/>
                      <a:pt x="3092" y="3266"/>
                      <a:pt x="3107" y="3272"/>
                    </a:cubicBezTo>
                    <a:lnTo>
                      <a:pt x="3063" y="3247"/>
                    </a:ln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0"/>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rgbClr val="E7A11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0"/>
              <p:cNvSpPr/>
              <p:nvPr/>
            </p:nvSpPr>
            <p:spPr>
              <a:xfrm>
                <a:off x="-3959643" y="3902929"/>
                <a:ext cx="203205" cy="241772"/>
              </a:xfrm>
              <a:custGeom>
                <a:avLst/>
                <a:gdLst/>
                <a:ahLst/>
                <a:cxnLst/>
                <a:rect l="l" t="t" r="r" b="b"/>
                <a:pathLst>
                  <a:path w="1607" h="1912" extrusionOk="0">
                    <a:moveTo>
                      <a:pt x="926" y="1"/>
                    </a:moveTo>
                    <a:cubicBezTo>
                      <a:pt x="866" y="1"/>
                      <a:pt x="798" y="16"/>
                      <a:pt x="721" y="45"/>
                    </a:cubicBezTo>
                    <a:lnTo>
                      <a:pt x="638" y="93"/>
                    </a:lnTo>
                    <a:cubicBezTo>
                      <a:pt x="556" y="140"/>
                      <a:pt x="485" y="199"/>
                      <a:pt x="426" y="258"/>
                    </a:cubicBezTo>
                    <a:cubicBezTo>
                      <a:pt x="178" y="506"/>
                      <a:pt x="0" y="872"/>
                      <a:pt x="0" y="1203"/>
                    </a:cubicBezTo>
                    <a:cubicBezTo>
                      <a:pt x="0" y="1404"/>
                      <a:pt x="71" y="1534"/>
                      <a:pt x="189" y="1616"/>
                    </a:cubicBezTo>
                    <a:lnTo>
                      <a:pt x="709" y="1912"/>
                    </a:lnTo>
                    <a:cubicBezTo>
                      <a:pt x="591" y="1829"/>
                      <a:pt x="520" y="1699"/>
                      <a:pt x="520" y="1498"/>
                    </a:cubicBezTo>
                    <a:cubicBezTo>
                      <a:pt x="520" y="1168"/>
                      <a:pt x="697" y="790"/>
                      <a:pt x="945" y="553"/>
                    </a:cubicBezTo>
                    <a:cubicBezTo>
                      <a:pt x="1005" y="494"/>
                      <a:pt x="1075" y="435"/>
                      <a:pt x="1146" y="388"/>
                    </a:cubicBezTo>
                    <a:lnTo>
                      <a:pt x="1241" y="341"/>
                    </a:lnTo>
                    <a:cubicBezTo>
                      <a:pt x="1312" y="317"/>
                      <a:pt x="1371" y="293"/>
                      <a:pt x="1430" y="293"/>
                    </a:cubicBezTo>
                    <a:cubicBezTo>
                      <a:pt x="1501" y="293"/>
                      <a:pt x="1560" y="317"/>
                      <a:pt x="1607" y="341"/>
                    </a:cubicBezTo>
                    <a:lnTo>
                      <a:pt x="1087" y="45"/>
                    </a:lnTo>
                    <a:cubicBezTo>
                      <a:pt x="1040" y="16"/>
                      <a:pt x="987" y="1"/>
                      <a:pt x="92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0"/>
              <p:cNvSpPr/>
              <p:nvPr/>
            </p:nvSpPr>
            <p:spPr>
              <a:xfrm>
                <a:off x="-3893888" y="3940232"/>
                <a:ext cx="159959" cy="209654"/>
              </a:xfrm>
              <a:custGeom>
                <a:avLst/>
                <a:gdLst/>
                <a:ahLst/>
                <a:cxnLst/>
                <a:rect l="l" t="t" r="r" b="b"/>
                <a:pathLst>
                  <a:path w="1265" h="1658" extrusionOk="0">
                    <a:moveTo>
                      <a:pt x="917" y="0"/>
                    </a:moveTo>
                    <a:cubicBezTo>
                      <a:pt x="830" y="0"/>
                      <a:pt x="731" y="30"/>
                      <a:pt x="626" y="93"/>
                    </a:cubicBezTo>
                    <a:cubicBezTo>
                      <a:pt x="272" y="294"/>
                      <a:pt x="0" y="790"/>
                      <a:pt x="0" y="1203"/>
                    </a:cubicBezTo>
                    <a:cubicBezTo>
                      <a:pt x="0" y="1495"/>
                      <a:pt x="135" y="1657"/>
                      <a:pt x="339" y="1657"/>
                    </a:cubicBezTo>
                    <a:cubicBezTo>
                      <a:pt x="424" y="1657"/>
                      <a:pt x="522" y="1629"/>
                      <a:pt x="626" y="1570"/>
                    </a:cubicBezTo>
                    <a:cubicBezTo>
                      <a:pt x="981" y="1357"/>
                      <a:pt x="1264" y="861"/>
                      <a:pt x="1264" y="459"/>
                    </a:cubicBezTo>
                    <a:cubicBezTo>
                      <a:pt x="1264" y="168"/>
                      <a:pt x="1124" y="0"/>
                      <a:pt x="917"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0"/>
              <p:cNvSpPr/>
              <p:nvPr/>
            </p:nvSpPr>
            <p:spPr>
              <a:xfrm>
                <a:off x="-3840146" y="4010034"/>
                <a:ext cx="52350" cy="66133"/>
              </a:xfrm>
              <a:custGeom>
                <a:avLst/>
                <a:gdLst/>
                <a:ahLst/>
                <a:cxnLst/>
                <a:rect l="l" t="t" r="r" b="b"/>
                <a:pathLst>
                  <a:path w="414" h="523" extrusionOk="0">
                    <a:moveTo>
                      <a:pt x="295" y="0"/>
                    </a:moveTo>
                    <a:cubicBezTo>
                      <a:pt x="267" y="0"/>
                      <a:pt x="235" y="8"/>
                      <a:pt x="201" y="25"/>
                    </a:cubicBezTo>
                    <a:cubicBezTo>
                      <a:pt x="107" y="96"/>
                      <a:pt x="12" y="261"/>
                      <a:pt x="0" y="380"/>
                    </a:cubicBezTo>
                    <a:cubicBezTo>
                      <a:pt x="0" y="472"/>
                      <a:pt x="43" y="523"/>
                      <a:pt x="109" y="523"/>
                    </a:cubicBezTo>
                    <a:cubicBezTo>
                      <a:pt x="136" y="523"/>
                      <a:pt x="167" y="515"/>
                      <a:pt x="201" y="498"/>
                    </a:cubicBezTo>
                    <a:cubicBezTo>
                      <a:pt x="319" y="427"/>
                      <a:pt x="414" y="273"/>
                      <a:pt x="414" y="143"/>
                    </a:cubicBezTo>
                    <a:cubicBezTo>
                      <a:pt x="414" y="51"/>
                      <a:pt x="366" y="0"/>
                      <a:pt x="295"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0"/>
              <p:cNvSpPr/>
              <p:nvPr/>
            </p:nvSpPr>
            <p:spPr>
              <a:xfrm>
                <a:off x="-4262876" y="3728173"/>
                <a:ext cx="204723" cy="238738"/>
              </a:xfrm>
              <a:custGeom>
                <a:avLst/>
                <a:gdLst/>
                <a:ahLst/>
                <a:cxnLst/>
                <a:rect l="l" t="t" r="r" b="b"/>
                <a:pathLst>
                  <a:path w="1619" h="1888" extrusionOk="0">
                    <a:moveTo>
                      <a:pt x="920" y="1"/>
                    </a:moveTo>
                    <a:cubicBezTo>
                      <a:pt x="857" y="1"/>
                      <a:pt x="786" y="16"/>
                      <a:pt x="709" y="45"/>
                    </a:cubicBezTo>
                    <a:cubicBezTo>
                      <a:pt x="697" y="57"/>
                      <a:pt x="674" y="69"/>
                      <a:pt x="638" y="81"/>
                    </a:cubicBezTo>
                    <a:cubicBezTo>
                      <a:pt x="567" y="128"/>
                      <a:pt x="496" y="175"/>
                      <a:pt x="414" y="246"/>
                    </a:cubicBezTo>
                    <a:cubicBezTo>
                      <a:pt x="178" y="482"/>
                      <a:pt x="0" y="872"/>
                      <a:pt x="0" y="1179"/>
                    </a:cubicBezTo>
                    <a:cubicBezTo>
                      <a:pt x="0" y="1380"/>
                      <a:pt x="83" y="1522"/>
                      <a:pt x="201" y="1593"/>
                    </a:cubicBezTo>
                    <a:lnTo>
                      <a:pt x="709" y="1888"/>
                    </a:lnTo>
                    <a:cubicBezTo>
                      <a:pt x="591" y="1817"/>
                      <a:pt x="520" y="1675"/>
                      <a:pt x="520" y="1475"/>
                    </a:cubicBezTo>
                    <a:cubicBezTo>
                      <a:pt x="508" y="1167"/>
                      <a:pt x="685" y="789"/>
                      <a:pt x="934" y="541"/>
                    </a:cubicBezTo>
                    <a:cubicBezTo>
                      <a:pt x="1004" y="482"/>
                      <a:pt x="1087" y="423"/>
                      <a:pt x="1158" y="376"/>
                    </a:cubicBezTo>
                    <a:lnTo>
                      <a:pt x="1241" y="340"/>
                    </a:lnTo>
                    <a:cubicBezTo>
                      <a:pt x="1317" y="311"/>
                      <a:pt x="1385" y="296"/>
                      <a:pt x="1447" y="296"/>
                    </a:cubicBezTo>
                    <a:cubicBezTo>
                      <a:pt x="1509" y="296"/>
                      <a:pt x="1566" y="311"/>
                      <a:pt x="1619" y="340"/>
                    </a:cubicBezTo>
                    <a:lnTo>
                      <a:pt x="1087" y="45"/>
                    </a:lnTo>
                    <a:cubicBezTo>
                      <a:pt x="1040" y="16"/>
                      <a:pt x="984" y="1"/>
                      <a:pt x="920"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0"/>
              <p:cNvSpPr/>
              <p:nvPr/>
            </p:nvSpPr>
            <p:spPr>
              <a:xfrm>
                <a:off x="-4206099" y="3735254"/>
                <a:ext cx="404893" cy="237726"/>
              </a:xfrm>
              <a:custGeom>
                <a:avLst/>
                <a:gdLst/>
                <a:ahLst/>
                <a:cxnLst/>
                <a:rect l="l" t="t" r="r" b="b"/>
                <a:pathLst>
                  <a:path w="3202" h="1880" extrusionOk="0">
                    <a:moveTo>
                      <a:pt x="296" y="1"/>
                    </a:moveTo>
                    <a:cubicBezTo>
                      <a:pt x="284" y="13"/>
                      <a:pt x="248" y="25"/>
                      <a:pt x="225" y="48"/>
                    </a:cubicBezTo>
                    <a:cubicBezTo>
                      <a:pt x="142" y="84"/>
                      <a:pt x="71" y="131"/>
                      <a:pt x="0" y="202"/>
                    </a:cubicBezTo>
                    <a:lnTo>
                      <a:pt x="520" y="497"/>
                    </a:lnTo>
                    <a:lnTo>
                      <a:pt x="2386" y="1584"/>
                    </a:lnTo>
                    <a:lnTo>
                      <a:pt x="2906" y="1879"/>
                    </a:lnTo>
                    <a:cubicBezTo>
                      <a:pt x="2965" y="1820"/>
                      <a:pt x="3036" y="1761"/>
                      <a:pt x="3119" y="1714"/>
                    </a:cubicBezTo>
                    <a:lnTo>
                      <a:pt x="3202" y="1667"/>
                    </a:lnTo>
                    <a:lnTo>
                      <a:pt x="2682" y="1371"/>
                    </a:lnTo>
                    <a:lnTo>
                      <a:pt x="815" y="296"/>
                    </a:lnTo>
                    <a:lnTo>
                      <a:pt x="296"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0"/>
              <p:cNvSpPr/>
              <p:nvPr/>
            </p:nvSpPr>
            <p:spPr>
              <a:xfrm>
                <a:off x="-3826742" y="4028116"/>
                <a:ext cx="124174" cy="304871"/>
              </a:xfrm>
              <a:custGeom>
                <a:avLst/>
                <a:gdLst/>
                <a:ahLst/>
                <a:cxnLst/>
                <a:rect l="l" t="t" r="r" b="b"/>
                <a:pathLst>
                  <a:path w="982" h="2411" extrusionOk="0">
                    <a:moveTo>
                      <a:pt x="132" y="1"/>
                    </a:moveTo>
                    <a:cubicBezTo>
                      <a:pt x="89" y="1"/>
                      <a:pt x="49" y="19"/>
                      <a:pt x="24" y="59"/>
                    </a:cubicBezTo>
                    <a:cubicBezTo>
                      <a:pt x="1" y="118"/>
                      <a:pt x="13" y="189"/>
                      <a:pt x="72" y="225"/>
                    </a:cubicBezTo>
                    <a:cubicBezTo>
                      <a:pt x="438" y="426"/>
                      <a:pt x="745" y="981"/>
                      <a:pt x="745" y="1406"/>
                    </a:cubicBezTo>
                    <a:lnTo>
                      <a:pt x="745" y="2292"/>
                    </a:lnTo>
                    <a:cubicBezTo>
                      <a:pt x="745" y="2351"/>
                      <a:pt x="804" y="2410"/>
                      <a:pt x="863" y="2410"/>
                    </a:cubicBezTo>
                    <a:cubicBezTo>
                      <a:pt x="922" y="2410"/>
                      <a:pt x="981" y="2363"/>
                      <a:pt x="981" y="2292"/>
                    </a:cubicBezTo>
                    <a:lnTo>
                      <a:pt x="981" y="1406"/>
                    </a:lnTo>
                    <a:cubicBezTo>
                      <a:pt x="981" y="886"/>
                      <a:pt x="627" y="260"/>
                      <a:pt x="190" y="12"/>
                    </a:cubicBezTo>
                    <a:cubicBezTo>
                      <a:pt x="171" y="5"/>
                      <a:pt x="151" y="1"/>
                      <a:pt x="132"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0"/>
              <p:cNvSpPr/>
              <p:nvPr/>
            </p:nvSpPr>
            <p:spPr>
              <a:xfrm>
                <a:off x="-4110501" y="3813275"/>
                <a:ext cx="145038" cy="207504"/>
              </a:xfrm>
              <a:custGeom>
                <a:avLst/>
                <a:gdLst/>
                <a:ahLst/>
                <a:cxnLst/>
                <a:rect l="l" t="t" r="r" b="b"/>
                <a:pathLst>
                  <a:path w="1147" h="1641" extrusionOk="0">
                    <a:moveTo>
                      <a:pt x="1111" y="60"/>
                    </a:moveTo>
                    <a:lnTo>
                      <a:pt x="1146" y="81"/>
                    </a:lnTo>
                    <a:cubicBezTo>
                      <a:pt x="1134" y="72"/>
                      <a:pt x="1122" y="65"/>
                      <a:pt x="1111" y="60"/>
                    </a:cubicBezTo>
                    <a:close/>
                    <a:moveTo>
                      <a:pt x="918" y="1"/>
                    </a:moveTo>
                    <a:cubicBezTo>
                      <a:pt x="829" y="1"/>
                      <a:pt x="730" y="31"/>
                      <a:pt x="626" y="93"/>
                    </a:cubicBezTo>
                    <a:cubicBezTo>
                      <a:pt x="272" y="294"/>
                      <a:pt x="0" y="790"/>
                      <a:pt x="0" y="1203"/>
                    </a:cubicBezTo>
                    <a:cubicBezTo>
                      <a:pt x="0" y="1333"/>
                      <a:pt x="24" y="1416"/>
                      <a:pt x="71" y="1510"/>
                    </a:cubicBezTo>
                    <a:cubicBezTo>
                      <a:pt x="83" y="1522"/>
                      <a:pt x="83" y="1534"/>
                      <a:pt x="95" y="1558"/>
                    </a:cubicBezTo>
                    <a:lnTo>
                      <a:pt x="130" y="1581"/>
                    </a:lnTo>
                    <a:cubicBezTo>
                      <a:pt x="142" y="1593"/>
                      <a:pt x="154" y="1593"/>
                      <a:pt x="177" y="1617"/>
                    </a:cubicBezTo>
                    <a:lnTo>
                      <a:pt x="237" y="1640"/>
                    </a:lnTo>
                    <a:cubicBezTo>
                      <a:pt x="107" y="1569"/>
                      <a:pt x="36" y="1439"/>
                      <a:pt x="36" y="1227"/>
                    </a:cubicBezTo>
                    <a:cubicBezTo>
                      <a:pt x="36" y="825"/>
                      <a:pt x="319" y="329"/>
                      <a:pt x="674" y="116"/>
                    </a:cubicBezTo>
                    <a:cubicBezTo>
                      <a:pt x="744" y="81"/>
                      <a:pt x="804" y="57"/>
                      <a:pt x="863" y="45"/>
                    </a:cubicBezTo>
                    <a:cubicBezTo>
                      <a:pt x="886" y="45"/>
                      <a:pt x="910" y="34"/>
                      <a:pt x="922" y="34"/>
                    </a:cubicBezTo>
                    <a:lnTo>
                      <a:pt x="981" y="34"/>
                    </a:lnTo>
                    <a:cubicBezTo>
                      <a:pt x="1042" y="42"/>
                      <a:pt x="1077" y="45"/>
                      <a:pt x="1111" y="60"/>
                    </a:cubicBezTo>
                    <a:lnTo>
                      <a:pt x="1111" y="60"/>
                    </a:lnTo>
                    <a:lnTo>
                      <a:pt x="1087" y="45"/>
                    </a:lnTo>
                    <a:cubicBezTo>
                      <a:pt x="1038" y="16"/>
                      <a:pt x="981" y="1"/>
                      <a:pt x="918"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0"/>
              <p:cNvSpPr/>
              <p:nvPr/>
            </p:nvSpPr>
            <p:spPr>
              <a:xfrm>
                <a:off x="-4011994" y="3871569"/>
                <a:ext cx="145038" cy="207378"/>
              </a:xfrm>
              <a:custGeom>
                <a:avLst/>
                <a:gdLst/>
                <a:ahLst/>
                <a:cxnLst/>
                <a:rect l="l" t="t" r="r" b="b"/>
                <a:pathLst>
                  <a:path w="1147" h="1640" extrusionOk="0">
                    <a:moveTo>
                      <a:pt x="923" y="1"/>
                    </a:moveTo>
                    <a:cubicBezTo>
                      <a:pt x="838" y="1"/>
                      <a:pt x="742" y="30"/>
                      <a:pt x="639" y="92"/>
                    </a:cubicBezTo>
                    <a:cubicBezTo>
                      <a:pt x="284" y="293"/>
                      <a:pt x="1" y="778"/>
                      <a:pt x="1" y="1191"/>
                    </a:cubicBezTo>
                    <a:cubicBezTo>
                      <a:pt x="1" y="1333"/>
                      <a:pt x="25" y="1416"/>
                      <a:pt x="72" y="1510"/>
                    </a:cubicBezTo>
                    <a:cubicBezTo>
                      <a:pt x="84" y="1522"/>
                      <a:pt x="84" y="1534"/>
                      <a:pt x="107" y="1545"/>
                    </a:cubicBezTo>
                    <a:lnTo>
                      <a:pt x="131" y="1581"/>
                    </a:lnTo>
                    <a:cubicBezTo>
                      <a:pt x="131" y="1581"/>
                      <a:pt x="166" y="1593"/>
                      <a:pt x="178" y="1605"/>
                    </a:cubicBezTo>
                    <a:lnTo>
                      <a:pt x="237" y="1640"/>
                    </a:lnTo>
                    <a:cubicBezTo>
                      <a:pt x="119" y="1569"/>
                      <a:pt x="48" y="1427"/>
                      <a:pt x="48" y="1227"/>
                    </a:cubicBezTo>
                    <a:cubicBezTo>
                      <a:pt x="48" y="825"/>
                      <a:pt x="320" y="329"/>
                      <a:pt x="674" y="116"/>
                    </a:cubicBezTo>
                    <a:cubicBezTo>
                      <a:pt x="757" y="69"/>
                      <a:pt x="804" y="57"/>
                      <a:pt x="875" y="45"/>
                    </a:cubicBezTo>
                    <a:cubicBezTo>
                      <a:pt x="887" y="45"/>
                      <a:pt x="911" y="33"/>
                      <a:pt x="934" y="33"/>
                    </a:cubicBezTo>
                    <a:lnTo>
                      <a:pt x="981" y="33"/>
                    </a:lnTo>
                    <a:cubicBezTo>
                      <a:pt x="1064" y="45"/>
                      <a:pt x="1111" y="57"/>
                      <a:pt x="1147" y="69"/>
                    </a:cubicBezTo>
                    <a:lnTo>
                      <a:pt x="1088" y="45"/>
                    </a:lnTo>
                    <a:cubicBezTo>
                      <a:pt x="1039" y="16"/>
                      <a:pt x="983" y="1"/>
                      <a:pt x="923" y="1"/>
                    </a:cubicBezTo>
                    <a:close/>
                  </a:path>
                </a:pathLst>
              </a:custGeom>
              <a:solidFill>
                <a:srgbClr val="D81E18"/>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0"/>
              <p:cNvSpPr/>
              <p:nvPr/>
            </p:nvSpPr>
            <p:spPr>
              <a:xfrm>
                <a:off x="-4176256" y="3775971"/>
                <a:ext cx="145038" cy="207378"/>
              </a:xfrm>
              <a:custGeom>
                <a:avLst/>
                <a:gdLst/>
                <a:ahLst/>
                <a:cxnLst/>
                <a:rect l="l" t="t" r="r" b="b"/>
                <a:pathLst>
                  <a:path w="1147" h="1640" extrusionOk="0">
                    <a:moveTo>
                      <a:pt x="1088" y="46"/>
                    </a:moveTo>
                    <a:lnTo>
                      <a:pt x="1146" y="81"/>
                    </a:lnTo>
                    <a:cubicBezTo>
                      <a:pt x="1130" y="64"/>
                      <a:pt x="1112" y="53"/>
                      <a:pt x="1088" y="46"/>
                    </a:cubicBezTo>
                    <a:close/>
                    <a:moveTo>
                      <a:pt x="922" y="0"/>
                    </a:moveTo>
                    <a:cubicBezTo>
                      <a:pt x="837" y="0"/>
                      <a:pt x="742" y="30"/>
                      <a:pt x="638" y="92"/>
                    </a:cubicBezTo>
                    <a:cubicBezTo>
                      <a:pt x="284" y="293"/>
                      <a:pt x="0" y="789"/>
                      <a:pt x="0" y="1203"/>
                    </a:cubicBezTo>
                    <a:cubicBezTo>
                      <a:pt x="0" y="1333"/>
                      <a:pt x="24" y="1415"/>
                      <a:pt x="71" y="1510"/>
                    </a:cubicBezTo>
                    <a:cubicBezTo>
                      <a:pt x="83" y="1522"/>
                      <a:pt x="83" y="1534"/>
                      <a:pt x="107" y="1557"/>
                    </a:cubicBezTo>
                    <a:lnTo>
                      <a:pt x="130" y="1581"/>
                    </a:lnTo>
                    <a:cubicBezTo>
                      <a:pt x="142" y="1593"/>
                      <a:pt x="166" y="1593"/>
                      <a:pt x="178" y="1616"/>
                    </a:cubicBezTo>
                    <a:lnTo>
                      <a:pt x="237" y="1640"/>
                    </a:lnTo>
                    <a:cubicBezTo>
                      <a:pt x="119" y="1569"/>
                      <a:pt x="36" y="1439"/>
                      <a:pt x="36" y="1226"/>
                    </a:cubicBezTo>
                    <a:cubicBezTo>
                      <a:pt x="36" y="825"/>
                      <a:pt x="319" y="329"/>
                      <a:pt x="674" y="116"/>
                    </a:cubicBezTo>
                    <a:cubicBezTo>
                      <a:pt x="757" y="81"/>
                      <a:pt x="804" y="57"/>
                      <a:pt x="875" y="45"/>
                    </a:cubicBezTo>
                    <a:cubicBezTo>
                      <a:pt x="886" y="45"/>
                      <a:pt x="910" y="33"/>
                      <a:pt x="922" y="33"/>
                    </a:cubicBezTo>
                    <a:lnTo>
                      <a:pt x="981" y="33"/>
                    </a:lnTo>
                    <a:cubicBezTo>
                      <a:pt x="1026" y="33"/>
                      <a:pt x="1060" y="37"/>
                      <a:pt x="1088" y="46"/>
                    </a:cubicBezTo>
                    <a:lnTo>
                      <a:pt x="1088" y="46"/>
                    </a:lnTo>
                    <a:lnTo>
                      <a:pt x="1087" y="45"/>
                    </a:lnTo>
                    <a:cubicBezTo>
                      <a:pt x="1038" y="16"/>
                      <a:pt x="983" y="0"/>
                      <a:pt x="922"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0"/>
              <p:cNvSpPr/>
              <p:nvPr/>
            </p:nvSpPr>
            <p:spPr>
              <a:xfrm>
                <a:off x="-4146413" y="3792410"/>
                <a:ext cx="145038" cy="207378"/>
              </a:xfrm>
              <a:custGeom>
                <a:avLst/>
                <a:gdLst/>
                <a:ahLst/>
                <a:cxnLst/>
                <a:rect l="l" t="t" r="r" b="b"/>
                <a:pathLst>
                  <a:path w="1147" h="1640" extrusionOk="0">
                    <a:moveTo>
                      <a:pt x="922" y="0"/>
                    </a:moveTo>
                    <a:cubicBezTo>
                      <a:pt x="838" y="0"/>
                      <a:pt x="742" y="30"/>
                      <a:pt x="639" y="92"/>
                    </a:cubicBezTo>
                    <a:cubicBezTo>
                      <a:pt x="284" y="305"/>
                      <a:pt x="1" y="789"/>
                      <a:pt x="1" y="1203"/>
                    </a:cubicBezTo>
                    <a:cubicBezTo>
                      <a:pt x="1" y="1333"/>
                      <a:pt x="24" y="1427"/>
                      <a:pt x="72" y="1510"/>
                    </a:cubicBezTo>
                    <a:cubicBezTo>
                      <a:pt x="83" y="1522"/>
                      <a:pt x="83" y="1545"/>
                      <a:pt x="95" y="1557"/>
                    </a:cubicBezTo>
                    <a:lnTo>
                      <a:pt x="131" y="1581"/>
                    </a:lnTo>
                    <a:cubicBezTo>
                      <a:pt x="143" y="1604"/>
                      <a:pt x="154" y="1604"/>
                      <a:pt x="178" y="1616"/>
                    </a:cubicBezTo>
                    <a:lnTo>
                      <a:pt x="237" y="1640"/>
                    </a:lnTo>
                    <a:cubicBezTo>
                      <a:pt x="119" y="1569"/>
                      <a:pt x="36" y="1439"/>
                      <a:pt x="36" y="1226"/>
                    </a:cubicBezTo>
                    <a:cubicBezTo>
                      <a:pt x="36" y="837"/>
                      <a:pt x="320" y="329"/>
                      <a:pt x="674" y="128"/>
                    </a:cubicBezTo>
                    <a:cubicBezTo>
                      <a:pt x="745" y="81"/>
                      <a:pt x="804" y="69"/>
                      <a:pt x="863" y="45"/>
                    </a:cubicBezTo>
                    <a:cubicBezTo>
                      <a:pt x="887" y="45"/>
                      <a:pt x="910" y="45"/>
                      <a:pt x="922" y="33"/>
                    </a:cubicBezTo>
                    <a:lnTo>
                      <a:pt x="981" y="33"/>
                    </a:lnTo>
                    <a:cubicBezTo>
                      <a:pt x="1064" y="45"/>
                      <a:pt x="1111" y="69"/>
                      <a:pt x="1147" y="81"/>
                    </a:cubicBezTo>
                    <a:lnTo>
                      <a:pt x="1088" y="45"/>
                    </a:lnTo>
                    <a:cubicBezTo>
                      <a:pt x="1038" y="16"/>
                      <a:pt x="983" y="0"/>
                      <a:pt x="922"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70"/>
            <p:cNvGrpSpPr/>
            <p:nvPr/>
          </p:nvGrpSpPr>
          <p:grpSpPr>
            <a:xfrm>
              <a:off x="545559" y="1231612"/>
              <a:ext cx="491637" cy="986062"/>
              <a:chOff x="4225370" y="-782119"/>
              <a:chExt cx="299250" cy="600196"/>
            </a:xfrm>
          </p:grpSpPr>
          <p:sp>
            <p:nvSpPr>
              <p:cNvPr id="9766" name="Google Shape;9766;p70"/>
              <p:cNvSpPr/>
              <p:nvPr/>
            </p:nvSpPr>
            <p:spPr>
              <a:xfrm>
                <a:off x="4319042" y="-549211"/>
                <a:ext cx="115528" cy="367289"/>
              </a:xfrm>
              <a:custGeom>
                <a:avLst/>
                <a:gdLst/>
                <a:ahLst/>
                <a:cxnLst/>
                <a:rect l="l" t="t" r="r" b="b"/>
                <a:pathLst>
                  <a:path w="1501" h="4772" extrusionOk="0">
                    <a:moveTo>
                      <a:pt x="412" y="0"/>
                    </a:moveTo>
                    <a:cubicBezTo>
                      <a:pt x="341" y="0"/>
                      <a:pt x="274" y="15"/>
                      <a:pt x="213" y="46"/>
                    </a:cubicBezTo>
                    <a:cubicBezTo>
                      <a:pt x="71" y="140"/>
                      <a:pt x="1" y="282"/>
                      <a:pt x="1" y="495"/>
                    </a:cubicBezTo>
                    <a:lnTo>
                      <a:pt x="1" y="3932"/>
                    </a:lnTo>
                    <a:cubicBezTo>
                      <a:pt x="1" y="4003"/>
                      <a:pt x="60" y="4062"/>
                      <a:pt x="131" y="4062"/>
                    </a:cubicBezTo>
                    <a:cubicBezTo>
                      <a:pt x="201" y="4062"/>
                      <a:pt x="260" y="4003"/>
                      <a:pt x="260" y="3932"/>
                    </a:cubicBezTo>
                    <a:lnTo>
                      <a:pt x="260" y="495"/>
                    </a:lnTo>
                    <a:cubicBezTo>
                      <a:pt x="260" y="388"/>
                      <a:pt x="296" y="318"/>
                      <a:pt x="331" y="282"/>
                    </a:cubicBezTo>
                    <a:cubicBezTo>
                      <a:pt x="351" y="274"/>
                      <a:pt x="373" y="270"/>
                      <a:pt x="397" y="270"/>
                    </a:cubicBezTo>
                    <a:cubicBezTo>
                      <a:pt x="446" y="270"/>
                      <a:pt x="501" y="286"/>
                      <a:pt x="556" y="318"/>
                    </a:cubicBezTo>
                    <a:lnTo>
                      <a:pt x="780" y="447"/>
                    </a:lnTo>
                    <a:cubicBezTo>
                      <a:pt x="1005" y="577"/>
                      <a:pt x="1206" y="932"/>
                      <a:pt x="1206" y="1204"/>
                    </a:cubicBezTo>
                    <a:lnTo>
                      <a:pt x="1206" y="4641"/>
                    </a:lnTo>
                    <a:cubicBezTo>
                      <a:pt x="1206" y="4712"/>
                      <a:pt x="1265" y="4771"/>
                      <a:pt x="1335" y="4771"/>
                    </a:cubicBezTo>
                    <a:cubicBezTo>
                      <a:pt x="1418" y="4771"/>
                      <a:pt x="1477" y="4712"/>
                      <a:pt x="1501" y="4641"/>
                    </a:cubicBezTo>
                    <a:lnTo>
                      <a:pt x="1501" y="1204"/>
                    </a:lnTo>
                    <a:cubicBezTo>
                      <a:pt x="1501" y="826"/>
                      <a:pt x="1253" y="388"/>
                      <a:pt x="922" y="211"/>
                    </a:cubicBezTo>
                    <a:lnTo>
                      <a:pt x="709" y="81"/>
                    </a:lnTo>
                    <a:cubicBezTo>
                      <a:pt x="608" y="27"/>
                      <a:pt x="507" y="0"/>
                      <a:pt x="412"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0"/>
              <p:cNvSpPr/>
              <p:nvPr/>
            </p:nvSpPr>
            <p:spPr>
              <a:xfrm>
                <a:off x="4236300" y="-539359"/>
                <a:ext cx="275544" cy="105292"/>
              </a:xfrm>
              <a:custGeom>
                <a:avLst/>
                <a:gdLst/>
                <a:ahLst/>
                <a:cxnLst/>
                <a:rect l="l" t="t" r="r" b="b"/>
                <a:pathLst>
                  <a:path w="3580" h="1368" extrusionOk="0">
                    <a:moveTo>
                      <a:pt x="3580" y="24"/>
                    </a:moveTo>
                    <a:lnTo>
                      <a:pt x="3579" y="63"/>
                    </a:lnTo>
                    <a:lnTo>
                      <a:pt x="3579" y="63"/>
                    </a:lnTo>
                    <a:cubicBezTo>
                      <a:pt x="3580" y="50"/>
                      <a:pt x="3580" y="37"/>
                      <a:pt x="3580" y="24"/>
                    </a:cubicBezTo>
                    <a:close/>
                    <a:moveTo>
                      <a:pt x="24" y="1"/>
                    </a:moveTo>
                    <a:lnTo>
                      <a:pt x="1" y="331"/>
                    </a:lnTo>
                    <a:cubicBezTo>
                      <a:pt x="1" y="591"/>
                      <a:pt x="190" y="863"/>
                      <a:pt x="544" y="1076"/>
                    </a:cubicBezTo>
                    <a:cubicBezTo>
                      <a:pt x="887" y="1270"/>
                      <a:pt x="1338" y="1368"/>
                      <a:pt x="1792" y="1368"/>
                    </a:cubicBezTo>
                    <a:cubicBezTo>
                      <a:pt x="2245" y="1368"/>
                      <a:pt x="2700" y="1270"/>
                      <a:pt x="3048" y="1076"/>
                    </a:cubicBezTo>
                    <a:cubicBezTo>
                      <a:pt x="3391" y="863"/>
                      <a:pt x="3568" y="615"/>
                      <a:pt x="3568" y="343"/>
                    </a:cubicBezTo>
                    <a:lnTo>
                      <a:pt x="3579" y="63"/>
                    </a:lnTo>
                    <a:lnTo>
                      <a:pt x="3579" y="63"/>
                    </a:lnTo>
                    <a:cubicBezTo>
                      <a:pt x="3561" y="299"/>
                      <a:pt x="3385" y="543"/>
                      <a:pt x="3060" y="745"/>
                    </a:cubicBezTo>
                    <a:cubicBezTo>
                      <a:pt x="2724" y="946"/>
                      <a:pt x="2272" y="1046"/>
                      <a:pt x="1817" y="1046"/>
                    </a:cubicBezTo>
                    <a:cubicBezTo>
                      <a:pt x="1362" y="1046"/>
                      <a:pt x="904" y="946"/>
                      <a:pt x="556" y="745"/>
                    </a:cubicBezTo>
                    <a:cubicBezTo>
                      <a:pt x="201" y="532"/>
                      <a:pt x="24" y="272"/>
                      <a:pt x="2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0"/>
              <p:cNvSpPr/>
              <p:nvPr/>
            </p:nvSpPr>
            <p:spPr>
              <a:xfrm>
                <a:off x="4408172" y="-537512"/>
                <a:ext cx="103675" cy="100981"/>
              </a:xfrm>
              <a:custGeom>
                <a:avLst/>
                <a:gdLst/>
                <a:ahLst/>
                <a:cxnLst/>
                <a:rect l="l" t="t" r="r" b="b"/>
                <a:pathLst>
                  <a:path w="1347" h="1312" extrusionOk="0">
                    <a:moveTo>
                      <a:pt x="1347" y="0"/>
                    </a:moveTo>
                    <a:lnTo>
                      <a:pt x="1346" y="39"/>
                    </a:lnTo>
                    <a:lnTo>
                      <a:pt x="1346" y="39"/>
                    </a:lnTo>
                    <a:cubicBezTo>
                      <a:pt x="1347" y="26"/>
                      <a:pt x="1347" y="13"/>
                      <a:pt x="1347" y="0"/>
                    </a:cubicBezTo>
                    <a:close/>
                    <a:moveTo>
                      <a:pt x="1346" y="39"/>
                    </a:moveTo>
                    <a:cubicBezTo>
                      <a:pt x="1328" y="275"/>
                      <a:pt x="1152" y="519"/>
                      <a:pt x="827" y="721"/>
                    </a:cubicBezTo>
                    <a:cubicBezTo>
                      <a:pt x="591" y="851"/>
                      <a:pt x="319" y="945"/>
                      <a:pt x="24" y="981"/>
                    </a:cubicBezTo>
                    <a:lnTo>
                      <a:pt x="0" y="1311"/>
                    </a:lnTo>
                    <a:cubicBezTo>
                      <a:pt x="296" y="1264"/>
                      <a:pt x="579" y="1181"/>
                      <a:pt x="815" y="1052"/>
                    </a:cubicBezTo>
                    <a:cubicBezTo>
                      <a:pt x="1158" y="839"/>
                      <a:pt x="1335" y="591"/>
                      <a:pt x="1335" y="319"/>
                    </a:cubicBezTo>
                    <a:lnTo>
                      <a:pt x="1346" y="39"/>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0"/>
              <p:cNvSpPr/>
              <p:nvPr/>
            </p:nvSpPr>
            <p:spPr>
              <a:xfrm>
                <a:off x="4339054" y="-461159"/>
                <a:ext cx="70964" cy="27323"/>
              </a:xfrm>
              <a:custGeom>
                <a:avLst/>
                <a:gdLst/>
                <a:ahLst/>
                <a:cxnLst/>
                <a:rect l="l" t="t" r="r" b="b"/>
                <a:pathLst>
                  <a:path w="922" h="355" extrusionOk="0">
                    <a:moveTo>
                      <a:pt x="12" y="0"/>
                    </a:moveTo>
                    <a:lnTo>
                      <a:pt x="0" y="319"/>
                    </a:lnTo>
                    <a:cubicBezTo>
                      <a:pt x="148" y="343"/>
                      <a:pt x="299" y="355"/>
                      <a:pt x="449" y="355"/>
                    </a:cubicBezTo>
                    <a:cubicBezTo>
                      <a:pt x="600" y="355"/>
                      <a:pt x="751" y="343"/>
                      <a:pt x="898" y="319"/>
                    </a:cubicBezTo>
                    <a:lnTo>
                      <a:pt x="922" y="0"/>
                    </a:lnTo>
                    <a:lnTo>
                      <a:pt x="922" y="0"/>
                    </a:lnTo>
                    <a:cubicBezTo>
                      <a:pt x="780" y="18"/>
                      <a:pt x="632" y="27"/>
                      <a:pt x="480" y="27"/>
                    </a:cubicBezTo>
                    <a:cubicBezTo>
                      <a:pt x="328" y="27"/>
                      <a:pt x="172" y="18"/>
                      <a:pt x="12" y="0"/>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0"/>
              <p:cNvSpPr/>
              <p:nvPr/>
            </p:nvSpPr>
            <p:spPr>
              <a:xfrm>
                <a:off x="4264472" y="-488406"/>
                <a:ext cx="74582" cy="51876"/>
              </a:xfrm>
              <a:custGeom>
                <a:avLst/>
                <a:gdLst/>
                <a:ahLst/>
                <a:cxnLst/>
                <a:rect l="l" t="t" r="r" b="b"/>
                <a:pathLst>
                  <a:path w="969" h="674" extrusionOk="0">
                    <a:moveTo>
                      <a:pt x="24" y="0"/>
                    </a:moveTo>
                    <a:lnTo>
                      <a:pt x="0" y="319"/>
                    </a:lnTo>
                    <a:lnTo>
                      <a:pt x="142" y="414"/>
                    </a:lnTo>
                    <a:cubicBezTo>
                      <a:pt x="378" y="543"/>
                      <a:pt x="650" y="626"/>
                      <a:pt x="945" y="673"/>
                    </a:cubicBezTo>
                    <a:lnTo>
                      <a:pt x="969" y="354"/>
                    </a:lnTo>
                    <a:cubicBezTo>
                      <a:pt x="674" y="307"/>
                      <a:pt x="378" y="213"/>
                      <a:pt x="154" y="83"/>
                    </a:cubicBezTo>
                    <a:lnTo>
                      <a:pt x="24" y="0"/>
                    </a:lnTo>
                    <a:close/>
                  </a:path>
                </a:pathLst>
              </a:custGeom>
              <a:solidFill>
                <a:srgbClr val="282A2E">
                  <a:alpha val="169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0"/>
              <p:cNvSpPr/>
              <p:nvPr/>
            </p:nvSpPr>
            <p:spPr>
              <a:xfrm>
                <a:off x="4235376" y="-539359"/>
                <a:ext cx="31942" cy="75582"/>
              </a:xfrm>
              <a:custGeom>
                <a:avLst/>
                <a:gdLst/>
                <a:ahLst/>
                <a:cxnLst/>
                <a:rect l="l" t="t" r="r" b="b"/>
                <a:pathLst>
                  <a:path w="415" h="982" extrusionOk="0">
                    <a:moveTo>
                      <a:pt x="24" y="1"/>
                    </a:moveTo>
                    <a:lnTo>
                      <a:pt x="1" y="331"/>
                    </a:lnTo>
                    <a:cubicBezTo>
                      <a:pt x="1" y="390"/>
                      <a:pt x="24" y="449"/>
                      <a:pt x="36" y="497"/>
                    </a:cubicBezTo>
                    <a:cubicBezTo>
                      <a:pt x="83" y="674"/>
                      <a:pt x="213" y="827"/>
                      <a:pt x="402" y="981"/>
                    </a:cubicBezTo>
                    <a:lnTo>
                      <a:pt x="414" y="650"/>
                    </a:lnTo>
                    <a:cubicBezTo>
                      <a:pt x="225" y="508"/>
                      <a:pt x="107" y="343"/>
                      <a:pt x="48" y="166"/>
                    </a:cubicBezTo>
                    <a:cubicBezTo>
                      <a:pt x="36" y="107"/>
                      <a:pt x="24" y="48"/>
                      <a:pt x="24" y="1"/>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0"/>
              <p:cNvSpPr/>
              <p:nvPr/>
            </p:nvSpPr>
            <p:spPr>
              <a:xfrm>
                <a:off x="4225370" y="-617329"/>
                <a:ext cx="299250" cy="158476"/>
              </a:xfrm>
              <a:custGeom>
                <a:avLst/>
                <a:gdLst/>
                <a:ahLst/>
                <a:cxnLst/>
                <a:rect l="l" t="t" r="r" b="b"/>
                <a:pathLst>
                  <a:path w="3888" h="2059" extrusionOk="0">
                    <a:moveTo>
                      <a:pt x="1934" y="1"/>
                    </a:moveTo>
                    <a:cubicBezTo>
                      <a:pt x="1480" y="1"/>
                      <a:pt x="1029" y="98"/>
                      <a:pt x="686" y="293"/>
                    </a:cubicBezTo>
                    <a:cubicBezTo>
                      <a:pt x="1" y="706"/>
                      <a:pt x="1" y="1356"/>
                      <a:pt x="698" y="1758"/>
                    </a:cubicBezTo>
                    <a:cubicBezTo>
                      <a:pt x="1046" y="1959"/>
                      <a:pt x="1501" y="2059"/>
                      <a:pt x="1954" y="2059"/>
                    </a:cubicBezTo>
                    <a:cubicBezTo>
                      <a:pt x="2408" y="2059"/>
                      <a:pt x="2860" y="1959"/>
                      <a:pt x="3202" y="1758"/>
                    </a:cubicBezTo>
                    <a:cubicBezTo>
                      <a:pt x="3887" y="1344"/>
                      <a:pt x="3887" y="695"/>
                      <a:pt x="3190" y="293"/>
                    </a:cubicBezTo>
                    <a:cubicBezTo>
                      <a:pt x="2842" y="98"/>
                      <a:pt x="2387" y="1"/>
                      <a:pt x="1934" y="1"/>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0"/>
              <p:cNvSpPr/>
              <p:nvPr/>
            </p:nvSpPr>
            <p:spPr>
              <a:xfrm>
                <a:off x="4252694" y="-782119"/>
                <a:ext cx="243756" cy="232827"/>
              </a:xfrm>
              <a:custGeom>
                <a:avLst/>
                <a:gdLst/>
                <a:ahLst/>
                <a:cxnLst/>
                <a:rect l="l" t="t" r="r" b="b"/>
                <a:pathLst>
                  <a:path w="3167" h="3025" extrusionOk="0">
                    <a:moveTo>
                      <a:pt x="1583" y="0"/>
                    </a:moveTo>
                    <a:cubicBezTo>
                      <a:pt x="709" y="0"/>
                      <a:pt x="0" y="709"/>
                      <a:pt x="0" y="1583"/>
                    </a:cubicBezTo>
                    <a:lnTo>
                      <a:pt x="0" y="3025"/>
                    </a:lnTo>
                    <a:lnTo>
                      <a:pt x="3166" y="3025"/>
                    </a:lnTo>
                    <a:lnTo>
                      <a:pt x="3166" y="1583"/>
                    </a:lnTo>
                    <a:cubicBezTo>
                      <a:pt x="3166" y="709"/>
                      <a:pt x="2457" y="0"/>
                      <a:pt x="1583"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0"/>
              <p:cNvSpPr/>
              <p:nvPr/>
            </p:nvSpPr>
            <p:spPr>
              <a:xfrm>
                <a:off x="4241765" y="-619792"/>
                <a:ext cx="266461" cy="141235"/>
              </a:xfrm>
              <a:custGeom>
                <a:avLst/>
                <a:gdLst/>
                <a:ahLst/>
                <a:cxnLst/>
                <a:rect l="l" t="t" r="r" b="b"/>
                <a:pathLst>
                  <a:path w="3462" h="1835" extrusionOk="0">
                    <a:moveTo>
                      <a:pt x="1741" y="0"/>
                    </a:moveTo>
                    <a:cubicBezTo>
                      <a:pt x="1335" y="0"/>
                      <a:pt x="928" y="89"/>
                      <a:pt x="615" y="266"/>
                    </a:cubicBezTo>
                    <a:cubicBezTo>
                      <a:pt x="0" y="620"/>
                      <a:pt x="0" y="1211"/>
                      <a:pt x="615" y="1565"/>
                    </a:cubicBezTo>
                    <a:cubicBezTo>
                      <a:pt x="721" y="1648"/>
                      <a:pt x="851" y="1683"/>
                      <a:pt x="981" y="1731"/>
                    </a:cubicBezTo>
                    <a:cubicBezTo>
                      <a:pt x="1075" y="1743"/>
                      <a:pt x="1158" y="1778"/>
                      <a:pt x="1253" y="1790"/>
                    </a:cubicBezTo>
                    <a:cubicBezTo>
                      <a:pt x="1406" y="1819"/>
                      <a:pt x="1569" y="1834"/>
                      <a:pt x="1731" y="1834"/>
                    </a:cubicBezTo>
                    <a:cubicBezTo>
                      <a:pt x="1894" y="1834"/>
                      <a:pt x="2056" y="1819"/>
                      <a:pt x="2210" y="1790"/>
                    </a:cubicBezTo>
                    <a:cubicBezTo>
                      <a:pt x="2304" y="1778"/>
                      <a:pt x="2387" y="1766"/>
                      <a:pt x="2481" y="1731"/>
                    </a:cubicBezTo>
                    <a:cubicBezTo>
                      <a:pt x="2611" y="1683"/>
                      <a:pt x="2729" y="1624"/>
                      <a:pt x="2847" y="1565"/>
                    </a:cubicBezTo>
                    <a:cubicBezTo>
                      <a:pt x="3462" y="1199"/>
                      <a:pt x="3450" y="620"/>
                      <a:pt x="2859" y="266"/>
                    </a:cubicBezTo>
                    <a:cubicBezTo>
                      <a:pt x="2552" y="89"/>
                      <a:pt x="2148" y="0"/>
                      <a:pt x="1741"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0"/>
              <p:cNvSpPr/>
              <p:nvPr/>
            </p:nvSpPr>
            <p:spPr>
              <a:xfrm>
                <a:off x="4317194" y="-682136"/>
                <a:ext cx="102829" cy="199192"/>
              </a:xfrm>
              <a:custGeom>
                <a:avLst/>
                <a:gdLst/>
                <a:ahLst/>
                <a:cxnLst/>
                <a:rect l="l" t="t" r="r" b="b"/>
                <a:pathLst>
                  <a:path w="1336" h="2588" extrusionOk="0">
                    <a:moveTo>
                      <a:pt x="1" y="1"/>
                    </a:moveTo>
                    <a:lnTo>
                      <a:pt x="1" y="1667"/>
                    </a:lnTo>
                    <a:lnTo>
                      <a:pt x="1" y="2529"/>
                    </a:lnTo>
                    <a:cubicBezTo>
                      <a:pt x="95" y="2553"/>
                      <a:pt x="178" y="2564"/>
                      <a:pt x="273" y="2588"/>
                    </a:cubicBezTo>
                    <a:lnTo>
                      <a:pt x="273" y="1548"/>
                    </a:lnTo>
                    <a:lnTo>
                      <a:pt x="273" y="1159"/>
                    </a:lnTo>
                    <a:lnTo>
                      <a:pt x="1336" y="60"/>
                    </a:lnTo>
                    <a:lnTo>
                      <a:pt x="1"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0"/>
              <p:cNvSpPr/>
              <p:nvPr/>
            </p:nvSpPr>
            <p:spPr>
              <a:xfrm>
                <a:off x="4375383" y="-654812"/>
                <a:ext cx="57418" cy="171868"/>
              </a:xfrm>
              <a:custGeom>
                <a:avLst/>
                <a:gdLst/>
                <a:ahLst/>
                <a:cxnLst/>
                <a:rect l="l" t="t" r="r" b="b"/>
                <a:pathLst>
                  <a:path w="746" h="2233" extrusionOk="0">
                    <a:moveTo>
                      <a:pt x="745" y="0"/>
                    </a:moveTo>
                    <a:lnTo>
                      <a:pt x="1" y="815"/>
                    </a:lnTo>
                    <a:lnTo>
                      <a:pt x="1" y="1489"/>
                    </a:lnTo>
                    <a:lnTo>
                      <a:pt x="474" y="1760"/>
                    </a:lnTo>
                    <a:lnTo>
                      <a:pt x="474" y="2233"/>
                    </a:lnTo>
                    <a:cubicBezTo>
                      <a:pt x="568" y="2221"/>
                      <a:pt x="651"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0"/>
              <p:cNvSpPr/>
              <p:nvPr/>
            </p:nvSpPr>
            <p:spPr>
              <a:xfrm>
                <a:off x="4264471" y="-759567"/>
                <a:ext cx="98287" cy="95902"/>
              </a:xfrm>
              <a:custGeom>
                <a:avLst/>
                <a:gdLst/>
                <a:ahLst/>
                <a:cxnLst/>
                <a:rect l="l" t="t" r="r" b="b"/>
                <a:pathLst>
                  <a:path w="1277" h="1246" extrusionOk="0">
                    <a:moveTo>
                      <a:pt x="898" y="0"/>
                    </a:moveTo>
                    <a:cubicBezTo>
                      <a:pt x="713" y="0"/>
                      <a:pt x="484" y="119"/>
                      <a:pt x="308" y="345"/>
                    </a:cubicBezTo>
                    <a:cubicBezTo>
                      <a:pt x="60" y="652"/>
                      <a:pt x="1" y="1030"/>
                      <a:pt x="190" y="1184"/>
                    </a:cubicBezTo>
                    <a:cubicBezTo>
                      <a:pt x="245" y="1225"/>
                      <a:pt x="314" y="1246"/>
                      <a:pt x="391" y="1246"/>
                    </a:cubicBezTo>
                    <a:cubicBezTo>
                      <a:pt x="577" y="1246"/>
                      <a:pt x="806" y="1126"/>
                      <a:pt x="981" y="901"/>
                    </a:cubicBezTo>
                    <a:cubicBezTo>
                      <a:pt x="1241" y="593"/>
                      <a:pt x="1277" y="215"/>
                      <a:pt x="1099" y="62"/>
                    </a:cubicBezTo>
                    <a:cubicBezTo>
                      <a:pt x="1044" y="20"/>
                      <a:pt x="975" y="0"/>
                      <a:pt x="898" y="0"/>
                    </a:cubicBezTo>
                    <a:close/>
                  </a:path>
                </a:pathLst>
              </a:custGeom>
              <a:solidFill>
                <a:schemeClr val="accent6"/>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8" name="Google Shape;9778;p70"/>
            <p:cNvGrpSpPr/>
            <p:nvPr/>
          </p:nvGrpSpPr>
          <p:grpSpPr>
            <a:xfrm>
              <a:off x="2186560" y="3358975"/>
              <a:ext cx="373850" cy="899213"/>
              <a:chOff x="10985382" y="-7411116"/>
              <a:chExt cx="815553" cy="1961633"/>
            </a:xfrm>
          </p:grpSpPr>
          <p:sp>
            <p:nvSpPr>
              <p:cNvPr id="9779" name="Google Shape;9779;p70"/>
              <p:cNvSpPr/>
              <p:nvPr/>
            </p:nvSpPr>
            <p:spPr>
              <a:xfrm>
                <a:off x="11219661" y="-6589108"/>
                <a:ext cx="358461" cy="1139625"/>
              </a:xfrm>
              <a:custGeom>
                <a:avLst/>
                <a:gdLst/>
                <a:ahLst/>
                <a:cxnLst/>
                <a:rect l="l" t="t" r="r" b="b"/>
                <a:pathLst>
                  <a:path w="1501" h="4772" extrusionOk="0">
                    <a:moveTo>
                      <a:pt x="412" y="1"/>
                    </a:moveTo>
                    <a:cubicBezTo>
                      <a:pt x="341" y="1"/>
                      <a:pt x="274" y="16"/>
                      <a:pt x="213" y="46"/>
                    </a:cubicBezTo>
                    <a:cubicBezTo>
                      <a:pt x="71" y="141"/>
                      <a:pt x="0" y="283"/>
                      <a:pt x="0" y="495"/>
                    </a:cubicBezTo>
                    <a:lnTo>
                      <a:pt x="0" y="3933"/>
                    </a:lnTo>
                    <a:cubicBezTo>
                      <a:pt x="0" y="4004"/>
                      <a:pt x="59" y="4063"/>
                      <a:pt x="130" y="4063"/>
                    </a:cubicBezTo>
                    <a:cubicBezTo>
                      <a:pt x="201" y="4063"/>
                      <a:pt x="260" y="4004"/>
                      <a:pt x="260" y="3933"/>
                    </a:cubicBezTo>
                    <a:lnTo>
                      <a:pt x="260" y="495"/>
                    </a:lnTo>
                    <a:cubicBezTo>
                      <a:pt x="260" y="389"/>
                      <a:pt x="296" y="318"/>
                      <a:pt x="343" y="283"/>
                    </a:cubicBezTo>
                    <a:cubicBezTo>
                      <a:pt x="363" y="275"/>
                      <a:pt x="384" y="271"/>
                      <a:pt x="406" y="271"/>
                    </a:cubicBezTo>
                    <a:cubicBezTo>
                      <a:pt x="450" y="271"/>
                      <a:pt x="500" y="287"/>
                      <a:pt x="555" y="318"/>
                    </a:cubicBezTo>
                    <a:lnTo>
                      <a:pt x="780" y="448"/>
                    </a:lnTo>
                    <a:cubicBezTo>
                      <a:pt x="1004" y="578"/>
                      <a:pt x="1205" y="932"/>
                      <a:pt x="1205" y="1204"/>
                    </a:cubicBezTo>
                    <a:lnTo>
                      <a:pt x="1205" y="4642"/>
                    </a:lnTo>
                    <a:cubicBezTo>
                      <a:pt x="1205" y="4713"/>
                      <a:pt x="1264" y="4772"/>
                      <a:pt x="1347" y="4772"/>
                    </a:cubicBezTo>
                    <a:cubicBezTo>
                      <a:pt x="1418" y="4772"/>
                      <a:pt x="1477" y="4713"/>
                      <a:pt x="1501" y="4642"/>
                    </a:cubicBezTo>
                    <a:lnTo>
                      <a:pt x="1501" y="1204"/>
                    </a:lnTo>
                    <a:cubicBezTo>
                      <a:pt x="1501" y="826"/>
                      <a:pt x="1252" y="389"/>
                      <a:pt x="934" y="212"/>
                    </a:cubicBezTo>
                    <a:lnTo>
                      <a:pt x="709" y="82"/>
                    </a:lnTo>
                    <a:cubicBezTo>
                      <a:pt x="608" y="28"/>
                      <a:pt x="507" y="1"/>
                      <a:pt x="412"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0"/>
              <p:cNvSpPr/>
              <p:nvPr/>
            </p:nvSpPr>
            <p:spPr>
              <a:xfrm>
                <a:off x="11019294" y="-6544210"/>
                <a:ext cx="747969" cy="280846"/>
              </a:xfrm>
              <a:custGeom>
                <a:avLst/>
                <a:gdLst/>
                <a:ahLst/>
                <a:cxnLst/>
                <a:rect l="l" t="t" r="r" b="b"/>
                <a:pathLst>
                  <a:path w="3132" h="1176" extrusionOk="0">
                    <a:moveTo>
                      <a:pt x="3131" y="0"/>
                    </a:moveTo>
                    <a:lnTo>
                      <a:pt x="3124" y="87"/>
                    </a:lnTo>
                    <a:lnTo>
                      <a:pt x="3124" y="87"/>
                    </a:lnTo>
                    <a:cubicBezTo>
                      <a:pt x="3129" y="58"/>
                      <a:pt x="3131" y="29"/>
                      <a:pt x="3131" y="0"/>
                    </a:cubicBezTo>
                    <a:close/>
                    <a:moveTo>
                      <a:pt x="12" y="0"/>
                    </a:moveTo>
                    <a:lnTo>
                      <a:pt x="1" y="272"/>
                    </a:lnTo>
                    <a:cubicBezTo>
                      <a:pt x="1" y="496"/>
                      <a:pt x="142" y="733"/>
                      <a:pt x="449" y="910"/>
                    </a:cubicBezTo>
                    <a:cubicBezTo>
                      <a:pt x="757" y="1087"/>
                      <a:pt x="1155" y="1176"/>
                      <a:pt x="1554" y="1176"/>
                    </a:cubicBezTo>
                    <a:cubicBezTo>
                      <a:pt x="1953" y="1176"/>
                      <a:pt x="2351" y="1087"/>
                      <a:pt x="2659" y="910"/>
                    </a:cubicBezTo>
                    <a:cubicBezTo>
                      <a:pt x="2966" y="733"/>
                      <a:pt x="3107" y="508"/>
                      <a:pt x="3107" y="272"/>
                    </a:cubicBezTo>
                    <a:lnTo>
                      <a:pt x="3124" y="87"/>
                    </a:lnTo>
                    <a:lnTo>
                      <a:pt x="3124" y="87"/>
                    </a:lnTo>
                    <a:cubicBezTo>
                      <a:pt x="3088" y="289"/>
                      <a:pt x="2929" y="471"/>
                      <a:pt x="2670" y="626"/>
                    </a:cubicBezTo>
                    <a:cubicBezTo>
                      <a:pt x="2369" y="804"/>
                      <a:pt x="1970" y="892"/>
                      <a:pt x="1572" y="892"/>
                    </a:cubicBezTo>
                    <a:cubicBezTo>
                      <a:pt x="1173" y="892"/>
                      <a:pt x="774" y="804"/>
                      <a:pt x="473" y="626"/>
                    </a:cubicBezTo>
                    <a:cubicBezTo>
                      <a:pt x="154" y="449"/>
                      <a:pt x="12" y="237"/>
                      <a:pt x="12" y="0"/>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0"/>
              <p:cNvSpPr/>
              <p:nvPr/>
            </p:nvSpPr>
            <p:spPr>
              <a:xfrm>
                <a:off x="11484748" y="-6544210"/>
                <a:ext cx="282518" cy="273921"/>
              </a:xfrm>
              <a:custGeom>
                <a:avLst/>
                <a:gdLst/>
                <a:ahLst/>
                <a:cxnLst/>
                <a:rect l="l" t="t" r="r" b="b"/>
                <a:pathLst>
                  <a:path w="1183" h="1147" extrusionOk="0">
                    <a:moveTo>
                      <a:pt x="1182" y="0"/>
                    </a:moveTo>
                    <a:lnTo>
                      <a:pt x="1175" y="87"/>
                    </a:lnTo>
                    <a:lnTo>
                      <a:pt x="1175" y="87"/>
                    </a:lnTo>
                    <a:cubicBezTo>
                      <a:pt x="1180" y="58"/>
                      <a:pt x="1182" y="29"/>
                      <a:pt x="1182" y="0"/>
                    </a:cubicBezTo>
                    <a:close/>
                    <a:moveTo>
                      <a:pt x="1175" y="87"/>
                    </a:moveTo>
                    <a:cubicBezTo>
                      <a:pt x="1139" y="289"/>
                      <a:pt x="980" y="471"/>
                      <a:pt x="721" y="626"/>
                    </a:cubicBezTo>
                    <a:cubicBezTo>
                      <a:pt x="509" y="744"/>
                      <a:pt x="261" y="827"/>
                      <a:pt x="13" y="863"/>
                    </a:cubicBezTo>
                    <a:lnTo>
                      <a:pt x="1" y="1146"/>
                    </a:lnTo>
                    <a:cubicBezTo>
                      <a:pt x="261" y="1099"/>
                      <a:pt x="497" y="1028"/>
                      <a:pt x="710" y="910"/>
                    </a:cubicBezTo>
                    <a:cubicBezTo>
                      <a:pt x="1017" y="733"/>
                      <a:pt x="1158" y="508"/>
                      <a:pt x="1158" y="272"/>
                    </a:cubicBezTo>
                    <a:lnTo>
                      <a:pt x="1175" y="87"/>
                    </a:ln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0"/>
              <p:cNvSpPr/>
              <p:nvPr/>
            </p:nvSpPr>
            <p:spPr>
              <a:xfrm>
                <a:off x="11295844" y="-6338350"/>
                <a:ext cx="192007" cy="76421"/>
              </a:xfrm>
              <a:custGeom>
                <a:avLst/>
                <a:gdLst/>
                <a:ahLst/>
                <a:cxnLst/>
                <a:rect l="l" t="t" r="r" b="b"/>
                <a:pathLst>
                  <a:path w="804" h="320" extrusionOk="0">
                    <a:moveTo>
                      <a:pt x="24" y="1"/>
                    </a:moveTo>
                    <a:lnTo>
                      <a:pt x="0" y="284"/>
                    </a:lnTo>
                    <a:cubicBezTo>
                      <a:pt x="130" y="308"/>
                      <a:pt x="263" y="320"/>
                      <a:pt x="396" y="320"/>
                    </a:cubicBezTo>
                    <a:cubicBezTo>
                      <a:pt x="529" y="320"/>
                      <a:pt x="662" y="308"/>
                      <a:pt x="792" y="284"/>
                    </a:cubicBezTo>
                    <a:lnTo>
                      <a:pt x="804" y="1"/>
                    </a:lnTo>
                    <a:lnTo>
                      <a:pt x="804" y="1"/>
                    </a:lnTo>
                    <a:cubicBezTo>
                      <a:pt x="679" y="18"/>
                      <a:pt x="550" y="27"/>
                      <a:pt x="418" y="27"/>
                    </a:cubicBezTo>
                    <a:cubicBezTo>
                      <a:pt x="287" y="27"/>
                      <a:pt x="154" y="18"/>
                      <a:pt x="24" y="1"/>
                    </a:cubicBezTo>
                    <a:close/>
                  </a:path>
                </a:pathLst>
              </a:custGeom>
              <a:solidFill>
                <a:srgbClr val="FFFFFF">
                  <a:alpha val="3725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0"/>
              <p:cNvSpPr/>
              <p:nvPr/>
            </p:nvSpPr>
            <p:spPr>
              <a:xfrm>
                <a:off x="11098342" y="-6411667"/>
                <a:ext cx="203232" cy="141378"/>
              </a:xfrm>
              <a:custGeom>
                <a:avLst/>
                <a:gdLst/>
                <a:ahLst/>
                <a:cxnLst/>
                <a:rect l="l" t="t" r="r" b="b"/>
                <a:pathLst>
                  <a:path w="851" h="592" extrusionOk="0">
                    <a:moveTo>
                      <a:pt x="12" y="0"/>
                    </a:moveTo>
                    <a:lnTo>
                      <a:pt x="0" y="284"/>
                    </a:lnTo>
                    <a:cubicBezTo>
                      <a:pt x="48" y="308"/>
                      <a:pt x="71" y="319"/>
                      <a:pt x="118" y="355"/>
                    </a:cubicBezTo>
                    <a:cubicBezTo>
                      <a:pt x="331" y="473"/>
                      <a:pt x="567" y="544"/>
                      <a:pt x="827" y="591"/>
                    </a:cubicBezTo>
                    <a:lnTo>
                      <a:pt x="851" y="308"/>
                    </a:lnTo>
                    <a:cubicBezTo>
                      <a:pt x="591" y="272"/>
                      <a:pt x="343" y="189"/>
                      <a:pt x="130" y="71"/>
                    </a:cubicBezTo>
                    <a:cubicBezTo>
                      <a:pt x="95" y="48"/>
                      <a:pt x="48" y="24"/>
                      <a:pt x="12" y="0"/>
                    </a:cubicBezTo>
                    <a:close/>
                  </a:path>
                </a:pathLst>
              </a:custGeom>
              <a:solidFill>
                <a:srgbClr val="EBEAEA">
                  <a:alpha val="27669"/>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0"/>
              <p:cNvSpPr/>
              <p:nvPr/>
            </p:nvSpPr>
            <p:spPr>
              <a:xfrm>
                <a:off x="11019294" y="-6549942"/>
                <a:ext cx="84779" cy="200605"/>
              </a:xfrm>
              <a:custGeom>
                <a:avLst/>
                <a:gdLst/>
                <a:ahLst/>
                <a:cxnLst/>
                <a:rect l="l" t="t" r="r" b="b"/>
                <a:pathLst>
                  <a:path w="355" h="840" extrusionOk="0">
                    <a:moveTo>
                      <a:pt x="12" y="1"/>
                    </a:moveTo>
                    <a:lnTo>
                      <a:pt x="1" y="284"/>
                    </a:lnTo>
                    <a:cubicBezTo>
                      <a:pt x="1" y="331"/>
                      <a:pt x="1" y="390"/>
                      <a:pt x="12" y="426"/>
                    </a:cubicBezTo>
                    <a:cubicBezTo>
                      <a:pt x="60" y="579"/>
                      <a:pt x="154" y="721"/>
                      <a:pt x="331" y="839"/>
                    </a:cubicBezTo>
                    <a:lnTo>
                      <a:pt x="355" y="568"/>
                    </a:lnTo>
                    <a:cubicBezTo>
                      <a:pt x="190" y="450"/>
                      <a:pt x="71" y="320"/>
                      <a:pt x="24" y="154"/>
                    </a:cubicBezTo>
                    <a:cubicBezTo>
                      <a:pt x="12" y="107"/>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0"/>
              <p:cNvSpPr/>
              <p:nvPr/>
            </p:nvSpPr>
            <p:spPr>
              <a:xfrm>
                <a:off x="10985382" y="-6760101"/>
                <a:ext cx="815553" cy="429151"/>
              </a:xfrm>
              <a:custGeom>
                <a:avLst/>
                <a:gdLst/>
                <a:ahLst/>
                <a:cxnLst/>
                <a:rect l="l" t="t" r="r" b="b"/>
                <a:pathLst>
                  <a:path w="3415" h="1797" extrusionOk="0">
                    <a:moveTo>
                      <a:pt x="1705" y="1"/>
                    </a:moveTo>
                    <a:cubicBezTo>
                      <a:pt x="1309" y="1"/>
                      <a:pt x="916" y="89"/>
                      <a:pt x="615" y="266"/>
                    </a:cubicBezTo>
                    <a:cubicBezTo>
                      <a:pt x="1" y="621"/>
                      <a:pt x="1" y="1176"/>
                      <a:pt x="615" y="1530"/>
                    </a:cubicBezTo>
                    <a:cubicBezTo>
                      <a:pt x="916" y="1708"/>
                      <a:pt x="1315" y="1796"/>
                      <a:pt x="1714" y="1796"/>
                    </a:cubicBezTo>
                    <a:cubicBezTo>
                      <a:pt x="2112" y="1796"/>
                      <a:pt x="2511" y="1708"/>
                      <a:pt x="2812" y="1530"/>
                    </a:cubicBezTo>
                    <a:cubicBezTo>
                      <a:pt x="3415" y="1176"/>
                      <a:pt x="3415" y="621"/>
                      <a:pt x="2812" y="266"/>
                    </a:cubicBezTo>
                    <a:cubicBezTo>
                      <a:pt x="2499" y="89"/>
                      <a:pt x="2101" y="1"/>
                      <a:pt x="1705"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0"/>
              <p:cNvSpPr/>
              <p:nvPr/>
            </p:nvSpPr>
            <p:spPr>
              <a:xfrm>
                <a:off x="11053206" y="-7215764"/>
                <a:ext cx="677279" cy="847316"/>
              </a:xfrm>
              <a:custGeom>
                <a:avLst/>
                <a:gdLst/>
                <a:ahLst/>
                <a:cxnLst/>
                <a:rect l="l" t="t" r="r" b="b"/>
                <a:pathLst>
                  <a:path w="2836" h="3548" extrusionOk="0">
                    <a:moveTo>
                      <a:pt x="2835" y="1"/>
                    </a:moveTo>
                    <a:lnTo>
                      <a:pt x="2835" y="5"/>
                    </a:lnTo>
                    <a:lnTo>
                      <a:pt x="2835" y="5"/>
                    </a:lnTo>
                    <a:cubicBezTo>
                      <a:pt x="2835" y="3"/>
                      <a:pt x="2835" y="2"/>
                      <a:pt x="2835" y="1"/>
                    </a:cubicBezTo>
                    <a:close/>
                    <a:moveTo>
                      <a:pt x="12" y="1"/>
                    </a:moveTo>
                    <a:lnTo>
                      <a:pt x="0" y="2730"/>
                    </a:lnTo>
                    <a:cubicBezTo>
                      <a:pt x="0" y="2942"/>
                      <a:pt x="130" y="3143"/>
                      <a:pt x="414" y="3308"/>
                    </a:cubicBezTo>
                    <a:cubicBezTo>
                      <a:pt x="685" y="3468"/>
                      <a:pt x="1049" y="3548"/>
                      <a:pt x="1412" y="3548"/>
                    </a:cubicBezTo>
                    <a:cubicBezTo>
                      <a:pt x="1775" y="3548"/>
                      <a:pt x="2138" y="3468"/>
                      <a:pt x="2410" y="3308"/>
                    </a:cubicBezTo>
                    <a:cubicBezTo>
                      <a:pt x="2694" y="3143"/>
                      <a:pt x="2824" y="2942"/>
                      <a:pt x="2824" y="2730"/>
                    </a:cubicBezTo>
                    <a:lnTo>
                      <a:pt x="2835" y="5"/>
                    </a:lnTo>
                    <a:lnTo>
                      <a:pt x="2835" y="5"/>
                    </a:lnTo>
                    <a:cubicBezTo>
                      <a:pt x="2834" y="204"/>
                      <a:pt x="2704" y="415"/>
                      <a:pt x="2422" y="580"/>
                    </a:cubicBezTo>
                    <a:cubicBezTo>
                      <a:pt x="2150" y="739"/>
                      <a:pt x="1790" y="819"/>
                      <a:pt x="1428" y="819"/>
                    </a:cubicBezTo>
                    <a:cubicBezTo>
                      <a:pt x="1066" y="819"/>
                      <a:pt x="703" y="739"/>
                      <a:pt x="426" y="580"/>
                    </a:cubicBezTo>
                    <a:cubicBezTo>
                      <a:pt x="154" y="426"/>
                      <a:pt x="12" y="202"/>
                      <a:pt x="12"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0"/>
              <p:cNvSpPr/>
              <p:nvPr/>
            </p:nvSpPr>
            <p:spPr>
              <a:xfrm>
                <a:off x="11476389" y="-7215764"/>
                <a:ext cx="254099" cy="838241"/>
              </a:xfrm>
              <a:custGeom>
                <a:avLst/>
                <a:gdLst/>
                <a:ahLst/>
                <a:cxnLst/>
                <a:rect l="l" t="t" r="r" b="b"/>
                <a:pathLst>
                  <a:path w="1064" h="3510" extrusionOk="0">
                    <a:moveTo>
                      <a:pt x="1063" y="1"/>
                    </a:moveTo>
                    <a:lnTo>
                      <a:pt x="1063" y="5"/>
                    </a:lnTo>
                    <a:lnTo>
                      <a:pt x="1063" y="5"/>
                    </a:lnTo>
                    <a:cubicBezTo>
                      <a:pt x="1063" y="3"/>
                      <a:pt x="1063" y="2"/>
                      <a:pt x="1063" y="1"/>
                    </a:cubicBezTo>
                    <a:close/>
                    <a:moveTo>
                      <a:pt x="1063" y="5"/>
                    </a:moveTo>
                    <a:cubicBezTo>
                      <a:pt x="1062" y="204"/>
                      <a:pt x="932" y="415"/>
                      <a:pt x="650" y="580"/>
                    </a:cubicBezTo>
                    <a:cubicBezTo>
                      <a:pt x="473" y="674"/>
                      <a:pt x="248" y="757"/>
                      <a:pt x="12" y="780"/>
                    </a:cubicBezTo>
                    <a:lnTo>
                      <a:pt x="0" y="3509"/>
                    </a:lnTo>
                    <a:cubicBezTo>
                      <a:pt x="237" y="3486"/>
                      <a:pt x="461" y="3415"/>
                      <a:pt x="638" y="3308"/>
                    </a:cubicBezTo>
                    <a:cubicBezTo>
                      <a:pt x="922" y="3143"/>
                      <a:pt x="1052" y="2942"/>
                      <a:pt x="1052" y="2730"/>
                    </a:cubicBezTo>
                    <a:lnTo>
                      <a:pt x="1063" y="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0"/>
              <p:cNvSpPr/>
              <p:nvPr/>
            </p:nvSpPr>
            <p:spPr>
              <a:xfrm>
                <a:off x="11307068" y="-7029487"/>
                <a:ext cx="172424" cy="658891"/>
              </a:xfrm>
              <a:custGeom>
                <a:avLst/>
                <a:gdLst/>
                <a:ahLst/>
                <a:cxnLst/>
                <a:rect l="l" t="t" r="r" b="b"/>
                <a:pathLst>
                  <a:path w="722" h="2759" extrusionOk="0">
                    <a:moveTo>
                      <a:pt x="12" y="0"/>
                    </a:moveTo>
                    <a:lnTo>
                      <a:pt x="0" y="2741"/>
                    </a:lnTo>
                    <a:cubicBezTo>
                      <a:pt x="119" y="2753"/>
                      <a:pt x="237" y="2759"/>
                      <a:pt x="355" y="2759"/>
                    </a:cubicBezTo>
                    <a:cubicBezTo>
                      <a:pt x="473" y="2759"/>
                      <a:pt x="591" y="2753"/>
                      <a:pt x="709" y="2741"/>
                    </a:cubicBezTo>
                    <a:lnTo>
                      <a:pt x="721" y="0"/>
                    </a:lnTo>
                    <a:lnTo>
                      <a:pt x="721" y="0"/>
                    </a:lnTo>
                    <a:cubicBezTo>
                      <a:pt x="603" y="24"/>
                      <a:pt x="485" y="36"/>
                      <a:pt x="367" y="36"/>
                    </a:cubicBezTo>
                    <a:cubicBezTo>
                      <a:pt x="249" y="36"/>
                      <a:pt x="130" y="24"/>
                      <a:pt x="12" y="0"/>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0"/>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FDB01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0"/>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rgbClr val="1E8AC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0"/>
              <p:cNvSpPr/>
              <p:nvPr/>
            </p:nvSpPr>
            <p:spPr>
              <a:xfrm>
                <a:off x="11126522" y="-7094445"/>
                <a:ext cx="183649" cy="719788"/>
              </a:xfrm>
              <a:custGeom>
                <a:avLst/>
                <a:gdLst/>
                <a:ahLst/>
                <a:cxnLst/>
                <a:rect l="l" t="t" r="r" b="b"/>
                <a:pathLst>
                  <a:path w="769" h="3014" extrusionOk="0">
                    <a:moveTo>
                      <a:pt x="24" y="1"/>
                    </a:moveTo>
                    <a:lnTo>
                      <a:pt x="0" y="2730"/>
                    </a:lnTo>
                    <a:cubicBezTo>
                      <a:pt x="36" y="2753"/>
                      <a:pt x="60" y="2789"/>
                      <a:pt x="107" y="2800"/>
                    </a:cubicBezTo>
                    <a:cubicBezTo>
                      <a:pt x="296" y="2907"/>
                      <a:pt x="520" y="2978"/>
                      <a:pt x="756" y="3013"/>
                    </a:cubicBezTo>
                    <a:lnTo>
                      <a:pt x="768" y="272"/>
                    </a:lnTo>
                    <a:cubicBezTo>
                      <a:pt x="532" y="249"/>
                      <a:pt x="319" y="178"/>
                      <a:pt x="119" y="72"/>
                    </a:cubicBezTo>
                    <a:cubicBezTo>
                      <a:pt x="95" y="36"/>
                      <a:pt x="48" y="24"/>
                      <a:pt x="24" y="1"/>
                    </a:cubicBez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0"/>
              <p:cNvSpPr/>
              <p:nvPr/>
            </p:nvSpPr>
            <p:spPr>
              <a:xfrm>
                <a:off x="11053206" y="-7215764"/>
                <a:ext cx="79287" cy="776149"/>
              </a:xfrm>
              <a:custGeom>
                <a:avLst/>
                <a:gdLst/>
                <a:ahLst/>
                <a:cxnLst/>
                <a:rect l="l" t="t" r="r" b="b"/>
                <a:pathLst>
                  <a:path w="332" h="3250" extrusionOk="0">
                    <a:moveTo>
                      <a:pt x="12" y="1"/>
                    </a:moveTo>
                    <a:lnTo>
                      <a:pt x="0" y="2730"/>
                    </a:lnTo>
                    <a:cubicBezTo>
                      <a:pt x="0" y="2777"/>
                      <a:pt x="0" y="2824"/>
                      <a:pt x="12" y="2860"/>
                    </a:cubicBezTo>
                    <a:cubicBezTo>
                      <a:pt x="59" y="3001"/>
                      <a:pt x="154" y="3131"/>
                      <a:pt x="307" y="3249"/>
                    </a:cubicBezTo>
                    <a:lnTo>
                      <a:pt x="331" y="521"/>
                    </a:lnTo>
                    <a:cubicBezTo>
                      <a:pt x="166" y="402"/>
                      <a:pt x="71" y="272"/>
                      <a:pt x="36" y="131"/>
                    </a:cubicBezTo>
                    <a:cubicBezTo>
                      <a:pt x="12" y="83"/>
                      <a:pt x="12" y="48"/>
                      <a:pt x="12"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0"/>
              <p:cNvSpPr/>
              <p:nvPr/>
            </p:nvSpPr>
            <p:spPr>
              <a:xfrm>
                <a:off x="11022159" y="-7411116"/>
                <a:ext cx="745103" cy="390940"/>
              </a:xfrm>
              <a:custGeom>
                <a:avLst/>
                <a:gdLst/>
                <a:ahLst/>
                <a:cxnLst/>
                <a:rect l="l" t="t" r="r" b="b"/>
                <a:pathLst>
                  <a:path w="3120" h="1637" extrusionOk="0">
                    <a:moveTo>
                      <a:pt x="1554" y="1"/>
                    </a:moveTo>
                    <a:cubicBezTo>
                      <a:pt x="1193" y="1"/>
                      <a:pt x="833" y="80"/>
                      <a:pt x="556" y="240"/>
                    </a:cubicBezTo>
                    <a:cubicBezTo>
                      <a:pt x="0" y="559"/>
                      <a:pt x="12" y="1067"/>
                      <a:pt x="556" y="1398"/>
                    </a:cubicBezTo>
                    <a:cubicBezTo>
                      <a:pt x="833" y="1557"/>
                      <a:pt x="1196" y="1637"/>
                      <a:pt x="1558" y="1637"/>
                    </a:cubicBezTo>
                    <a:cubicBezTo>
                      <a:pt x="1920" y="1637"/>
                      <a:pt x="2280" y="1557"/>
                      <a:pt x="2552" y="1398"/>
                    </a:cubicBezTo>
                    <a:cubicBezTo>
                      <a:pt x="3119" y="1090"/>
                      <a:pt x="3095" y="571"/>
                      <a:pt x="2552" y="240"/>
                    </a:cubicBezTo>
                    <a:cubicBezTo>
                      <a:pt x="2274" y="80"/>
                      <a:pt x="1914" y="1"/>
                      <a:pt x="1554"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0"/>
              <p:cNvSpPr/>
              <p:nvPr/>
            </p:nvSpPr>
            <p:spPr>
              <a:xfrm>
                <a:off x="11216795" y="-7001306"/>
                <a:ext cx="316191" cy="618053"/>
              </a:xfrm>
              <a:custGeom>
                <a:avLst/>
                <a:gdLst/>
                <a:ahLst/>
                <a:cxnLst/>
                <a:rect l="l" t="t" r="r" b="b"/>
                <a:pathLst>
                  <a:path w="1324" h="2588" extrusionOk="0">
                    <a:moveTo>
                      <a:pt x="0" y="1"/>
                    </a:moveTo>
                    <a:lnTo>
                      <a:pt x="0" y="1678"/>
                    </a:lnTo>
                    <a:lnTo>
                      <a:pt x="0" y="2529"/>
                    </a:lnTo>
                    <a:cubicBezTo>
                      <a:pt x="83" y="2564"/>
                      <a:pt x="166" y="2576"/>
                      <a:pt x="260" y="2588"/>
                    </a:cubicBezTo>
                    <a:lnTo>
                      <a:pt x="260" y="1560"/>
                    </a:lnTo>
                    <a:lnTo>
                      <a:pt x="260" y="1158"/>
                    </a:lnTo>
                    <a:lnTo>
                      <a:pt x="1324" y="60"/>
                    </a:lnTo>
                    <a:lnTo>
                      <a:pt x="0"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0"/>
              <p:cNvSpPr/>
              <p:nvPr/>
            </p:nvSpPr>
            <p:spPr>
              <a:xfrm>
                <a:off x="11394475" y="-6919392"/>
                <a:ext cx="177917" cy="533274"/>
              </a:xfrm>
              <a:custGeom>
                <a:avLst/>
                <a:gdLst/>
                <a:ahLst/>
                <a:cxnLst/>
                <a:rect l="l" t="t" r="r" b="b"/>
                <a:pathLst>
                  <a:path w="745" h="2233" extrusionOk="0">
                    <a:moveTo>
                      <a:pt x="745" y="0"/>
                    </a:moveTo>
                    <a:lnTo>
                      <a:pt x="1" y="815"/>
                    </a:lnTo>
                    <a:lnTo>
                      <a:pt x="1" y="1489"/>
                    </a:lnTo>
                    <a:lnTo>
                      <a:pt x="473" y="1760"/>
                    </a:lnTo>
                    <a:lnTo>
                      <a:pt x="473" y="2233"/>
                    </a:lnTo>
                    <a:cubicBezTo>
                      <a:pt x="568" y="2221"/>
                      <a:pt x="650" y="2186"/>
                      <a:pt x="745" y="2174"/>
                    </a:cubicBezTo>
                    <a:lnTo>
                      <a:pt x="745" y="1217"/>
                    </a:lnTo>
                    <a:lnTo>
                      <a:pt x="745" y="402"/>
                    </a:lnTo>
                    <a:lnTo>
                      <a:pt x="745"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0"/>
            <p:cNvGrpSpPr/>
            <p:nvPr/>
          </p:nvGrpSpPr>
          <p:grpSpPr>
            <a:xfrm>
              <a:off x="2015355" y="1934821"/>
              <a:ext cx="486408" cy="985516"/>
              <a:chOff x="-1021989" y="255195"/>
              <a:chExt cx="353263" cy="715750"/>
            </a:xfrm>
          </p:grpSpPr>
          <p:sp>
            <p:nvSpPr>
              <p:cNvPr id="9797" name="Google Shape;9797;p70"/>
              <p:cNvSpPr/>
              <p:nvPr/>
            </p:nvSpPr>
            <p:spPr>
              <a:xfrm>
                <a:off x="-929916" y="585798"/>
                <a:ext cx="164427" cy="385146"/>
              </a:xfrm>
              <a:custGeom>
                <a:avLst/>
                <a:gdLst/>
                <a:ahLst/>
                <a:cxnLst/>
                <a:rect l="l" t="t" r="r" b="b"/>
                <a:pathLst>
                  <a:path w="2068" h="4844" extrusionOk="0">
                    <a:moveTo>
                      <a:pt x="547" y="1"/>
                    </a:moveTo>
                    <a:cubicBezTo>
                      <a:pt x="451" y="1"/>
                      <a:pt x="362" y="24"/>
                      <a:pt x="284" y="71"/>
                    </a:cubicBezTo>
                    <a:cubicBezTo>
                      <a:pt x="107" y="178"/>
                      <a:pt x="0" y="378"/>
                      <a:pt x="0" y="662"/>
                    </a:cubicBezTo>
                    <a:lnTo>
                      <a:pt x="0" y="3674"/>
                    </a:lnTo>
                    <a:cubicBezTo>
                      <a:pt x="0" y="3769"/>
                      <a:pt x="83" y="3828"/>
                      <a:pt x="154" y="3828"/>
                    </a:cubicBezTo>
                    <a:cubicBezTo>
                      <a:pt x="237" y="3828"/>
                      <a:pt x="296" y="3745"/>
                      <a:pt x="296" y="3674"/>
                    </a:cubicBezTo>
                    <a:lnTo>
                      <a:pt x="296" y="662"/>
                    </a:lnTo>
                    <a:cubicBezTo>
                      <a:pt x="296" y="496"/>
                      <a:pt x="355" y="367"/>
                      <a:pt x="449" y="319"/>
                    </a:cubicBezTo>
                    <a:cubicBezTo>
                      <a:pt x="483" y="295"/>
                      <a:pt x="526" y="283"/>
                      <a:pt x="574" y="283"/>
                    </a:cubicBezTo>
                    <a:cubicBezTo>
                      <a:pt x="646" y="283"/>
                      <a:pt x="731" y="310"/>
                      <a:pt x="816" y="367"/>
                    </a:cubicBezTo>
                    <a:lnTo>
                      <a:pt x="1146" y="556"/>
                    </a:lnTo>
                    <a:cubicBezTo>
                      <a:pt x="1501" y="768"/>
                      <a:pt x="1796" y="1264"/>
                      <a:pt x="1796" y="1678"/>
                    </a:cubicBezTo>
                    <a:lnTo>
                      <a:pt x="1796" y="4690"/>
                    </a:lnTo>
                    <a:cubicBezTo>
                      <a:pt x="1796" y="4785"/>
                      <a:pt x="1867" y="4844"/>
                      <a:pt x="1938" y="4844"/>
                    </a:cubicBezTo>
                    <a:cubicBezTo>
                      <a:pt x="2009" y="4844"/>
                      <a:pt x="2068" y="4785"/>
                      <a:pt x="2056" y="4690"/>
                    </a:cubicBezTo>
                    <a:lnTo>
                      <a:pt x="2056" y="1678"/>
                    </a:lnTo>
                    <a:cubicBezTo>
                      <a:pt x="2056" y="1170"/>
                      <a:pt x="1702" y="556"/>
                      <a:pt x="1264" y="307"/>
                    </a:cubicBezTo>
                    <a:lnTo>
                      <a:pt x="934" y="118"/>
                    </a:lnTo>
                    <a:cubicBezTo>
                      <a:pt x="801" y="39"/>
                      <a:pt x="669" y="1"/>
                      <a:pt x="547" y="1"/>
                    </a:cubicBezTo>
                    <a:close/>
                  </a:path>
                </a:pathLst>
              </a:custGeom>
              <a:solidFill>
                <a:schemeClr val="accent5"/>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0"/>
              <p:cNvSpPr/>
              <p:nvPr/>
            </p:nvSpPr>
            <p:spPr>
              <a:xfrm>
                <a:off x="-1007915" y="681608"/>
                <a:ext cx="322254" cy="140256"/>
              </a:xfrm>
              <a:custGeom>
                <a:avLst/>
                <a:gdLst/>
                <a:ahLst/>
                <a:cxnLst/>
                <a:rect l="l" t="t" r="r" b="b"/>
                <a:pathLst>
                  <a:path w="4053" h="1764" extrusionOk="0">
                    <a:moveTo>
                      <a:pt x="4053" y="0"/>
                    </a:moveTo>
                    <a:lnTo>
                      <a:pt x="4052" y="28"/>
                    </a:lnTo>
                    <a:lnTo>
                      <a:pt x="4052" y="28"/>
                    </a:lnTo>
                    <a:cubicBezTo>
                      <a:pt x="4053" y="19"/>
                      <a:pt x="4053" y="10"/>
                      <a:pt x="4053" y="0"/>
                    </a:cubicBezTo>
                    <a:close/>
                    <a:moveTo>
                      <a:pt x="13" y="0"/>
                    </a:moveTo>
                    <a:lnTo>
                      <a:pt x="1" y="591"/>
                    </a:lnTo>
                    <a:cubicBezTo>
                      <a:pt x="1" y="886"/>
                      <a:pt x="190" y="1182"/>
                      <a:pt x="592" y="1418"/>
                    </a:cubicBezTo>
                    <a:cubicBezTo>
                      <a:pt x="987" y="1648"/>
                      <a:pt x="1507" y="1763"/>
                      <a:pt x="2025" y="1763"/>
                    </a:cubicBezTo>
                    <a:cubicBezTo>
                      <a:pt x="2544" y="1763"/>
                      <a:pt x="3061" y="1648"/>
                      <a:pt x="3450" y="1418"/>
                    </a:cubicBezTo>
                    <a:cubicBezTo>
                      <a:pt x="3852" y="1182"/>
                      <a:pt x="4041" y="886"/>
                      <a:pt x="4041" y="591"/>
                    </a:cubicBezTo>
                    <a:lnTo>
                      <a:pt x="4052" y="28"/>
                    </a:lnTo>
                    <a:lnTo>
                      <a:pt x="4052" y="28"/>
                    </a:lnTo>
                    <a:cubicBezTo>
                      <a:pt x="4041" y="314"/>
                      <a:pt x="3851" y="598"/>
                      <a:pt x="3462" y="827"/>
                    </a:cubicBezTo>
                    <a:cubicBezTo>
                      <a:pt x="3066" y="1058"/>
                      <a:pt x="2550" y="1173"/>
                      <a:pt x="2033" y="1173"/>
                    </a:cubicBezTo>
                    <a:cubicBezTo>
                      <a:pt x="1516" y="1173"/>
                      <a:pt x="999" y="1058"/>
                      <a:pt x="603" y="827"/>
                    </a:cubicBezTo>
                    <a:cubicBezTo>
                      <a:pt x="202" y="615"/>
                      <a:pt x="13" y="296"/>
                      <a:pt x="13"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0"/>
              <p:cNvSpPr/>
              <p:nvPr/>
            </p:nvSpPr>
            <p:spPr>
              <a:xfrm>
                <a:off x="-1006483" y="680654"/>
                <a:ext cx="323208" cy="141210"/>
              </a:xfrm>
              <a:custGeom>
                <a:avLst/>
                <a:gdLst/>
                <a:ahLst/>
                <a:cxnLst/>
                <a:rect l="l" t="t" r="r" b="b"/>
                <a:pathLst>
                  <a:path w="4065" h="1776" extrusionOk="0">
                    <a:moveTo>
                      <a:pt x="13" y="0"/>
                    </a:moveTo>
                    <a:lnTo>
                      <a:pt x="1" y="591"/>
                    </a:lnTo>
                    <a:cubicBezTo>
                      <a:pt x="1" y="650"/>
                      <a:pt x="13" y="721"/>
                      <a:pt x="24" y="780"/>
                    </a:cubicBezTo>
                    <a:cubicBezTo>
                      <a:pt x="83" y="981"/>
                      <a:pt x="225" y="1170"/>
                      <a:pt x="438" y="1335"/>
                    </a:cubicBezTo>
                    <a:cubicBezTo>
                      <a:pt x="485" y="1359"/>
                      <a:pt x="544" y="1394"/>
                      <a:pt x="591" y="1430"/>
                    </a:cubicBezTo>
                    <a:cubicBezTo>
                      <a:pt x="851" y="1583"/>
                      <a:pt x="1182" y="1690"/>
                      <a:pt x="1525" y="1749"/>
                    </a:cubicBezTo>
                    <a:cubicBezTo>
                      <a:pt x="1690" y="1767"/>
                      <a:pt x="1858" y="1775"/>
                      <a:pt x="2028" y="1775"/>
                    </a:cubicBezTo>
                    <a:cubicBezTo>
                      <a:pt x="2198" y="1775"/>
                      <a:pt x="2369" y="1767"/>
                      <a:pt x="2541" y="1749"/>
                    </a:cubicBezTo>
                    <a:cubicBezTo>
                      <a:pt x="2883" y="1702"/>
                      <a:pt x="3190" y="1595"/>
                      <a:pt x="3450" y="1430"/>
                    </a:cubicBezTo>
                    <a:cubicBezTo>
                      <a:pt x="3840" y="1217"/>
                      <a:pt x="4041" y="898"/>
                      <a:pt x="4041" y="603"/>
                    </a:cubicBezTo>
                    <a:lnTo>
                      <a:pt x="4065" y="12"/>
                    </a:lnTo>
                    <a:lnTo>
                      <a:pt x="4065" y="12"/>
                    </a:lnTo>
                    <a:cubicBezTo>
                      <a:pt x="4041" y="308"/>
                      <a:pt x="3852" y="603"/>
                      <a:pt x="3474" y="839"/>
                    </a:cubicBezTo>
                    <a:cubicBezTo>
                      <a:pt x="3202" y="993"/>
                      <a:pt x="2895" y="1099"/>
                      <a:pt x="2552" y="1158"/>
                    </a:cubicBezTo>
                    <a:cubicBezTo>
                      <a:pt x="2381" y="1176"/>
                      <a:pt x="2213" y="1185"/>
                      <a:pt x="2044" y="1185"/>
                    </a:cubicBezTo>
                    <a:cubicBezTo>
                      <a:pt x="1876" y="1185"/>
                      <a:pt x="1708" y="1176"/>
                      <a:pt x="1536" y="1158"/>
                    </a:cubicBezTo>
                    <a:cubicBezTo>
                      <a:pt x="1194" y="1111"/>
                      <a:pt x="875" y="1005"/>
                      <a:pt x="603" y="839"/>
                    </a:cubicBezTo>
                    <a:cubicBezTo>
                      <a:pt x="544" y="816"/>
                      <a:pt x="497" y="780"/>
                      <a:pt x="461" y="745"/>
                    </a:cubicBezTo>
                    <a:cubicBezTo>
                      <a:pt x="237" y="579"/>
                      <a:pt x="83" y="390"/>
                      <a:pt x="48" y="189"/>
                    </a:cubicBezTo>
                    <a:cubicBezTo>
                      <a:pt x="24" y="130"/>
                      <a:pt x="13" y="60"/>
                      <a:pt x="13"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0"/>
              <p:cNvSpPr/>
              <p:nvPr/>
            </p:nvSpPr>
            <p:spPr>
              <a:xfrm>
                <a:off x="-1021989" y="589058"/>
                <a:ext cx="353263" cy="185815"/>
              </a:xfrm>
              <a:custGeom>
                <a:avLst/>
                <a:gdLst/>
                <a:ahLst/>
                <a:cxnLst/>
                <a:rect l="l" t="t" r="r" b="b"/>
                <a:pathLst>
                  <a:path w="4443" h="2337" extrusionOk="0">
                    <a:moveTo>
                      <a:pt x="2210" y="1"/>
                    </a:moveTo>
                    <a:cubicBezTo>
                      <a:pt x="1693" y="1"/>
                      <a:pt x="1176" y="113"/>
                      <a:pt x="780" y="337"/>
                    </a:cubicBezTo>
                    <a:cubicBezTo>
                      <a:pt x="1" y="798"/>
                      <a:pt x="1" y="1530"/>
                      <a:pt x="792" y="1991"/>
                    </a:cubicBezTo>
                    <a:cubicBezTo>
                      <a:pt x="1194" y="2222"/>
                      <a:pt x="1714" y="2337"/>
                      <a:pt x="2232" y="2337"/>
                    </a:cubicBezTo>
                    <a:cubicBezTo>
                      <a:pt x="2750" y="2337"/>
                      <a:pt x="3267" y="2222"/>
                      <a:pt x="3663" y="1991"/>
                    </a:cubicBezTo>
                    <a:cubicBezTo>
                      <a:pt x="4443" y="1542"/>
                      <a:pt x="4443" y="798"/>
                      <a:pt x="3639" y="337"/>
                    </a:cubicBezTo>
                    <a:cubicBezTo>
                      <a:pt x="3243" y="113"/>
                      <a:pt x="2727" y="1"/>
                      <a:pt x="2210" y="1"/>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0"/>
              <p:cNvSpPr/>
              <p:nvPr/>
            </p:nvSpPr>
            <p:spPr>
              <a:xfrm>
                <a:off x="-982552" y="562343"/>
                <a:ext cx="273435" cy="194481"/>
              </a:xfrm>
              <a:custGeom>
                <a:avLst/>
                <a:gdLst/>
                <a:ahLst/>
                <a:cxnLst/>
                <a:rect l="l" t="t" r="r" b="b"/>
                <a:pathLst>
                  <a:path w="3439" h="2446" extrusionOk="0">
                    <a:moveTo>
                      <a:pt x="1" y="0"/>
                    </a:moveTo>
                    <a:lnTo>
                      <a:pt x="1" y="12"/>
                    </a:lnTo>
                    <a:lnTo>
                      <a:pt x="1" y="1465"/>
                    </a:lnTo>
                    <a:lnTo>
                      <a:pt x="1" y="1500"/>
                    </a:lnTo>
                    <a:lnTo>
                      <a:pt x="1" y="1524"/>
                    </a:lnTo>
                    <a:lnTo>
                      <a:pt x="1" y="1548"/>
                    </a:lnTo>
                    <a:lnTo>
                      <a:pt x="1" y="1559"/>
                    </a:lnTo>
                    <a:lnTo>
                      <a:pt x="1" y="1595"/>
                    </a:lnTo>
                    <a:lnTo>
                      <a:pt x="1" y="1607"/>
                    </a:lnTo>
                    <a:lnTo>
                      <a:pt x="1" y="1618"/>
                    </a:lnTo>
                    <a:cubicBezTo>
                      <a:pt x="1" y="1642"/>
                      <a:pt x="1" y="1642"/>
                      <a:pt x="13" y="1654"/>
                    </a:cubicBezTo>
                    <a:cubicBezTo>
                      <a:pt x="13" y="1666"/>
                      <a:pt x="36" y="1677"/>
                      <a:pt x="36" y="1701"/>
                    </a:cubicBezTo>
                    <a:lnTo>
                      <a:pt x="36" y="1713"/>
                    </a:lnTo>
                    <a:cubicBezTo>
                      <a:pt x="36" y="1725"/>
                      <a:pt x="48" y="1737"/>
                      <a:pt x="48" y="1760"/>
                    </a:cubicBezTo>
                    <a:cubicBezTo>
                      <a:pt x="48" y="1772"/>
                      <a:pt x="60" y="1784"/>
                      <a:pt x="72" y="1796"/>
                    </a:cubicBezTo>
                    <a:lnTo>
                      <a:pt x="72" y="1819"/>
                    </a:lnTo>
                    <a:cubicBezTo>
                      <a:pt x="95" y="1831"/>
                      <a:pt x="95" y="1843"/>
                      <a:pt x="107" y="1855"/>
                    </a:cubicBezTo>
                    <a:cubicBezTo>
                      <a:pt x="119" y="1878"/>
                      <a:pt x="119" y="1890"/>
                      <a:pt x="131" y="1890"/>
                    </a:cubicBezTo>
                    <a:lnTo>
                      <a:pt x="131" y="1902"/>
                    </a:lnTo>
                    <a:cubicBezTo>
                      <a:pt x="154" y="1914"/>
                      <a:pt x="154" y="1937"/>
                      <a:pt x="166" y="1949"/>
                    </a:cubicBezTo>
                    <a:cubicBezTo>
                      <a:pt x="178" y="1961"/>
                      <a:pt x="178" y="1973"/>
                      <a:pt x="190" y="1973"/>
                    </a:cubicBezTo>
                    <a:lnTo>
                      <a:pt x="214" y="1996"/>
                    </a:lnTo>
                    <a:cubicBezTo>
                      <a:pt x="225" y="2008"/>
                      <a:pt x="237" y="2020"/>
                      <a:pt x="249" y="2020"/>
                    </a:cubicBezTo>
                    <a:lnTo>
                      <a:pt x="273" y="2020"/>
                    </a:lnTo>
                    <a:cubicBezTo>
                      <a:pt x="284" y="2032"/>
                      <a:pt x="296" y="2032"/>
                      <a:pt x="308" y="2056"/>
                    </a:cubicBezTo>
                    <a:lnTo>
                      <a:pt x="332" y="2067"/>
                    </a:lnTo>
                    <a:cubicBezTo>
                      <a:pt x="343" y="2079"/>
                      <a:pt x="355" y="2079"/>
                      <a:pt x="367" y="2091"/>
                    </a:cubicBezTo>
                    <a:cubicBezTo>
                      <a:pt x="391" y="2115"/>
                      <a:pt x="403" y="2115"/>
                      <a:pt x="414" y="2126"/>
                    </a:cubicBezTo>
                    <a:lnTo>
                      <a:pt x="426" y="2138"/>
                    </a:lnTo>
                    <a:cubicBezTo>
                      <a:pt x="450" y="2150"/>
                      <a:pt x="473" y="2174"/>
                      <a:pt x="485" y="2185"/>
                    </a:cubicBezTo>
                    <a:cubicBezTo>
                      <a:pt x="521" y="2197"/>
                      <a:pt x="533" y="2209"/>
                      <a:pt x="568" y="2233"/>
                    </a:cubicBezTo>
                    <a:cubicBezTo>
                      <a:pt x="580" y="2233"/>
                      <a:pt x="580" y="2245"/>
                      <a:pt x="592" y="2245"/>
                    </a:cubicBezTo>
                    <a:cubicBezTo>
                      <a:pt x="603" y="2256"/>
                      <a:pt x="639" y="2256"/>
                      <a:pt x="651" y="2268"/>
                    </a:cubicBezTo>
                    <a:cubicBezTo>
                      <a:pt x="662" y="2268"/>
                      <a:pt x="662" y="2268"/>
                      <a:pt x="686" y="2292"/>
                    </a:cubicBezTo>
                    <a:cubicBezTo>
                      <a:pt x="710" y="2304"/>
                      <a:pt x="745" y="2315"/>
                      <a:pt x="769" y="2315"/>
                    </a:cubicBezTo>
                    <a:cubicBezTo>
                      <a:pt x="804" y="2327"/>
                      <a:pt x="828" y="2327"/>
                      <a:pt x="840" y="2351"/>
                    </a:cubicBezTo>
                    <a:cubicBezTo>
                      <a:pt x="863" y="2351"/>
                      <a:pt x="863" y="2351"/>
                      <a:pt x="875" y="2363"/>
                    </a:cubicBezTo>
                    <a:cubicBezTo>
                      <a:pt x="899" y="2363"/>
                      <a:pt x="922" y="2374"/>
                      <a:pt x="946" y="2374"/>
                    </a:cubicBezTo>
                    <a:lnTo>
                      <a:pt x="981" y="2374"/>
                    </a:lnTo>
                    <a:cubicBezTo>
                      <a:pt x="1005" y="2386"/>
                      <a:pt x="1040" y="2386"/>
                      <a:pt x="1064" y="2410"/>
                    </a:cubicBezTo>
                    <a:lnTo>
                      <a:pt x="1076" y="2410"/>
                    </a:lnTo>
                    <a:cubicBezTo>
                      <a:pt x="1111" y="2410"/>
                      <a:pt x="1135" y="2422"/>
                      <a:pt x="1170" y="2422"/>
                    </a:cubicBezTo>
                    <a:lnTo>
                      <a:pt x="1194" y="2422"/>
                    </a:lnTo>
                    <a:cubicBezTo>
                      <a:pt x="1229" y="2422"/>
                      <a:pt x="1241" y="2434"/>
                      <a:pt x="1277" y="2434"/>
                    </a:cubicBezTo>
                    <a:lnTo>
                      <a:pt x="1300" y="2434"/>
                    </a:lnTo>
                    <a:cubicBezTo>
                      <a:pt x="1336" y="2434"/>
                      <a:pt x="1359" y="2445"/>
                      <a:pt x="1395" y="2445"/>
                    </a:cubicBezTo>
                    <a:lnTo>
                      <a:pt x="1950" y="2445"/>
                    </a:lnTo>
                    <a:cubicBezTo>
                      <a:pt x="1986" y="2445"/>
                      <a:pt x="2009" y="2445"/>
                      <a:pt x="2056" y="2434"/>
                    </a:cubicBezTo>
                    <a:cubicBezTo>
                      <a:pt x="2080" y="2434"/>
                      <a:pt x="2115" y="2422"/>
                      <a:pt x="2139" y="2422"/>
                    </a:cubicBezTo>
                    <a:lnTo>
                      <a:pt x="2175" y="2422"/>
                    </a:lnTo>
                    <a:cubicBezTo>
                      <a:pt x="2198" y="2422"/>
                      <a:pt x="2222" y="2410"/>
                      <a:pt x="2245" y="2410"/>
                    </a:cubicBezTo>
                    <a:lnTo>
                      <a:pt x="2281" y="2410"/>
                    </a:lnTo>
                    <a:cubicBezTo>
                      <a:pt x="2304" y="2410"/>
                      <a:pt x="2340" y="2386"/>
                      <a:pt x="2364" y="2386"/>
                    </a:cubicBezTo>
                    <a:cubicBezTo>
                      <a:pt x="2399" y="2386"/>
                      <a:pt x="2423" y="2374"/>
                      <a:pt x="2458" y="2363"/>
                    </a:cubicBezTo>
                    <a:cubicBezTo>
                      <a:pt x="2470" y="2363"/>
                      <a:pt x="2470" y="2363"/>
                      <a:pt x="2482" y="2351"/>
                    </a:cubicBezTo>
                    <a:cubicBezTo>
                      <a:pt x="2493" y="2351"/>
                      <a:pt x="2529" y="2327"/>
                      <a:pt x="2541" y="2327"/>
                    </a:cubicBezTo>
                    <a:cubicBezTo>
                      <a:pt x="2553" y="2327"/>
                      <a:pt x="2553" y="2327"/>
                      <a:pt x="2576" y="2315"/>
                    </a:cubicBezTo>
                    <a:cubicBezTo>
                      <a:pt x="2600" y="2304"/>
                      <a:pt x="2635" y="2304"/>
                      <a:pt x="2659" y="2292"/>
                    </a:cubicBezTo>
                    <a:cubicBezTo>
                      <a:pt x="2694" y="2268"/>
                      <a:pt x="2718" y="2256"/>
                      <a:pt x="2753" y="2256"/>
                    </a:cubicBezTo>
                    <a:cubicBezTo>
                      <a:pt x="2765" y="2256"/>
                      <a:pt x="2765" y="2256"/>
                      <a:pt x="2777" y="2245"/>
                    </a:cubicBezTo>
                    <a:cubicBezTo>
                      <a:pt x="2789" y="2233"/>
                      <a:pt x="2824" y="2233"/>
                      <a:pt x="2836" y="2209"/>
                    </a:cubicBezTo>
                    <a:cubicBezTo>
                      <a:pt x="2848" y="2209"/>
                      <a:pt x="2848" y="2197"/>
                      <a:pt x="2872" y="2197"/>
                    </a:cubicBezTo>
                    <a:cubicBezTo>
                      <a:pt x="2895" y="2185"/>
                      <a:pt x="2931" y="2174"/>
                      <a:pt x="2942" y="2150"/>
                    </a:cubicBezTo>
                    <a:cubicBezTo>
                      <a:pt x="3261" y="1961"/>
                      <a:pt x="3439" y="1713"/>
                      <a:pt x="3439" y="1465"/>
                    </a:cubicBezTo>
                    <a:lnTo>
                      <a:pt x="3439" y="0"/>
                    </a:ln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0"/>
              <p:cNvSpPr/>
              <p:nvPr/>
            </p:nvSpPr>
            <p:spPr>
              <a:xfrm>
                <a:off x="-995671"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4099"/>
                      <a:pt x="178" y="4383"/>
                      <a:pt x="556" y="4584"/>
                    </a:cubicBezTo>
                    <a:cubicBezTo>
                      <a:pt x="922" y="4796"/>
                      <a:pt x="1400" y="4903"/>
                      <a:pt x="1877" y="4903"/>
                    </a:cubicBezTo>
                    <a:cubicBezTo>
                      <a:pt x="2354" y="4903"/>
                      <a:pt x="2830" y="4796"/>
                      <a:pt x="3190" y="4584"/>
                    </a:cubicBezTo>
                    <a:cubicBezTo>
                      <a:pt x="3568" y="4383"/>
                      <a:pt x="3745" y="4111"/>
                      <a:pt x="3745" y="3828"/>
                    </a:cubicBezTo>
                    <a:lnTo>
                      <a:pt x="3757" y="16"/>
                    </a:lnTo>
                    <a:lnTo>
                      <a:pt x="3757" y="16"/>
                    </a:lnTo>
                    <a:cubicBezTo>
                      <a:pt x="3755" y="298"/>
                      <a:pt x="3578" y="556"/>
                      <a:pt x="3214" y="768"/>
                    </a:cubicBezTo>
                    <a:cubicBezTo>
                      <a:pt x="2848" y="981"/>
                      <a:pt x="2369" y="1087"/>
                      <a:pt x="1891" y="1087"/>
                    </a:cubicBezTo>
                    <a:cubicBezTo>
                      <a:pt x="1412" y="1087"/>
                      <a:pt x="934" y="981"/>
                      <a:pt x="568" y="768"/>
                    </a:cubicBezTo>
                    <a:cubicBezTo>
                      <a:pt x="201" y="555"/>
                      <a:pt x="24" y="272"/>
                      <a:pt x="24"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0"/>
              <p:cNvSpPr/>
              <p:nvPr/>
            </p:nvSpPr>
            <p:spPr>
              <a:xfrm>
                <a:off x="-994277" y="340668"/>
                <a:ext cx="298799" cy="389838"/>
              </a:xfrm>
              <a:custGeom>
                <a:avLst/>
                <a:gdLst/>
                <a:ahLst/>
                <a:cxnLst/>
                <a:rect l="l" t="t" r="r" b="b"/>
                <a:pathLst>
                  <a:path w="3758" h="4903" extrusionOk="0">
                    <a:moveTo>
                      <a:pt x="3757" y="12"/>
                    </a:moveTo>
                    <a:lnTo>
                      <a:pt x="3757" y="16"/>
                    </a:lnTo>
                    <a:lnTo>
                      <a:pt x="3757" y="16"/>
                    </a:lnTo>
                    <a:cubicBezTo>
                      <a:pt x="3757" y="15"/>
                      <a:pt x="3757" y="13"/>
                      <a:pt x="3757" y="12"/>
                    </a:cubicBezTo>
                    <a:close/>
                    <a:moveTo>
                      <a:pt x="24" y="0"/>
                    </a:moveTo>
                    <a:lnTo>
                      <a:pt x="1" y="3816"/>
                    </a:lnTo>
                    <a:cubicBezTo>
                      <a:pt x="1" y="3875"/>
                      <a:pt x="24" y="3934"/>
                      <a:pt x="36" y="3993"/>
                    </a:cubicBezTo>
                    <a:cubicBezTo>
                      <a:pt x="83" y="4170"/>
                      <a:pt x="213" y="4347"/>
                      <a:pt x="414" y="4501"/>
                    </a:cubicBezTo>
                    <a:lnTo>
                      <a:pt x="556" y="4584"/>
                    </a:lnTo>
                    <a:cubicBezTo>
                      <a:pt x="804" y="4737"/>
                      <a:pt x="1099" y="4820"/>
                      <a:pt x="1406" y="4867"/>
                    </a:cubicBezTo>
                    <a:cubicBezTo>
                      <a:pt x="1560" y="4891"/>
                      <a:pt x="1719" y="4903"/>
                      <a:pt x="1879" y="4903"/>
                    </a:cubicBezTo>
                    <a:cubicBezTo>
                      <a:pt x="2038" y="4903"/>
                      <a:pt x="2198" y="4891"/>
                      <a:pt x="2351" y="4867"/>
                    </a:cubicBezTo>
                    <a:cubicBezTo>
                      <a:pt x="2658" y="4820"/>
                      <a:pt x="2954" y="4714"/>
                      <a:pt x="3190" y="4584"/>
                    </a:cubicBezTo>
                    <a:cubicBezTo>
                      <a:pt x="3544" y="4383"/>
                      <a:pt x="3745" y="4099"/>
                      <a:pt x="3745" y="3828"/>
                    </a:cubicBezTo>
                    <a:lnTo>
                      <a:pt x="3757" y="16"/>
                    </a:lnTo>
                    <a:lnTo>
                      <a:pt x="3757" y="16"/>
                    </a:lnTo>
                    <a:cubicBezTo>
                      <a:pt x="3755" y="298"/>
                      <a:pt x="3578" y="556"/>
                      <a:pt x="3214" y="768"/>
                    </a:cubicBezTo>
                    <a:cubicBezTo>
                      <a:pt x="2977" y="910"/>
                      <a:pt x="2682" y="1004"/>
                      <a:pt x="2363" y="1040"/>
                    </a:cubicBezTo>
                    <a:cubicBezTo>
                      <a:pt x="2210" y="1063"/>
                      <a:pt x="2053" y="1075"/>
                      <a:pt x="1895" y="1075"/>
                    </a:cubicBezTo>
                    <a:cubicBezTo>
                      <a:pt x="1737" y="1075"/>
                      <a:pt x="1578" y="1063"/>
                      <a:pt x="1418" y="1040"/>
                    </a:cubicBezTo>
                    <a:cubicBezTo>
                      <a:pt x="1111" y="992"/>
                      <a:pt x="816" y="898"/>
                      <a:pt x="568" y="768"/>
                    </a:cubicBezTo>
                    <a:cubicBezTo>
                      <a:pt x="520" y="733"/>
                      <a:pt x="461" y="709"/>
                      <a:pt x="438" y="673"/>
                    </a:cubicBezTo>
                    <a:cubicBezTo>
                      <a:pt x="225" y="520"/>
                      <a:pt x="95" y="355"/>
                      <a:pt x="48" y="177"/>
                    </a:cubicBezTo>
                    <a:cubicBezTo>
                      <a:pt x="36" y="118"/>
                      <a:pt x="24" y="59"/>
                      <a:pt x="24"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0"/>
              <p:cNvSpPr/>
              <p:nvPr/>
            </p:nvSpPr>
            <p:spPr>
              <a:xfrm>
                <a:off x="-1007915" y="255195"/>
                <a:ext cx="326071" cy="172855"/>
              </a:xfrm>
              <a:custGeom>
                <a:avLst/>
                <a:gdLst/>
                <a:ahLst/>
                <a:cxnLst/>
                <a:rect l="l" t="t" r="r" b="b"/>
                <a:pathLst>
                  <a:path w="4101" h="2174" extrusionOk="0">
                    <a:moveTo>
                      <a:pt x="2036" y="0"/>
                    </a:moveTo>
                    <a:cubicBezTo>
                      <a:pt x="1557" y="0"/>
                      <a:pt x="1082" y="106"/>
                      <a:pt x="722" y="319"/>
                    </a:cubicBezTo>
                    <a:cubicBezTo>
                      <a:pt x="1" y="744"/>
                      <a:pt x="1" y="1430"/>
                      <a:pt x="733" y="1855"/>
                    </a:cubicBezTo>
                    <a:cubicBezTo>
                      <a:pt x="1105" y="2067"/>
                      <a:pt x="1587" y="2174"/>
                      <a:pt x="2065" y="2174"/>
                    </a:cubicBezTo>
                    <a:cubicBezTo>
                      <a:pt x="2544" y="2174"/>
                      <a:pt x="3019" y="2067"/>
                      <a:pt x="3380" y="1855"/>
                    </a:cubicBezTo>
                    <a:cubicBezTo>
                      <a:pt x="4100" y="1430"/>
                      <a:pt x="4100" y="744"/>
                      <a:pt x="3368" y="319"/>
                    </a:cubicBezTo>
                    <a:cubicBezTo>
                      <a:pt x="2996" y="106"/>
                      <a:pt x="2514" y="0"/>
                      <a:pt x="2036" y="0"/>
                    </a:cubicBezTo>
                    <a:close/>
                  </a:path>
                </a:pathLst>
              </a:custGeom>
              <a:solidFill>
                <a:schemeClr val="lt2"/>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0"/>
              <p:cNvSpPr/>
              <p:nvPr/>
            </p:nvSpPr>
            <p:spPr>
              <a:xfrm>
                <a:off x="-960925" y="280797"/>
                <a:ext cx="230181" cy="120776"/>
              </a:xfrm>
              <a:custGeom>
                <a:avLst/>
                <a:gdLst/>
                <a:ahLst/>
                <a:cxnLst/>
                <a:rect l="l" t="t" r="r" b="b"/>
                <a:pathLst>
                  <a:path w="2895" h="1519" extrusionOk="0">
                    <a:moveTo>
                      <a:pt x="1442" y="0"/>
                    </a:moveTo>
                    <a:cubicBezTo>
                      <a:pt x="1105" y="0"/>
                      <a:pt x="768" y="74"/>
                      <a:pt x="509" y="222"/>
                    </a:cubicBezTo>
                    <a:cubicBezTo>
                      <a:pt x="1" y="517"/>
                      <a:pt x="1" y="1001"/>
                      <a:pt x="509" y="1297"/>
                    </a:cubicBezTo>
                    <a:cubicBezTo>
                      <a:pt x="768" y="1444"/>
                      <a:pt x="1105" y="1518"/>
                      <a:pt x="1442" y="1518"/>
                    </a:cubicBezTo>
                    <a:cubicBezTo>
                      <a:pt x="1779" y="1518"/>
                      <a:pt x="2115" y="1444"/>
                      <a:pt x="2375" y="1297"/>
                    </a:cubicBezTo>
                    <a:cubicBezTo>
                      <a:pt x="2895" y="1001"/>
                      <a:pt x="2895" y="517"/>
                      <a:pt x="2375" y="222"/>
                    </a:cubicBezTo>
                    <a:cubicBezTo>
                      <a:pt x="2115" y="74"/>
                      <a:pt x="1779" y="0"/>
                      <a:pt x="1442"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0"/>
              <p:cNvSpPr/>
              <p:nvPr/>
            </p:nvSpPr>
            <p:spPr>
              <a:xfrm>
                <a:off x="-995671" y="384796"/>
                <a:ext cx="298799" cy="116562"/>
              </a:xfrm>
              <a:custGeom>
                <a:avLst/>
                <a:gdLst/>
                <a:ahLst/>
                <a:cxnLst/>
                <a:rect l="l" t="t" r="r" b="b"/>
                <a:pathLst>
                  <a:path w="3758" h="1466" extrusionOk="0">
                    <a:moveTo>
                      <a:pt x="3757" y="12"/>
                    </a:moveTo>
                    <a:lnTo>
                      <a:pt x="3756" y="50"/>
                    </a:lnTo>
                    <a:lnTo>
                      <a:pt x="3756" y="50"/>
                    </a:lnTo>
                    <a:cubicBezTo>
                      <a:pt x="3757" y="37"/>
                      <a:pt x="3757" y="25"/>
                      <a:pt x="3757" y="12"/>
                    </a:cubicBezTo>
                    <a:close/>
                    <a:moveTo>
                      <a:pt x="24" y="0"/>
                    </a:moveTo>
                    <a:lnTo>
                      <a:pt x="1" y="390"/>
                    </a:lnTo>
                    <a:cubicBezTo>
                      <a:pt x="1" y="449"/>
                      <a:pt x="24" y="508"/>
                      <a:pt x="36" y="567"/>
                    </a:cubicBezTo>
                    <a:cubicBezTo>
                      <a:pt x="83" y="745"/>
                      <a:pt x="213" y="922"/>
                      <a:pt x="414" y="1064"/>
                    </a:cubicBezTo>
                    <a:lnTo>
                      <a:pt x="556" y="1158"/>
                    </a:lnTo>
                    <a:cubicBezTo>
                      <a:pt x="804" y="1300"/>
                      <a:pt x="1099" y="1394"/>
                      <a:pt x="1406" y="1430"/>
                    </a:cubicBezTo>
                    <a:cubicBezTo>
                      <a:pt x="1560" y="1453"/>
                      <a:pt x="1719" y="1465"/>
                      <a:pt x="1879" y="1465"/>
                    </a:cubicBezTo>
                    <a:cubicBezTo>
                      <a:pt x="2038" y="1465"/>
                      <a:pt x="2198" y="1453"/>
                      <a:pt x="2351" y="1430"/>
                    </a:cubicBezTo>
                    <a:cubicBezTo>
                      <a:pt x="2658" y="1394"/>
                      <a:pt x="2954" y="1288"/>
                      <a:pt x="3190" y="1158"/>
                    </a:cubicBezTo>
                    <a:cubicBezTo>
                      <a:pt x="3544" y="945"/>
                      <a:pt x="3745" y="662"/>
                      <a:pt x="3745" y="402"/>
                    </a:cubicBezTo>
                    <a:lnTo>
                      <a:pt x="3756" y="50"/>
                    </a:lnTo>
                    <a:lnTo>
                      <a:pt x="3756" y="50"/>
                    </a:lnTo>
                    <a:cubicBezTo>
                      <a:pt x="3740" y="308"/>
                      <a:pt x="3563" y="554"/>
                      <a:pt x="3214" y="768"/>
                    </a:cubicBezTo>
                    <a:cubicBezTo>
                      <a:pt x="2977" y="922"/>
                      <a:pt x="2682" y="1004"/>
                      <a:pt x="2363" y="1052"/>
                    </a:cubicBezTo>
                    <a:cubicBezTo>
                      <a:pt x="2210" y="1075"/>
                      <a:pt x="2053" y="1087"/>
                      <a:pt x="1895" y="1087"/>
                    </a:cubicBezTo>
                    <a:cubicBezTo>
                      <a:pt x="1737" y="1087"/>
                      <a:pt x="1578" y="1075"/>
                      <a:pt x="1418" y="1052"/>
                    </a:cubicBezTo>
                    <a:cubicBezTo>
                      <a:pt x="1111" y="1004"/>
                      <a:pt x="816" y="898"/>
                      <a:pt x="568" y="768"/>
                    </a:cubicBezTo>
                    <a:cubicBezTo>
                      <a:pt x="520" y="745"/>
                      <a:pt x="461" y="709"/>
                      <a:pt x="438" y="685"/>
                    </a:cubicBezTo>
                    <a:cubicBezTo>
                      <a:pt x="225" y="532"/>
                      <a:pt x="95" y="355"/>
                      <a:pt x="48" y="178"/>
                    </a:cubicBezTo>
                    <a:cubicBezTo>
                      <a:pt x="36" y="118"/>
                      <a:pt x="24" y="59"/>
                      <a:pt x="24" y="0"/>
                    </a:cubicBez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0"/>
              <p:cNvSpPr/>
              <p:nvPr/>
            </p:nvSpPr>
            <p:spPr>
              <a:xfrm>
                <a:off x="-953371" y="280797"/>
                <a:ext cx="216108" cy="69333"/>
              </a:xfrm>
              <a:custGeom>
                <a:avLst/>
                <a:gdLst/>
                <a:ahLst/>
                <a:cxnLst/>
                <a:rect l="l" t="t" r="r" b="b"/>
                <a:pathLst>
                  <a:path w="2718" h="872" extrusionOk="0">
                    <a:moveTo>
                      <a:pt x="1359" y="0"/>
                    </a:moveTo>
                    <a:cubicBezTo>
                      <a:pt x="1022" y="0"/>
                      <a:pt x="685" y="74"/>
                      <a:pt x="425" y="222"/>
                    </a:cubicBezTo>
                    <a:cubicBezTo>
                      <a:pt x="118" y="399"/>
                      <a:pt x="0" y="635"/>
                      <a:pt x="59" y="871"/>
                    </a:cubicBezTo>
                    <a:cubicBezTo>
                      <a:pt x="106" y="706"/>
                      <a:pt x="225" y="552"/>
                      <a:pt x="425" y="434"/>
                    </a:cubicBezTo>
                    <a:cubicBezTo>
                      <a:pt x="685" y="286"/>
                      <a:pt x="1022" y="213"/>
                      <a:pt x="1359" y="213"/>
                    </a:cubicBezTo>
                    <a:cubicBezTo>
                      <a:pt x="1695" y="213"/>
                      <a:pt x="2032" y="286"/>
                      <a:pt x="2292" y="434"/>
                    </a:cubicBezTo>
                    <a:cubicBezTo>
                      <a:pt x="2493" y="552"/>
                      <a:pt x="2623" y="706"/>
                      <a:pt x="2658" y="871"/>
                    </a:cubicBezTo>
                    <a:cubicBezTo>
                      <a:pt x="2717" y="647"/>
                      <a:pt x="2587" y="387"/>
                      <a:pt x="2292" y="222"/>
                    </a:cubicBezTo>
                    <a:cubicBezTo>
                      <a:pt x="2032" y="74"/>
                      <a:pt x="1695" y="0"/>
                      <a:pt x="1359" y="0"/>
                    </a:cubicBezTo>
                    <a:close/>
                  </a:path>
                </a:pathLst>
              </a:custGeom>
              <a:solidFill>
                <a:srgbClr val="282A2E">
                  <a:alpha val="70440"/>
                </a:srgbClr>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0"/>
              <p:cNvSpPr/>
              <p:nvPr/>
            </p:nvSpPr>
            <p:spPr>
              <a:xfrm>
                <a:off x="-963708" y="634618"/>
                <a:ext cx="35780" cy="64880"/>
              </a:xfrm>
              <a:custGeom>
                <a:avLst/>
                <a:gdLst/>
                <a:ahLst/>
                <a:cxnLst/>
                <a:rect l="l" t="t" r="r" b="b"/>
                <a:pathLst>
                  <a:path w="450" h="816" extrusionOk="0">
                    <a:moveTo>
                      <a:pt x="0" y="1"/>
                    </a:moveTo>
                    <a:lnTo>
                      <a:pt x="0" y="556"/>
                    </a:lnTo>
                    <a:lnTo>
                      <a:pt x="449" y="816"/>
                    </a:lnTo>
                    <a:lnTo>
                      <a:pt x="449" y="272"/>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0"/>
              <p:cNvSpPr/>
              <p:nvPr/>
            </p:nvSpPr>
            <p:spPr>
              <a:xfrm>
                <a:off x="-963708" y="592398"/>
                <a:ext cx="35780" cy="53590"/>
              </a:xfrm>
              <a:custGeom>
                <a:avLst/>
                <a:gdLst/>
                <a:ahLst/>
                <a:cxnLst/>
                <a:rect l="l" t="t" r="r" b="b"/>
                <a:pathLst>
                  <a:path w="450" h="674" extrusionOk="0">
                    <a:moveTo>
                      <a:pt x="0" y="0"/>
                    </a:moveTo>
                    <a:lnTo>
                      <a:pt x="0" y="402"/>
                    </a:lnTo>
                    <a:lnTo>
                      <a:pt x="449" y="673"/>
                    </a:lnTo>
                    <a:lnTo>
                      <a:pt x="449" y="272"/>
                    </a:lnTo>
                    <a:lnTo>
                      <a:pt x="0" y="0"/>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0"/>
              <p:cNvSpPr/>
              <p:nvPr/>
            </p:nvSpPr>
            <p:spPr>
              <a:xfrm>
                <a:off x="-963708" y="487126"/>
                <a:ext cx="35780" cy="118470"/>
              </a:xfrm>
              <a:custGeom>
                <a:avLst/>
                <a:gdLst/>
                <a:ahLst/>
                <a:cxnLst/>
                <a:rect l="l" t="t" r="r" b="b"/>
                <a:pathLst>
                  <a:path w="450" h="1490" extrusionOk="0">
                    <a:moveTo>
                      <a:pt x="0" y="1"/>
                    </a:moveTo>
                    <a:lnTo>
                      <a:pt x="0" y="1230"/>
                    </a:lnTo>
                    <a:lnTo>
                      <a:pt x="449" y="1489"/>
                    </a:lnTo>
                    <a:lnTo>
                      <a:pt x="449" y="261"/>
                    </a:lnTo>
                    <a:lnTo>
                      <a:pt x="0" y="1"/>
                    </a:lnTo>
                    <a:close/>
                  </a:path>
                </a:pathLst>
              </a:custGeom>
              <a:solidFill>
                <a:schemeClr val="lt1"/>
              </a:solidFill>
              <a:ln>
                <a:noFill/>
              </a:ln>
              <a:effectLst>
                <a:outerShdw blurRad="57150" dist="19050" dir="5400000" algn="bl" rotWithShape="0">
                  <a:schemeClr val="dk1">
                    <a:alpha val="33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95"/>
        <p:cNvGrpSpPr/>
        <p:nvPr/>
      </p:nvGrpSpPr>
      <p:grpSpPr>
        <a:xfrm>
          <a:off x="0" y="0"/>
          <a:ext cx="0" cy="0"/>
          <a:chOff x="0" y="0"/>
          <a:chExt cx="0" cy="0"/>
        </a:xfrm>
      </p:grpSpPr>
      <p:sp>
        <p:nvSpPr>
          <p:cNvPr id="4296" name="Google Shape;4296;p42"/>
          <p:cNvSpPr txBox="1">
            <a:spLocks noGrp="1"/>
          </p:cNvSpPr>
          <p:nvPr>
            <p:ph type="title"/>
          </p:nvPr>
        </p:nvSpPr>
        <p:spPr>
          <a:xfrm>
            <a:off x="3756650" y="1054625"/>
            <a:ext cx="467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slide title goes here!</a:t>
            </a:r>
            <a:endParaRPr/>
          </a:p>
        </p:txBody>
      </p:sp>
      <p:sp>
        <p:nvSpPr>
          <p:cNvPr id="4297" name="Google Shape;4297;p42"/>
          <p:cNvSpPr txBox="1">
            <a:spLocks noGrp="1"/>
          </p:cNvSpPr>
          <p:nvPr>
            <p:ph type="subTitle" idx="1"/>
          </p:nvPr>
        </p:nvSpPr>
        <p:spPr>
          <a:xfrm>
            <a:off x="3756650" y="2146150"/>
            <a:ext cx="3676800" cy="201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 you know what helps you make your point crystal clear? 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grpSp>
        <p:nvGrpSpPr>
          <p:cNvPr id="4298" name="Google Shape;4298;p42"/>
          <p:cNvGrpSpPr/>
          <p:nvPr/>
        </p:nvGrpSpPr>
        <p:grpSpPr>
          <a:xfrm>
            <a:off x="350675" y="391075"/>
            <a:ext cx="2354462" cy="4383600"/>
            <a:chOff x="350675" y="391075"/>
            <a:chExt cx="2354462" cy="4383600"/>
          </a:xfrm>
        </p:grpSpPr>
        <p:grpSp>
          <p:nvGrpSpPr>
            <p:cNvPr id="4299" name="Google Shape;4299;p42"/>
            <p:cNvGrpSpPr/>
            <p:nvPr/>
          </p:nvGrpSpPr>
          <p:grpSpPr>
            <a:xfrm>
              <a:off x="350675" y="391075"/>
              <a:ext cx="2354462" cy="4383600"/>
              <a:chOff x="356625" y="391075"/>
              <a:chExt cx="2354462" cy="4383600"/>
            </a:xfrm>
          </p:grpSpPr>
          <p:sp>
            <p:nvSpPr>
              <p:cNvPr id="4300" name="Google Shape;4300;p42"/>
              <p:cNvSpPr/>
              <p:nvPr/>
            </p:nvSpPr>
            <p:spPr>
              <a:xfrm>
                <a:off x="356625" y="391075"/>
                <a:ext cx="2354400" cy="4383600"/>
              </a:xfrm>
              <a:prstGeom prst="rect">
                <a:avLst/>
              </a:prstGeom>
              <a:solidFill>
                <a:schemeClr val="accent5"/>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1" name="Google Shape;4301;p42"/>
              <p:cNvGrpSpPr/>
              <p:nvPr/>
            </p:nvGrpSpPr>
            <p:grpSpPr>
              <a:xfrm>
                <a:off x="361847" y="397942"/>
                <a:ext cx="2349240" cy="4370437"/>
                <a:chOff x="356625" y="391075"/>
                <a:chExt cx="1126950" cy="2098750"/>
              </a:xfrm>
            </p:grpSpPr>
            <p:sp>
              <p:nvSpPr>
                <p:cNvPr id="4302" name="Google Shape;4302;p42"/>
                <p:cNvSpPr/>
                <p:nvPr/>
              </p:nvSpPr>
              <p:spPr>
                <a:xfrm>
                  <a:off x="472375" y="2195050"/>
                  <a:ext cx="34075" cy="18500"/>
                </a:xfrm>
                <a:custGeom>
                  <a:avLst/>
                  <a:gdLst/>
                  <a:ahLst/>
                  <a:cxnLst/>
                  <a:rect l="l" t="t" r="r" b="b"/>
                  <a:pathLst>
                    <a:path w="1363" h="740" extrusionOk="0">
                      <a:moveTo>
                        <a:pt x="684" y="0"/>
                      </a:moveTo>
                      <a:cubicBezTo>
                        <a:pt x="526" y="0"/>
                        <a:pt x="370" y="39"/>
                        <a:pt x="254" y="117"/>
                      </a:cubicBezTo>
                      <a:cubicBezTo>
                        <a:pt x="1" y="234"/>
                        <a:pt x="1" y="487"/>
                        <a:pt x="254" y="623"/>
                      </a:cubicBezTo>
                      <a:cubicBezTo>
                        <a:pt x="370" y="701"/>
                        <a:pt x="526" y="740"/>
                        <a:pt x="684" y="740"/>
                      </a:cubicBezTo>
                      <a:cubicBezTo>
                        <a:pt x="842" y="740"/>
                        <a:pt x="1003" y="701"/>
                        <a:pt x="1129" y="623"/>
                      </a:cubicBezTo>
                      <a:cubicBezTo>
                        <a:pt x="1363" y="487"/>
                        <a:pt x="1363" y="273"/>
                        <a:pt x="1129" y="117"/>
                      </a:cubicBezTo>
                      <a:cubicBezTo>
                        <a:pt x="1003" y="39"/>
                        <a:pt x="842" y="0"/>
                        <a:pt x="6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42"/>
                <p:cNvSpPr/>
                <p:nvPr/>
              </p:nvSpPr>
              <p:spPr>
                <a:xfrm>
                  <a:off x="435425" y="2216450"/>
                  <a:ext cx="34075" cy="18125"/>
                </a:xfrm>
                <a:custGeom>
                  <a:avLst/>
                  <a:gdLst/>
                  <a:ahLst/>
                  <a:cxnLst/>
                  <a:rect l="l" t="t" r="r" b="b"/>
                  <a:pathLst>
                    <a:path w="1363" h="725" extrusionOk="0">
                      <a:moveTo>
                        <a:pt x="679" y="0"/>
                      </a:moveTo>
                      <a:cubicBezTo>
                        <a:pt x="521" y="0"/>
                        <a:pt x="360" y="39"/>
                        <a:pt x="234" y="117"/>
                      </a:cubicBezTo>
                      <a:cubicBezTo>
                        <a:pt x="0" y="253"/>
                        <a:pt x="0" y="487"/>
                        <a:pt x="234" y="623"/>
                      </a:cubicBezTo>
                      <a:cubicBezTo>
                        <a:pt x="357" y="697"/>
                        <a:pt x="520" y="724"/>
                        <a:pt x="681" y="724"/>
                      </a:cubicBezTo>
                      <a:cubicBezTo>
                        <a:pt x="775" y="724"/>
                        <a:pt x="868" y="715"/>
                        <a:pt x="954" y="701"/>
                      </a:cubicBezTo>
                      <a:cubicBezTo>
                        <a:pt x="759" y="584"/>
                        <a:pt x="642" y="526"/>
                        <a:pt x="642" y="526"/>
                      </a:cubicBezTo>
                      <a:cubicBezTo>
                        <a:pt x="584" y="506"/>
                        <a:pt x="564" y="409"/>
                        <a:pt x="603" y="351"/>
                      </a:cubicBezTo>
                      <a:cubicBezTo>
                        <a:pt x="618" y="322"/>
                        <a:pt x="663" y="304"/>
                        <a:pt x="717" y="304"/>
                      </a:cubicBezTo>
                      <a:cubicBezTo>
                        <a:pt x="737" y="304"/>
                        <a:pt x="758" y="306"/>
                        <a:pt x="778" y="312"/>
                      </a:cubicBezTo>
                      <a:lnTo>
                        <a:pt x="1206" y="545"/>
                      </a:lnTo>
                      <a:cubicBezTo>
                        <a:pt x="1362" y="409"/>
                        <a:pt x="1343" y="234"/>
                        <a:pt x="1109" y="117"/>
                      </a:cubicBezTo>
                      <a:cubicBezTo>
                        <a:pt x="992" y="39"/>
                        <a:pt x="837" y="0"/>
                        <a:pt x="6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42"/>
                <p:cNvSpPr/>
                <p:nvPr/>
              </p:nvSpPr>
              <p:spPr>
                <a:xfrm>
                  <a:off x="356625" y="1553825"/>
                  <a:ext cx="22400" cy="17225"/>
                </a:xfrm>
                <a:custGeom>
                  <a:avLst/>
                  <a:gdLst/>
                  <a:ahLst/>
                  <a:cxnLst/>
                  <a:rect l="l" t="t" r="r" b="b"/>
                  <a:pathLst>
                    <a:path w="896" h="689" extrusionOk="0">
                      <a:moveTo>
                        <a:pt x="719" y="0"/>
                      </a:moveTo>
                      <a:cubicBezTo>
                        <a:pt x="701" y="0"/>
                        <a:pt x="681" y="3"/>
                        <a:pt x="662" y="8"/>
                      </a:cubicBezTo>
                      <a:lnTo>
                        <a:pt x="1" y="397"/>
                      </a:lnTo>
                      <a:lnTo>
                        <a:pt x="1" y="689"/>
                      </a:lnTo>
                      <a:lnTo>
                        <a:pt x="798" y="261"/>
                      </a:lnTo>
                      <a:cubicBezTo>
                        <a:pt x="857" y="202"/>
                        <a:pt x="895" y="144"/>
                        <a:pt x="837" y="66"/>
                      </a:cubicBezTo>
                      <a:cubicBezTo>
                        <a:pt x="823" y="22"/>
                        <a:pt x="775" y="0"/>
                        <a:pt x="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42"/>
                <p:cNvSpPr/>
                <p:nvPr/>
              </p:nvSpPr>
              <p:spPr>
                <a:xfrm>
                  <a:off x="357600" y="1570850"/>
                  <a:ext cx="49625" cy="33750"/>
                </a:xfrm>
                <a:custGeom>
                  <a:avLst/>
                  <a:gdLst/>
                  <a:ahLst/>
                  <a:cxnLst/>
                  <a:rect l="l" t="t" r="r" b="b"/>
                  <a:pathLst>
                    <a:path w="1985" h="1350" extrusionOk="0">
                      <a:moveTo>
                        <a:pt x="1848" y="0"/>
                      </a:moveTo>
                      <a:cubicBezTo>
                        <a:pt x="1829" y="0"/>
                        <a:pt x="1810" y="3"/>
                        <a:pt x="1790" y="8"/>
                      </a:cubicBezTo>
                      <a:lnTo>
                        <a:pt x="0" y="1058"/>
                      </a:lnTo>
                      <a:lnTo>
                        <a:pt x="0" y="1350"/>
                      </a:lnTo>
                      <a:lnTo>
                        <a:pt x="1927" y="241"/>
                      </a:lnTo>
                      <a:cubicBezTo>
                        <a:pt x="1965" y="183"/>
                        <a:pt x="1985" y="105"/>
                        <a:pt x="1965" y="66"/>
                      </a:cubicBezTo>
                      <a:cubicBezTo>
                        <a:pt x="1951" y="22"/>
                        <a:pt x="1903" y="0"/>
                        <a:pt x="1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42"/>
                <p:cNvSpPr/>
                <p:nvPr/>
              </p:nvSpPr>
              <p:spPr>
                <a:xfrm>
                  <a:off x="356625" y="1587375"/>
                  <a:ext cx="79300" cy="50300"/>
                </a:xfrm>
                <a:custGeom>
                  <a:avLst/>
                  <a:gdLst/>
                  <a:ahLst/>
                  <a:cxnLst/>
                  <a:rect l="l" t="t" r="r" b="b"/>
                  <a:pathLst>
                    <a:path w="3172" h="2012" extrusionOk="0">
                      <a:moveTo>
                        <a:pt x="3035" y="1"/>
                      </a:moveTo>
                      <a:cubicBezTo>
                        <a:pt x="3016" y="1"/>
                        <a:pt x="2997" y="3"/>
                        <a:pt x="2977" y="8"/>
                      </a:cubicBezTo>
                      <a:lnTo>
                        <a:pt x="1" y="1720"/>
                      </a:lnTo>
                      <a:lnTo>
                        <a:pt x="1" y="2012"/>
                      </a:lnTo>
                      <a:lnTo>
                        <a:pt x="3094" y="222"/>
                      </a:lnTo>
                      <a:cubicBezTo>
                        <a:pt x="3152" y="183"/>
                        <a:pt x="3172" y="105"/>
                        <a:pt x="3152" y="66"/>
                      </a:cubicBezTo>
                      <a:cubicBezTo>
                        <a:pt x="3138" y="23"/>
                        <a:pt x="3090" y="1"/>
                        <a:pt x="30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42"/>
                <p:cNvSpPr/>
                <p:nvPr/>
              </p:nvSpPr>
              <p:spPr>
                <a:xfrm>
                  <a:off x="357125" y="1603900"/>
                  <a:ext cx="107500" cy="66850"/>
                </a:xfrm>
                <a:custGeom>
                  <a:avLst/>
                  <a:gdLst/>
                  <a:ahLst/>
                  <a:cxnLst/>
                  <a:rect l="l" t="t" r="r" b="b"/>
                  <a:pathLst>
                    <a:path w="4300" h="2674" extrusionOk="0">
                      <a:moveTo>
                        <a:pt x="4163" y="1"/>
                      </a:moveTo>
                      <a:cubicBezTo>
                        <a:pt x="4145" y="1"/>
                        <a:pt x="4126" y="3"/>
                        <a:pt x="4105" y="8"/>
                      </a:cubicBezTo>
                      <a:lnTo>
                        <a:pt x="0" y="2382"/>
                      </a:lnTo>
                      <a:lnTo>
                        <a:pt x="0" y="2674"/>
                      </a:lnTo>
                      <a:lnTo>
                        <a:pt x="4222" y="223"/>
                      </a:lnTo>
                      <a:cubicBezTo>
                        <a:pt x="4280" y="203"/>
                        <a:pt x="4300" y="125"/>
                        <a:pt x="4280" y="47"/>
                      </a:cubicBezTo>
                      <a:cubicBezTo>
                        <a:pt x="4252" y="19"/>
                        <a:pt x="4213" y="1"/>
                        <a:pt x="4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42"/>
                <p:cNvSpPr/>
                <p:nvPr/>
              </p:nvSpPr>
              <p:spPr>
                <a:xfrm>
                  <a:off x="357600" y="1620225"/>
                  <a:ext cx="136200" cy="83600"/>
                </a:xfrm>
                <a:custGeom>
                  <a:avLst/>
                  <a:gdLst/>
                  <a:ahLst/>
                  <a:cxnLst/>
                  <a:rect l="l" t="t" r="r" b="b"/>
                  <a:pathLst>
                    <a:path w="5448" h="3344" extrusionOk="0">
                      <a:moveTo>
                        <a:pt x="5317" y="1"/>
                      </a:moveTo>
                      <a:cubicBezTo>
                        <a:pt x="5297" y="1"/>
                        <a:pt x="5276" y="6"/>
                        <a:pt x="5253" y="17"/>
                      </a:cubicBezTo>
                      <a:lnTo>
                        <a:pt x="0" y="3052"/>
                      </a:lnTo>
                      <a:lnTo>
                        <a:pt x="0" y="3344"/>
                      </a:lnTo>
                      <a:lnTo>
                        <a:pt x="5370" y="231"/>
                      </a:lnTo>
                      <a:cubicBezTo>
                        <a:pt x="5428" y="212"/>
                        <a:pt x="5448" y="134"/>
                        <a:pt x="5428" y="56"/>
                      </a:cubicBezTo>
                      <a:cubicBezTo>
                        <a:pt x="5401" y="28"/>
                        <a:pt x="5364" y="1"/>
                        <a:pt x="53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42"/>
                <p:cNvSpPr/>
                <p:nvPr/>
              </p:nvSpPr>
              <p:spPr>
                <a:xfrm>
                  <a:off x="357600" y="1637250"/>
                  <a:ext cx="164900" cy="100150"/>
                </a:xfrm>
                <a:custGeom>
                  <a:avLst/>
                  <a:gdLst/>
                  <a:ahLst/>
                  <a:cxnLst/>
                  <a:rect l="l" t="t" r="r" b="b"/>
                  <a:pathLst>
                    <a:path w="6596" h="4006" extrusionOk="0">
                      <a:moveTo>
                        <a:pt x="6455" y="1"/>
                      </a:moveTo>
                      <a:cubicBezTo>
                        <a:pt x="6437" y="1"/>
                        <a:pt x="6418" y="5"/>
                        <a:pt x="6401" y="17"/>
                      </a:cubicBezTo>
                      <a:lnTo>
                        <a:pt x="0" y="3713"/>
                      </a:lnTo>
                      <a:lnTo>
                        <a:pt x="0" y="4005"/>
                      </a:lnTo>
                      <a:lnTo>
                        <a:pt x="6518" y="231"/>
                      </a:lnTo>
                      <a:cubicBezTo>
                        <a:pt x="6557" y="211"/>
                        <a:pt x="6596" y="134"/>
                        <a:pt x="6557" y="56"/>
                      </a:cubicBezTo>
                      <a:cubicBezTo>
                        <a:pt x="6543" y="28"/>
                        <a:pt x="6500" y="1"/>
                        <a:pt x="64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42"/>
                <p:cNvSpPr/>
                <p:nvPr/>
              </p:nvSpPr>
              <p:spPr>
                <a:xfrm>
                  <a:off x="357125" y="1653525"/>
                  <a:ext cx="193600" cy="116450"/>
                </a:xfrm>
                <a:custGeom>
                  <a:avLst/>
                  <a:gdLst/>
                  <a:ahLst/>
                  <a:cxnLst/>
                  <a:rect l="l" t="t" r="r" b="b"/>
                  <a:pathLst>
                    <a:path w="7744" h="4658" extrusionOk="0">
                      <a:moveTo>
                        <a:pt x="7606" y="1"/>
                      </a:moveTo>
                      <a:cubicBezTo>
                        <a:pt x="7587" y="1"/>
                        <a:pt x="7568" y="3"/>
                        <a:pt x="7549" y="8"/>
                      </a:cubicBezTo>
                      <a:lnTo>
                        <a:pt x="0" y="4366"/>
                      </a:lnTo>
                      <a:lnTo>
                        <a:pt x="0" y="4658"/>
                      </a:lnTo>
                      <a:lnTo>
                        <a:pt x="7685" y="241"/>
                      </a:lnTo>
                      <a:cubicBezTo>
                        <a:pt x="7724" y="202"/>
                        <a:pt x="7743" y="144"/>
                        <a:pt x="7724" y="66"/>
                      </a:cubicBezTo>
                      <a:cubicBezTo>
                        <a:pt x="7709" y="23"/>
                        <a:pt x="7662" y="1"/>
                        <a:pt x="76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42"/>
                <p:cNvSpPr/>
                <p:nvPr/>
              </p:nvSpPr>
              <p:spPr>
                <a:xfrm>
                  <a:off x="357600" y="1670075"/>
                  <a:ext cx="222300" cy="133950"/>
                </a:xfrm>
                <a:custGeom>
                  <a:avLst/>
                  <a:gdLst/>
                  <a:ahLst/>
                  <a:cxnLst/>
                  <a:rect l="l" t="t" r="r" b="b"/>
                  <a:pathLst>
                    <a:path w="8892" h="5358" extrusionOk="0">
                      <a:moveTo>
                        <a:pt x="8754" y="0"/>
                      </a:moveTo>
                      <a:cubicBezTo>
                        <a:pt x="8736" y="0"/>
                        <a:pt x="8716" y="3"/>
                        <a:pt x="8697" y="7"/>
                      </a:cubicBezTo>
                      <a:lnTo>
                        <a:pt x="0" y="5066"/>
                      </a:lnTo>
                      <a:lnTo>
                        <a:pt x="0" y="5358"/>
                      </a:lnTo>
                      <a:lnTo>
                        <a:pt x="8833" y="221"/>
                      </a:lnTo>
                      <a:cubicBezTo>
                        <a:pt x="8872" y="202"/>
                        <a:pt x="8891" y="124"/>
                        <a:pt x="8872" y="66"/>
                      </a:cubicBezTo>
                      <a:cubicBezTo>
                        <a:pt x="8857" y="22"/>
                        <a:pt x="8810" y="0"/>
                        <a:pt x="87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42"/>
                <p:cNvSpPr/>
                <p:nvPr/>
              </p:nvSpPr>
              <p:spPr>
                <a:xfrm>
                  <a:off x="383375" y="1687100"/>
                  <a:ext cx="225225" cy="131025"/>
                </a:xfrm>
                <a:custGeom>
                  <a:avLst/>
                  <a:gdLst/>
                  <a:ahLst/>
                  <a:cxnLst/>
                  <a:rect l="l" t="t" r="r" b="b"/>
                  <a:pathLst>
                    <a:path w="9009" h="5241" extrusionOk="0">
                      <a:moveTo>
                        <a:pt x="8871" y="0"/>
                      </a:moveTo>
                      <a:cubicBezTo>
                        <a:pt x="8853" y="0"/>
                        <a:pt x="8833" y="2"/>
                        <a:pt x="8814" y="7"/>
                      </a:cubicBezTo>
                      <a:lnTo>
                        <a:pt x="1" y="5085"/>
                      </a:lnTo>
                      <a:cubicBezTo>
                        <a:pt x="39" y="5085"/>
                        <a:pt x="59" y="5124"/>
                        <a:pt x="59" y="5124"/>
                      </a:cubicBezTo>
                      <a:cubicBezTo>
                        <a:pt x="156" y="5143"/>
                        <a:pt x="215" y="5182"/>
                        <a:pt x="234" y="5241"/>
                      </a:cubicBezTo>
                      <a:lnTo>
                        <a:pt x="8930" y="221"/>
                      </a:lnTo>
                      <a:cubicBezTo>
                        <a:pt x="8989" y="202"/>
                        <a:pt x="9008" y="124"/>
                        <a:pt x="8989" y="66"/>
                      </a:cubicBezTo>
                      <a:cubicBezTo>
                        <a:pt x="8974" y="22"/>
                        <a:pt x="8927" y="0"/>
                        <a:pt x="88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42"/>
                <p:cNvSpPr/>
                <p:nvPr/>
              </p:nvSpPr>
              <p:spPr>
                <a:xfrm>
                  <a:off x="470450" y="1703625"/>
                  <a:ext cx="166850" cy="97975"/>
                </a:xfrm>
                <a:custGeom>
                  <a:avLst/>
                  <a:gdLst/>
                  <a:ahLst/>
                  <a:cxnLst/>
                  <a:rect l="l" t="t" r="r" b="b"/>
                  <a:pathLst>
                    <a:path w="6674" h="3919" extrusionOk="0">
                      <a:moveTo>
                        <a:pt x="6537" y="0"/>
                      </a:moveTo>
                      <a:cubicBezTo>
                        <a:pt x="6519" y="0"/>
                        <a:pt x="6499" y="3"/>
                        <a:pt x="6479" y="8"/>
                      </a:cubicBezTo>
                      <a:lnTo>
                        <a:pt x="0" y="3743"/>
                      </a:lnTo>
                      <a:cubicBezTo>
                        <a:pt x="39" y="3743"/>
                        <a:pt x="39" y="3782"/>
                        <a:pt x="58" y="3782"/>
                      </a:cubicBezTo>
                      <a:cubicBezTo>
                        <a:pt x="136" y="3821"/>
                        <a:pt x="175" y="3879"/>
                        <a:pt x="233" y="3918"/>
                      </a:cubicBezTo>
                      <a:lnTo>
                        <a:pt x="6595" y="222"/>
                      </a:lnTo>
                      <a:cubicBezTo>
                        <a:pt x="6654" y="202"/>
                        <a:pt x="6673" y="125"/>
                        <a:pt x="6654" y="47"/>
                      </a:cubicBezTo>
                      <a:cubicBezTo>
                        <a:pt x="6625" y="18"/>
                        <a:pt x="6586" y="0"/>
                        <a:pt x="65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42"/>
                <p:cNvSpPr/>
                <p:nvPr/>
              </p:nvSpPr>
              <p:spPr>
                <a:xfrm>
                  <a:off x="357600" y="1719950"/>
                  <a:ext cx="308875" cy="183300"/>
                </a:xfrm>
                <a:custGeom>
                  <a:avLst/>
                  <a:gdLst/>
                  <a:ahLst/>
                  <a:cxnLst/>
                  <a:rect l="l" t="t" r="r" b="b"/>
                  <a:pathLst>
                    <a:path w="12355" h="7332" extrusionOk="0">
                      <a:moveTo>
                        <a:pt x="12223" y="0"/>
                      </a:moveTo>
                      <a:cubicBezTo>
                        <a:pt x="12204" y="0"/>
                        <a:pt x="12183" y="5"/>
                        <a:pt x="12160" y="16"/>
                      </a:cubicBezTo>
                      <a:lnTo>
                        <a:pt x="0" y="7040"/>
                      </a:lnTo>
                      <a:lnTo>
                        <a:pt x="0" y="7331"/>
                      </a:lnTo>
                      <a:lnTo>
                        <a:pt x="12277" y="230"/>
                      </a:lnTo>
                      <a:cubicBezTo>
                        <a:pt x="12335" y="211"/>
                        <a:pt x="12354" y="133"/>
                        <a:pt x="12335" y="55"/>
                      </a:cubicBezTo>
                      <a:cubicBezTo>
                        <a:pt x="12307" y="28"/>
                        <a:pt x="12270" y="0"/>
                        <a:pt x="122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42"/>
                <p:cNvSpPr/>
                <p:nvPr/>
              </p:nvSpPr>
              <p:spPr>
                <a:xfrm>
                  <a:off x="357125" y="1736975"/>
                  <a:ext cx="337550" cy="199825"/>
                </a:xfrm>
                <a:custGeom>
                  <a:avLst/>
                  <a:gdLst/>
                  <a:ahLst/>
                  <a:cxnLst/>
                  <a:rect l="l" t="t" r="r" b="b"/>
                  <a:pathLst>
                    <a:path w="13502" h="7993" extrusionOk="0">
                      <a:moveTo>
                        <a:pt x="13381" y="0"/>
                      </a:moveTo>
                      <a:cubicBezTo>
                        <a:pt x="13363" y="0"/>
                        <a:pt x="13344" y="5"/>
                        <a:pt x="13327" y="16"/>
                      </a:cubicBezTo>
                      <a:lnTo>
                        <a:pt x="0" y="7701"/>
                      </a:lnTo>
                      <a:lnTo>
                        <a:pt x="0" y="7993"/>
                      </a:lnTo>
                      <a:lnTo>
                        <a:pt x="13443" y="230"/>
                      </a:lnTo>
                      <a:cubicBezTo>
                        <a:pt x="13482" y="211"/>
                        <a:pt x="13502" y="133"/>
                        <a:pt x="13482" y="55"/>
                      </a:cubicBezTo>
                      <a:cubicBezTo>
                        <a:pt x="13469" y="28"/>
                        <a:pt x="13426" y="0"/>
                        <a:pt x="133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42"/>
                <p:cNvSpPr/>
                <p:nvPr/>
              </p:nvSpPr>
              <p:spPr>
                <a:xfrm>
                  <a:off x="415475" y="1753225"/>
                  <a:ext cx="307900" cy="179700"/>
                </a:xfrm>
                <a:custGeom>
                  <a:avLst/>
                  <a:gdLst/>
                  <a:ahLst/>
                  <a:cxnLst/>
                  <a:rect l="l" t="t" r="r" b="b"/>
                  <a:pathLst>
                    <a:path w="12316" h="7188" extrusionOk="0">
                      <a:moveTo>
                        <a:pt x="12179" y="1"/>
                      </a:moveTo>
                      <a:cubicBezTo>
                        <a:pt x="12160" y="1"/>
                        <a:pt x="12141" y="3"/>
                        <a:pt x="12121" y="8"/>
                      </a:cubicBezTo>
                      <a:lnTo>
                        <a:pt x="1" y="7012"/>
                      </a:lnTo>
                      <a:cubicBezTo>
                        <a:pt x="20" y="7012"/>
                        <a:pt x="40" y="7051"/>
                        <a:pt x="59" y="7051"/>
                      </a:cubicBezTo>
                      <a:cubicBezTo>
                        <a:pt x="117" y="7109"/>
                        <a:pt x="156" y="7148"/>
                        <a:pt x="215" y="7187"/>
                      </a:cubicBezTo>
                      <a:lnTo>
                        <a:pt x="12257" y="242"/>
                      </a:lnTo>
                      <a:cubicBezTo>
                        <a:pt x="12296" y="203"/>
                        <a:pt x="12316" y="125"/>
                        <a:pt x="12296" y="67"/>
                      </a:cubicBezTo>
                      <a:cubicBezTo>
                        <a:pt x="12282" y="23"/>
                        <a:pt x="12234" y="1"/>
                        <a:pt x="12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42"/>
                <p:cNvSpPr/>
                <p:nvPr/>
              </p:nvSpPr>
              <p:spPr>
                <a:xfrm>
                  <a:off x="540950" y="1769925"/>
                  <a:ext cx="211600" cy="123600"/>
                </a:xfrm>
                <a:custGeom>
                  <a:avLst/>
                  <a:gdLst/>
                  <a:ahLst/>
                  <a:cxnLst/>
                  <a:rect l="l" t="t" r="r" b="b"/>
                  <a:pathLst>
                    <a:path w="8464" h="4944" extrusionOk="0">
                      <a:moveTo>
                        <a:pt x="8336" y="1"/>
                      </a:moveTo>
                      <a:cubicBezTo>
                        <a:pt x="8313" y="1"/>
                        <a:pt x="8290" y="7"/>
                        <a:pt x="8269" y="21"/>
                      </a:cubicBezTo>
                      <a:lnTo>
                        <a:pt x="1" y="4788"/>
                      </a:lnTo>
                      <a:cubicBezTo>
                        <a:pt x="40" y="4788"/>
                        <a:pt x="59" y="4827"/>
                        <a:pt x="79" y="4827"/>
                      </a:cubicBezTo>
                      <a:cubicBezTo>
                        <a:pt x="137" y="4846"/>
                        <a:pt x="176" y="4885"/>
                        <a:pt x="234" y="4943"/>
                      </a:cubicBezTo>
                      <a:lnTo>
                        <a:pt x="8406" y="216"/>
                      </a:lnTo>
                      <a:cubicBezTo>
                        <a:pt x="8444" y="196"/>
                        <a:pt x="8464" y="118"/>
                        <a:pt x="8444" y="60"/>
                      </a:cubicBezTo>
                      <a:cubicBezTo>
                        <a:pt x="8419" y="22"/>
                        <a:pt x="8378" y="1"/>
                        <a:pt x="83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42"/>
                <p:cNvSpPr/>
                <p:nvPr/>
              </p:nvSpPr>
              <p:spPr>
                <a:xfrm>
                  <a:off x="357125" y="1786800"/>
                  <a:ext cx="424125" cy="249225"/>
                </a:xfrm>
                <a:custGeom>
                  <a:avLst/>
                  <a:gdLst/>
                  <a:ahLst/>
                  <a:cxnLst/>
                  <a:rect l="l" t="t" r="r" b="b"/>
                  <a:pathLst>
                    <a:path w="16965" h="9969" extrusionOk="0">
                      <a:moveTo>
                        <a:pt x="16828" y="0"/>
                      </a:moveTo>
                      <a:cubicBezTo>
                        <a:pt x="16809" y="0"/>
                        <a:pt x="16790" y="3"/>
                        <a:pt x="16770" y="8"/>
                      </a:cubicBezTo>
                      <a:lnTo>
                        <a:pt x="0" y="9696"/>
                      </a:lnTo>
                      <a:lnTo>
                        <a:pt x="0" y="9969"/>
                      </a:lnTo>
                      <a:lnTo>
                        <a:pt x="16887" y="222"/>
                      </a:lnTo>
                      <a:cubicBezTo>
                        <a:pt x="16965" y="183"/>
                        <a:pt x="16965" y="105"/>
                        <a:pt x="16945" y="66"/>
                      </a:cubicBezTo>
                      <a:cubicBezTo>
                        <a:pt x="16931" y="22"/>
                        <a:pt x="16883" y="0"/>
                        <a:pt x="16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42"/>
                <p:cNvSpPr/>
                <p:nvPr/>
              </p:nvSpPr>
              <p:spPr>
                <a:xfrm>
                  <a:off x="637275" y="1803325"/>
                  <a:ext cx="173175" cy="101875"/>
                </a:xfrm>
                <a:custGeom>
                  <a:avLst/>
                  <a:gdLst/>
                  <a:ahLst/>
                  <a:cxnLst/>
                  <a:rect l="l" t="t" r="r" b="b"/>
                  <a:pathLst>
                    <a:path w="6927" h="4075" extrusionOk="0">
                      <a:moveTo>
                        <a:pt x="6793" y="0"/>
                      </a:moveTo>
                      <a:cubicBezTo>
                        <a:pt x="6773" y="0"/>
                        <a:pt x="6752" y="3"/>
                        <a:pt x="6731" y="8"/>
                      </a:cubicBezTo>
                      <a:lnTo>
                        <a:pt x="0" y="3899"/>
                      </a:lnTo>
                      <a:cubicBezTo>
                        <a:pt x="20" y="3899"/>
                        <a:pt x="20" y="3899"/>
                        <a:pt x="39" y="3919"/>
                      </a:cubicBezTo>
                      <a:lnTo>
                        <a:pt x="195" y="4074"/>
                      </a:lnTo>
                      <a:lnTo>
                        <a:pt x="6848" y="222"/>
                      </a:lnTo>
                      <a:cubicBezTo>
                        <a:pt x="6907" y="203"/>
                        <a:pt x="6926" y="125"/>
                        <a:pt x="6907" y="47"/>
                      </a:cubicBezTo>
                      <a:cubicBezTo>
                        <a:pt x="6892" y="18"/>
                        <a:pt x="6847" y="0"/>
                        <a:pt x="679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42"/>
                <p:cNvSpPr/>
                <p:nvPr/>
              </p:nvSpPr>
              <p:spPr>
                <a:xfrm>
                  <a:off x="635325" y="1907600"/>
                  <a:ext cx="25" cy="25"/>
                </a:xfrm>
                <a:custGeom>
                  <a:avLst/>
                  <a:gdLst/>
                  <a:ahLst/>
                  <a:cxnLst/>
                  <a:rect l="l" t="t" r="r" b="b"/>
                  <a:pathLst>
                    <a:path w="1" h="1" extrusionOk="0">
                      <a:moveTo>
                        <a:pt x="0" y="0"/>
                      </a:move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42"/>
                <p:cNvSpPr/>
                <p:nvPr/>
              </p:nvSpPr>
              <p:spPr>
                <a:xfrm>
                  <a:off x="719450" y="1819650"/>
                  <a:ext cx="119675" cy="70475"/>
                </a:xfrm>
                <a:custGeom>
                  <a:avLst/>
                  <a:gdLst/>
                  <a:ahLst/>
                  <a:cxnLst/>
                  <a:rect l="l" t="t" r="r" b="b"/>
                  <a:pathLst>
                    <a:path w="4787" h="2819" extrusionOk="0">
                      <a:moveTo>
                        <a:pt x="4656" y="0"/>
                      </a:moveTo>
                      <a:cubicBezTo>
                        <a:pt x="4636" y="0"/>
                        <a:pt x="4615" y="5"/>
                        <a:pt x="4592" y="17"/>
                      </a:cubicBezTo>
                      <a:lnTo>
                        <a:pt x="1" y="2662"/>
                      </a:lnTo>
                      <a:cubicBezTo>
                        <a:pt x="20" y="2682"/>
                        <a:pt x="40" y="2682"/>
                        <a:pt x="59" y="2701"/>
                      </a:cubicBezTo>
                      <a:cubicBezTo>
                        <a:pt x="137" y="2760"/>
                        <a:pt x="196" y="2779"/>
                        <a:pt x="215" y="2818"/>
                      </a:cubicBezTo>
                      <a:lnTo>
                        <a:pt x="4709" y="231"/>
                      </a:lnTo>
                      <a:cubicBezTo>
                        <a:pt x="4767" y="192"/>
                        <a:pt x="4787" y="133"/>
                        <a:pt x="4767" y="55"/>
                      </a:cubicBezTo>
                      <a:cubicBezTo>
                        <a:pt x="4740" y="28"/>
                        <a:pt x="4703" y="0"/>
                        <a:pt x="46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42"/>
                <p:cNvSpPr/>
                <p:nvPr/>
              </p:nvSpPr>
              <p:spPr>
                <a:xfrm>
                  <a:off x="1478700" y="1575900"/>
                  <a:ext cx="3425" cy="6825"/>
                </a:xfrm>
                <a:custGeom>
                  <a:avLst/>
                  <a:gdLst/>
                  <a:ahLst/>
                  <a:cxnLst/>
                  <a:rect l="l" t="t" r="r" b="b"/>
                  <a:pathLst>
                    <a:path w="137" h="273" extrusionOk="0">
                      <a:moveTo>
                        <a:pt x="136" y="0"/>
                      </a:moveTo>
                      <a:cubicBezTo>
                        <a:pt x="97" y="0"/>
                        <a:pt x="39" y="0"/>
                        <a:pt x="20" y="58"/>
                      </a:cubicBezTo>
                      <a:cubicBezTo>
                        <a:pt x="0" y="97"/>
                        <a:pt x="0" y="175"/>
                        <a:pt x="78" y="234"/>
                      </a:cubicBezTo>
                      <a:lnTo>
                        <a:pt x="136" y="272"/>
                      </a:lnTo>
                      <a:lnTo>
                        <a:pt x="13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42"/>
                <p:cNvSpPr/>
                <p:nvPr/>
              </p:nvSpPr>
              <p:spPr>
                <a:xfrm>
                  <a:off x="1450000" y="1592425"/>
                  <a:ext cx="32125" cy="23850"/>
                </a:xfrm>
                <a:custGeom>
                  <a:avLst/>
                  <a:gdLst/>
                  <a:ahLst/>
                  <a:cxnLst/>
                  <a:rect l="l" t="t" r="r" b="b"/>
                  <a:pathLst>
                    <a:path w="1285" h="954" extrusionOk="0">
                      <a:moveTo>
                        <a:pt x="124" y="1"/>
                      </a:moveTo>
                      <a:cubicBezTo>
                        <a:pt x="80" y="1"/>
                        <a:pt x="46" y="27"/>
                        <a:pt x="20" y="78"/>
                      </a:cubicBezTo>
                      <a:cubicBezTo>
                        <a:pt x="0" y="117"/>
                        <a:pt x="0" y="195"/>
                        <a:pt x="78" y="234"/>
                      </a:cubicBezTo>
                      <a:lnTo>
                        <a:pt x="1284" y="954"/>
                      </a:lnTo>
                      <a:lnTo>
                        <a:pt x="1284" y="662"/>
                      </a:lnTo>
                      <a:lnTo>
                        <a:pt x="195" y="20"/>
                      </a:lnTo>
                      <a:cubicBezTo>
                        <a:pt x="169" y="7"/>
                        <a:pt x="145" y="1"/>
                        <a:pt x="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42"/>
                <p:cNvSpPr/>
                <p:nvPr/>
              </p:nvSpPr>
              <p:spPr>
                <a:xfrm>
                  <a:off x="1420825" y="1608975"/>
                  <a:ext cx="61300" cy="39900"/>
                </a:xfrm>
                <a:custGeom>
                  <a:avLst/>
                  <a:gdLst/>
                  <a:ahLst/>
                  <a:cxnLst/>
                  <a:rect l="l" t="t" r="r" b="b"/>
                  <a:pathLst>
                    <a:path w="2452" h="1596" extrusionOk="0">
                      <a:moveTo>
                        <a:pt x="195" y="0"/>
                      </a:moveTo>
                      <a:cubicBezTo>
                        <a:pt x="136" y="0"/>
                        <a:pt x="78" y="0"/>
                        <a:pt x="19" y="78"/>
                      </a:cubicBezTo>
                      <a:cubicBezTo>
                        <a:pt x="0" y="117"/>
                        <a:pt x="0" y="195"/>
                        <a:pt x="78" y="234"/>
                      </a:cubicBezTo>
                      <a:lnTo>
                        <a:pt x="2451" y="1595"/>
                      </a:lnTo>
                      <a:lnTo>
                        <a:pt x="2451" y="1304"/>
                      </a:ln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42"/>
                <p:cNvSpPr/>
                <p:nvPr/>
              </p:nvSpPr>
              <p:spPr>
                <a:xfrm>
                  <a:off x="1392125" y="1625800"/>
                  <a:ext cx="90000" cy="56625"/>
                </a:xfrm>
                <a:custGeom>
                  <a:avLst/>
                  <a:gdLst/>
                  <a:ahLst/>
                  <a:cxnLst/>
                  <a:rect l="l" t="t" r="r" b="b"/>
                  <a:pathLst>
                    <a:path w="3600" h="2265" extrusionOk="0">
                      <a:moveTo>
                        <a:pt x="145" y="0"/>
                      </a:moveTo>
                      <a:cubicBezTo>
                        <a:pt x="99" y="0"/>
                        <a:pt x="53" y="18"/>
                        <a:pt x="39" y="47"/>
                      </a:cubicBezTo>
                      <a:cubicBezTo>
                        <a:pt x="0" y="105"/>
                        <a:pt x="0" y="183"/>
                        <a:pt x="78" y="222"/>
                      </a:cubicBezTo>
                      <a:lnTo>
                        <a:pt x="3599" y="2265"/>
                      </a:lnTo>
                      <a:lnTo>
                        <a:pt x="3599" y="1973"/>
                      </a:lnTo>
                      <a:lnTo>
                        <a:pt x="195" y="8"/>
                      </a:lnTo>
                      <a:cubicBezTo>
                        <a:pt x="179" y="3"/>
                        <a:pt x="162"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42"/>
                <p:cNvSpPr/>
                <p:nvPr/>
              </p:nvSpPr>
              <p:spPr>
                <a:xfrm>
                  <a:off x="1363900" y="1642300"/>
                  <a:ext cx="118225" cy="73700"/>
                </a:xfrm>
                <a:custGeom>
                  <a:avLst/>
                  <a:gdLst/>
                  <a:ahLst/>
                  <a:cxnLst/>
                  <a:rect l="l" t="t" r="r" b="b"/>
                  <a:pathLst>
                    <a:path w="4729" h="2948" extrusionOk="0">
                      <a:moveTo>
                        <a:pt x="116" y="0"/>
                      </a:moveTo>
                      <a:cubicBezTo>
                        <a:pt x="70" y="0"/>
                        <a:pt x="33" y="30"/>
                        <a:pt x="20" y="68"/>
                      </a:cubicBezTo>
                      <a:cubicBezTo>
                        <a:pt x="1" y="126"/>
                        <a:pt x="1" y="204"/>
                        <a:pt x="59" y="243"/>
                      </a:cubicBezTo>
                      <a:lnTo>
                        <a:pt x="4728" y="2947"/>
                      </a:lnTo>
                      <a:lnTo>
                        <a:pt x="4728" y="2655"/>
                      </a:lnTo>
                      <a:lnTo>
                        <a:pt x="195" y="29"/>
                      </a:lnTo>
                      <a:cubicBezTo>
                        <a:pt x="168" y="9"/>
                        <a:pt x="141"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42"/>
                <p:cNvSpPr/>
                <p:nvPr/>
              </p:nvSpPr>
              <p:spPr>
                <a:xfrm>
                  <a:off x="1334725" y="1658900"/>
                  <a:ext cx="147400" cy="89675"/>
                </a:xfrm>
                <a:custGeom>
                  <a:avLst/>
                  <a:gdLst/>
                  <a:ahLst/>
                  <a:cxnLst/>
                  <a:rect l="l" t="t" r="r" b="b"/>
                  <a:pathLst>
                    <a:path w="5896" h="3587" extrusionOk="0">
                      <a:moveTo>
                        <a:pt x="117" y="1"/>
                      </a:moveTo>
                      <a:cubicBezTo>
                        <a:pt x="79" y="1"/>
                        <a:pt x="43" y="20"/>
                        <a:pt x="20" y="65"/>
                      </a:cubicBezTo>
                      <a:cubicBezTo>
                        <a:pt x="1" y="124"/>
                        <a:pt x="1" y="182"/>
                        <a:pt x="59" y="240"/>
                      </a:cubicBezTo>
                      <a:lnTo>
                        <a:pt x="5895" y="3587"/>
                      </a:lnTo>
                      <a:lnTo>
                        <a:pt x="5895" y="3334"/>
                      </a:lnTo>
                      <a:lnTo>
                        <a:pt x="195" y="26"/>
                      </a:lnTo>
                      <a:cubicBezTo>
                        <a:pt x="171" y="10"/>
                        <a:pt x="143"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42"/>
                <p:cNvSpPr/>
                <p:nvPr/>
              </p:nvSpPr>
              <p:spPr>
                <a:xfrm>
                  <a:off x="1306025" y="1675425"/>
                  <a:ext cx="176100" cy="106725"/>
                </a:xfrm>
                <a:custGeom>
                  <a:avLst/>
                  <a:gdLst/>
                  <a:ahLst/>
                  <a:cxnLst/>
                  <a:rect l="l" t="t" r="r" b="b"/>
                  <a:pathLst>
                    <a:path w="7044" h="4269" extrusionOk="0">
                      <a:moveTo>
                        <a:pt x="138" y="0"/>
                      </a:moveTo>
                      <a:cubicBezTo>
                        <a:pt x="82" y="0"/>
                        <a:pt x="35" y="22"/>
                        <a:pt x="20" y="66"/>
                      </a:cubicBezTo>
                      <a:cubicBezTo>
                        <a:pt x="1" y="105"/>
                        <a:pt x="1" y="182"/>
                        <a:pt x="78" y="241"/>
                      </a:cubicBezTo>
                      <a:lnTo>
                        <a:pt x="7043" y="4268"/>
                      </a:lnTo>
                      <a:lnTo>
                        <a:pt x="7043" y="3976"/>
                      </a:lnTo>
                      <a:lnTo>
                        <a:pt x="195" y="7"/>
                      </a:lnTo>
                      <a:cubicBezTo>
                        <a:pt x="176" y="3"/>
                        <a:pt x="156" y="0"/>
                        <a:pt x="1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42"/>
                <p:cNvSpPr/>
                <p:nvPr/>
              </p:nvSpPr>
              <p:spPr>
                <a:xfrm>
                  <a:off x="1277325" y="1692125"/>
                  <a:ext cx="204800" cy="123575"/>
                </a:xfrm>
                <a:custGeom>
                  <a:avLst/>
                  <a:gdLst/>
                  <a:ahLst/>
                  <a:cxnLst/>
                  <a:rect l="l" t="t" r="r" b="b"/>
                  <a:pathLst>
                    <a:path w="8192" h="4943" extrusionOk="0">
                      <a:moveTo>
                        <a:pt x="120" y="1"/>
                      </a:moveTo>
                      <a:cubicBezTo>
                        <a:pt x="72" y="1"/>
                        <a:pt x="33" y="27"/>
                        <a:pt x="20" y="79"/>
                      </a:cubicBezTo>
                      <a:cubicBezTo>
                        <a:pt x="1" y="118"/>
                        <a:pt x="1" y="195"/>
                        <a:pt x="79" y="254"/>
                      </a:cubicBezTo>
                      <a:lnTo>
                        <a:pt x="8191" y="4942"/>
                      </a:lnTo>
                      <a:lnTo>
                        <a:pt x="8191" y="4651"/>
                      </a:lnTo>
                      <a:lnTo>
                        <a:pt x="195" y="20"/>
                      </a:lnTo>
                      <a:cubicBezTo>
                        <a:pt x="169" y="7"/>
                        <a:pt x="143" y="1"/>
                        <a:pt x="1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42"/>
                <p:cNvSpPr/>
                <p:nvPr/>
              </p:nvSpPr>
              <p:spPr>
                <a:xfrm>
                  <a:off x="1248625" y="1708875"/>
                  <a:ext cx="233000" cy="136000"/>
                </a:xfrm>
                <a:custGeom>
                  <a:avLst/>
                  <a:gdLst/>
                  <a:ahLst/>
                  <a:cxnLst/>
                  <a:rect l="l" t="t" r="r" b="b"/>
                  <a:pathLst>
                    <a:path w="9320" h="5440" extrusionOk="0">
                      <a:moveTo>
                        <a:pt x="141" y="0"/>
                      </a:moveTo>
                      <a:cubicBezTo>
                        <a:pt x="105" y="0"/>
                        <a:pt x="65" y="14"/>
                        <a:pt x="40" y="51"/>
                      </a:cubicBezTo>
                      <a:cubicBezTo>
                        <a:pt x="1" y="109"/>
                        <a:pt x="1" y="187"/>
                        <a:pt x="79" y="226"/>
                      </a:cubicBezTo>
                      <a:lnTo>
                        <a:pt x="9106" y="5440"/>
                      </a:lnTo>
                      <a:cubicBezTo>
                        <a:pt x="9125" y="5381"/>
                        <a:pt x="9184" y="5342"/>
                        <a:pt x="9242" y="5304"/>
                      </a:cubicBezTo>
                      <a:cubicBezTo>
                        <a:pt x="9281" y="5304"/>
                        <a:pt x="9300" y="5284"/>
                        <a:pt x="9320" y="5284"/>
                      </a:cubicBezTo>
                      <a:lnTo>
                        <a:pt x="196" y="12"/>
                      </a:lnTo>
                      <a:cubicBezTo>
                        <a:pt x="181" y="5"/>
                        <a:pt x="162" y="0"/>
                        <a:pt x="1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42"/>
                <p:cNvSpPr/>
                <p:nvPr/>
              </p:nvSpPr>
              <p:spPr>
                <a:xfrm>
                  <a:off x="1219450" y="1725500"/>
                  <a:ext cx="262675" cy="156350"/>
                </a:xfrm>
                <a:custGeom>
                  <a:avLst/>
                  <a:gdLst/>
                  <a:ahLst/>
                  <a:cxnLst/>
                  <a:rect l="l" t="t" r="r" b="b"/>
                  <a:pathLst>
                    <a:path w="10507" h="6254" extrusionOk="0">
                      <a:moveTo>
                        <a:pt x="146" y="1"/>
                      </a:moveTo>
                      <a:cubicBezTo>
                        <a:pt x="99" y="1"/>
                        <a:pt x="54" y="19"/>
                        <a:pt x="40" y="47"/>
                      </a:cubicBezTo>
                      <a:cubicBezTo>
                        <a:pt x="1" y="106"/>
                        <a:pt x="1" y="183"/>
                        <a:pt x="78" y="222"/>
                      </a:cubicBezTo>
                      <a:lnTo>
                        <a:pt x="10506" y="6253"/>
                      </a:lnTo>
                      <a:lnTo>
                        <a:pt x="10506" y="5961"/>
                      </a:lnTo>
                      <a:lnTo>
                        <a:pt x="195" y="8"/>
                      </a:lnTo>
                      <a:cubicBezTo>
                        <a:pt x="180" y="3"/>
                        <a:pt x="163" y="1"/>
                        <a:pt x="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42"/>
                <p:cNvSpPr/>
                <p:nvPr/>
              </p:nvSpPr>
              <p:spPr>
                <a:xfrm>
                  <a:off x="1191250" y="1742000"/>
                  <a:ext cx="290875" cy="173400"/>
                </a:xfrm>
                <a:custGeom>
                  <a:avLst/>
                  <a:gdLst/>
                  <a:ahLst/>
                  <a:cxnLst/>
                  <a:rect l="l" t="t" r="r" b="b"/>
                  <a:pathLst>
                    <a:path w="11635" h="6936" extrusionOk="0">
                      <a:moveTo>
                        <a:pt x="116" y="0"/>
                      </a:moveTo>
                      <a:cubicBezTo>
                        <a:pt x="70" y="0"/>
                        <a:pt x="32" y="30"/>
                        <a:pt x="20" y="68"/>
                      </a:cubicBezTo>
                      <a:cubicBezTo>
                        <a:pt x="0" y="126"/>
                        <a:pt x="0" y="204"/>
                        <a:pt x="59" y="243"/>
                      </a:cubicBezTo>
                      <a:lnTo>
                        <a:pt x="11634" y="6936"/>
                      </a:lnTo>
                      <a:lnTo>
                        <a:pt x="11634" y="6644"/>
                      </a:lnTo>
                      <a:lnTo>
                        <a:pt x="195" y="29"/>
                      </a:lnTo>
                      <a:cubicBezTo>
                        <a:pt x="168" y="9"/>
                        <a:pt x="141" y="0"/>
                        <a:pt x="1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42"/>
                <p:cNvSpPr/>
                <p:nvPr/>
              </p:nvSpPr>
              <p:spPr>
                <a:xfrm>
                  <a:off x="1162050" y="1758275"/>
                  <a:ext cx="320075" cy="189725"/>
                </a:xfrm>
                <a:custGeom>
                  <a:avLst/>
                  <a:gdLst/>
                  <a:ahLst/>
                  <a:cxnLst/>
                  <a:rect l="l" t="t" r="r" b="b"/>
                  <a:pathLst>
                    <a:path w="12803" h="7589" extrusionOk="0">
                      <a:moveTo>
                        <a:pt x="196" y="1"/>
                      </a:moveTo>
                      <a:cubicBezTo>
                        <a:pt x="137" y="1"/>
                        <a:pt x="59" y="1"/>
                        <a:pt x="20" y="79"/>
                      </a:cubicBezTo>
                      <a:cubicBezTo>
                        <a:pt x="1" y="137"/>
                        <a:pt x="1" y="195"/>
                        <a:pt x="59" y="254"/>
                      </a:cubicBezTo>
                      <a:lnTo>
                        <a:pt x="12802" y="7588"/>
                      </a:lnTo>
                      <a:lnTo>
                        <a:pt x="12802" y="7296"/>
                      </a:lnTo>
                      <a:lnTo>
                        <a:pt x="1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42"/>
                <p:cNvSpPr/>
                <p:nvPr/>
              </p:nvSpPr>
              <p:spPr>
                <a:xfrm>
                  <a:off x="1133375" y="1775125"/>
                  <a:ext cx="348750" cy="206425"/>
                </a:xfrm>
                <a:custGeom>
                  <a:avLst/>
                  <a:gdLst/>
                  <a:ahLst/>
                  <a:cxnLst/>
                  <a:rect l="l" t="t" r="r" b="b"/>
                  <a:pathLst>
                    <a:path w="13950" h="8257" extrusionOk="0">
                      <a:moveTo>
                        <a:pt x="137" y="0"/>
                      </a:moveTo>
                      <a:cubicBezTo>
                        <a:pt x="82" y="0"/>
                        <a:pt x="34" y="22"/>
                        <a:pt x="20" y="66"/>
                      </a:cubicBezTo>
                      <a:cubicBezTo>
                        <a:pt x="0" y="105"/>
                        <a:pt x="0" y="183"/>
                        <a:pt x="78" y="222"/>
                      </a:cubicBezTo>
                      <a:lnTo>
                        <a:pt x="13949" y="8257"/>
                      </a:lnTo>
                      <a:lnTo>
                        <a:pt x="13949" y="7965"/>
                      </a:lnTo>
                      <a:lnTo>
                        <a:pt x="195" y="8"/>
                      </a:lnTo>
                      <a:cubicBezTo>
                        <a:pt x="175" y="3"/>
                        <a:pt x="15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42"/>
                <p:cNvSpPr/>
                <p:nvPr/>
              </p:nvSpPr>
              <p:spPr>
                <a:xfrm>
                  <a:off x="1104675" y="1791850"/>
                  <a:ext cx="378425" cy="223250"/>
                </a:xfrm>
                <a:custGeom>
                  <a:avLst/>
                  <a:gdLst/>
                  <a:ahLst/>
                  <a:cxnLst/>
                  <a:rect l="l" t="t" r="r" b="b"/>
                  <a:pathLst>
                    <a:path w="15137" h="8930" extrusionOk="0">
                      <a:moveTo>
                        <a:pt x="124" y="0"/>
                      </a:moveTo>
                      <a:cubicBezTo>
                        <a:pt x="80" y="0"/>
                        <a:pt x="46" y="26"/>
                        <a:pt x="20" y="78"/>
                      </a:cubicBezTo>
                      <a:cubicBezTo>
                        <a:pt x="0" y="117"/>
                        <a:pt x="0" y="195"/>
                        <a:pt x="78" y="253"/>
                      </a:cubicBezTo>
                      <a:lnTo>
                        <a:pt x="15136" y="8930"/>
                      </a:lnTo>
                      <a:lnTo>
                        <a:pt x="15136" y="8638"/>
                      </a:lnTo>
                      <a:lnTo>
                        <a:pt x="195" y="20"/>
                      </a:lnTo>
                      <a:cubicBezTo>
                        <a:pt x="169" y="7"/>
                        <a:pt x="145"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42"/>
                <p:cNvSpPr/>
                <p:nvPr/>
              </p:nvSpPr>
              <p:spPr>
                <a:xfrm>
                  <a:off x="1075500" y="1808600"/>
                  <a:ext cx="406625" cy="239100"/>
                </a:xfrm>
                <a:custGeom>
                  <a:avLst/>
                  <a:gdLst/>
                  <a:ahLst/>
                  <a:cxnLst/>
                  <a:rect l="l" t="t" r="r" b="b"/>
                  <a:pathLst>
                    <a:path w="16265" h="9564" extrusionOk="0">
                      <a:moveTo>
                        <a:pt x="145" y="0"/>
                      </a:moveTo>
                      <a:cubicBezTo>
                        <a:pt x="106" y="0"/>
                        <a:pt x="58" y="18"/>
                        <a:pt x="19" y="69"/>
                      </a:cubicBezTo>
                      <a:cubicBezTo>
                        <a:pt x="0" y="108"/>
                        <a:pt x="0" y="186"/>
                        <a:pt x="78" y="225"/>
                      </a:cubicBezTo>
                      <a:lnTo>
                        <a:pt x="16264" y="9563"/>
                      </a:lnTo>
                      <a:lnTo>
                        <a:pt x="16264" y="9272"/>
                      </a:lnTo>
                      <a:lnTo>
                        <a:pt x="195" y="11"/>
                      </a:lnTo>
                      <a:cubicBezTo>
                        <a:pt x="182" y="5"/>
                        <a:pt x="164"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42"/>
                <p:cNvSpPr/>
                <p:nvPr/>
              </p:nvSpPr>
              <p:spPr>
                <a:xfrm>
                  <a:off x="1046800" y="1825200"/>
                  <a:ext cx="435325" cy="256050"/>
                </a:xfrm>
                <a:custGeom>
                  <a:avLst/>
                  <a:gdLst/>
                  <a:ahLst/>
                  <a:cxnLst/>
                  <a:rect l="l" t="t" r="r" b="b"/>
                  <a:pathLst>
                    <a:path w="17413" h="10242" extrusionOk="0">
                      <a:moveTo>
                        <a:pt x="145" y="1"/>
                      </a:moveTo>
                      <a:cubicBezTo>
                        <a:pt x="99" y="1"/>
                        <a:pt x="53" y="19"/>
                        <a:pt x="39" y="47"/>
                      </a:cubicBezTo>
                      <a:cubicBezTo>
                        <a:pt x="0" y="106"/>
                        <a:pt x="0" y="164"/>
                        <a:pt x="78" y="223"/>
                      </a:cubicBezTo>
                      <a:lnTo>
                        <a:pt x="17412" y="10242"/>
                      </a:lnTo>
                      <a:lnTo>
                        <a:pt x="17412" y="9950"/>
                      </a:lnTo>
                      <a:lnTo>
                        <a:pt x="195" y="9"/>
                      </a:lnTo>
                      <a:cubicBezTo>
                        <a:pt x="179" y="3"/>
                        <a:pt x="162" y="1"/>
                        <a:pt x="1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42"/>
                <p:cNvSpPr/>
                <p:nvPr/>
              </p:nvSpPr>
              <p:spPr>
                <a:xfrm>
                  <a:off x="1193200" y="1320050"/>
                  <a:ext cx="288425" cy="171725"/>
                </a:xfrm>
                <a:custGeom>
                  <a:avLst/>
                  <a:gdLst/>
                  <a:ahLst/>
                  <a:cxnLst/>
                  <a:rect l="l" t="t" r="r" b="b"/>
                  <a:pathLst>
                    <a:path w="11537" h="6869" extrusionOk="0">
                      <a:moveTo>
                        <a:pt x="11537" y="1"/>
                      </a:moveTo>
                      <a:lnTo>
                        <a:pt x="58" y="6615"/>
                      </a:lnTo>
                      <a:cubicBezTo>
                        <a:pt x="39" y="6693"/>
                        <a:pt x="0" y="6771"/>
                        <a:pt x="39" y="6810"/>
                      </a:cubicBezTo>
                      <a:cubicBezTo>
                        <a:pt x="58" y="6868"/>
                        <a:pt x="117" y="6868"/>
                        <a:pt x="136" y="6868"/>
                      </a:cubicBezTo>
                      <a:cubicBezTo>
                        <a:pt x="156" y="6868"/>
                        <a:pt x="175" y="6868"/>
                        <a:pt x="175" y="6829"/>
                      </a:cubicBezTo>
                      <a:lnTo>
                        <a:pt x="11537" y="293"/>
                      </a:lnTo>
                      <a:lnTo>
                        <a:pt x="115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42"/>
                <p:cNvSpPr/>
                <p:nvPr/>
              </p:nvSpPr>
              <p:spPr>
                <a:xfrm>
                  <a:off x="1166925" y="1288925"/>
                  <a:ext cx="314700" cy="187275"/>
                </a:xfrm>
                <a:custGeom>
                  <a:avLst/>
                  <a:gdLst/>
                  <a:ahLst/>
                  <a:cxnLst/>
                  <a:rect l="l" t="t" r="r" b="b"/>
                  <a:pathLst>
                    <a:path w="12588" h="7491" extrusionOk="0">
                      <a:moveTo>
                        <a:pt x="12588" y="1"/>
                      </a:moveTo>
                      <a:lnTo>
                        <a:pt x="39" y="7257"/>
                      </a:lnTo>
                      <a:cubicBezTo>
                        <a:pt x="20" y="7296"/>
                        <a:pt x="1" y="7394"/>
                        <a:pt x="20" y="7452"/>
                      </a:cubicBezTo>
                      <a:cubicBezTo>
                        <a:pt x="39" y="7491"/>
                        <a:pt x="78" y="7491"/>
                        <a:pt x="117" y="7491"/>
                      </a:cubicBezTo>
                      <a:cubicBezTo>
                        <a:pt x="137" y="7491"/>
                        <a:pt x="156" y="7491"/>
                        <a:pt x="156" y="7471"/>
                      </a:cubicBezTo>
                      <a:lnTo>
                        <a:pt x="12588" y="292"/>
                      </a:lnTo>
                      <a:lnTo>
                        <a:pt x="125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42"/>
                <p:cNvSpPr/>
                <p:nvPr/>
              </p:nvSpPr>
              <p:spPr>
                <a:xfrm>
                  <a:off x="1140175" y="1258275"/>
                  <a:ext cx="341450" cy="202375"/>
                </a:xfrm>
                <a:custGeom>
                  <a:avLst/>
                  <a:gdLst/>
                  <a:ahLst/>
                  <a:cxnLst/>
                  <a:rect l="l" t="t" r="r" b="b"/>
                  <a:pathLst>
                    <a:path w="13658" h="8095" extrusionOk="0">
                      <a:moveTo>
                        <a:pt x="13658" y="1"/>
                      </a:moveTo>
                      <a:lnTo>
                        <a:pt x="39" y="7841"/>
                      </a:lnTo>
                      <a:cubicBezTo>
                        <a:pt x="1" y="7919"/>
                        <a:pt x="1" y="7997"/>
                        <a:pt x="20" y="8036"/>
                      </a:cubicBezTo>
                      <a:cubicBezTo>
                        <a:pt x="39" y="8094"/>
                        <a:pt x="98" y="8094"/>
                        <a:pt x="117" y="8094"/>
                      </a:cubicBezTo>
                      <a:cubicBezTo>
                        <a:pt x="137" y="8094"/>
                        <a:pt x="156" y="8094"/>
                        <a:pt x="156" y="8075"/>
                      </a:cubicBezTo>
                      <a:lnTo>
                        <a:pt x="13658" y="293"/>
                      </a:lnTo>
                      <a:lnTo>
                        <a:pt x="136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42"/>
                <p:cNvSpPr/>
                <p:nvPr/>
              </p:nvSpPr>
              <p:spPr>
                <a:xfrm>
                  <a:off x="1112450" y="1227150"/>
                  <a:ext cx="369175" cy="218425"/>
                </a:xfrm>
                <a:custGeom>
                  <a:avLst/>
                  <a:gdLst/>
                  <a:ahLst/>
                  <a:cxnLst/>
                  <a:rect l="l" t="t" r="r" b="b"/>
                  <a:pathLst>
                    <a:path w="14767" h="8737" extrusionOk="0">
                      <a:moveTo>
                        <a:pt x="14767" y="1"/>
                      </a:moveTo>
                      <a:lnTo>
                        <a:pt x="78" y="8483"/>
                      </a:lnTo>
                      <a:cubicBezTo>
                        <a:pt x="39" y="8542"/>
                        <a:pt x="1" y="8600"/>
                        <a:pt x="59" y="8678"/>
                      </a:cubicBezTo>
                      <a:cubicBezTo>
                        <a:pt x="78" y="8736"/>
                        <a:pt x="137" y="8736"/>
                        <a:pt x="156" y="8736"/>
                      </a:cubicBezTo>
                      <a:cubicBezTo>
                        <a:pt x="176" y="8736"/>
                        <a:pt x="195" y="8736"/>
                        <a:pt x="195" y="8697"/>
                      </a:cubicBezTo>
                      <a:lnTo>
                        <a:pt x="14767" y="293"/>
                      </a:lnTo>
                      <a:lnTo>
                        <a:pt x="147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42"/>
                <p:cNvSpPr/>
                <p:nvPr/>
              </p:nvSpPr>
              <p:spPr>
                <a:xfrm>
                  <a:off x="1085700" y="1195550"/>
                  <a:ext cx="396425" cy="233975"/>
                </a:xfrm>
                <a:custGeom>
                  <a:avLst/>
                  <a:gdLst/>
                  <a:ahLst/>
                  <a:cxnLst/>
                  <a:rect l="l" t="t" r="r" b="b"/>
                  <a:pathLst>
                    <a:path w="15857" h="9359" extrusionOk="0">
                      <a:moveTo>
                        <a:pt x="15856" y="0"/>
                      </a:moveTo>
                      <a:lnTo>
                        <a:pt x="78" y="9086"/>
                      </a:lnTo>
                      <a:cubicBezTo>
                        <a:pt x="39" y="9183"/>
                        <a:pt x="1" y="9261"/>
                        <a:pt x="59" y="9319"/>
                      </a:cubicBezTo>
                      <a:cubicBezTo>
                        <a:pt x="78" y="9358"/>
                        <a:pt x="137" y="9358"/>
                        <a:pt x="156" y="9358"/>
                      </a:cubicBezTo>
                      <a:cubicBezTo>
                        <a:pt x="176" y="9358"/>
                        <a:pt x="195" y="9358"/>
                        <a:pt x="195" y="9339"/>
                      </a:cubicBezTo>
                      <a:lnTo>
                        <a:pt x="15856" y="292"/>
                      </a:lnTo>
                      <a:lnTo>
                        <a:pt x="15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42"/>
                <p:cNvSpPr/>
                <p:nvPr/>
              </p:nvSpPr>
              <p:spPr>
                <a:xfrm>
                  <a:off x="1058950" y="1164900"/>
                  <a:ext cx="422675" cy="249550"/>
                </a:xfrm>
                <a:custGeom>
                  <a:avLst/>
                  <a:gdLst/>
                  <a:ahLst/>
                  <a:cxnLst/>
                  <a:rect l="l" t="t" r="r" b="b"/>
                  <a:pathLst>
                    <a:path w="16907" h="9982" extrusionOk="0">
                      <a:moveTo>
                        <a:pt x="16907" y="1"/>
                      </a:moveTo>
                      <a:lnTo>
                        <a:pt x="59" y="9728"/>
                      </a:lnTo>
                      <a:cubicBezTo>
                        <a:pt x="39" y="9786"/>
                        <a:pt x="1" y="9864"/>
                        <a:pt x="39" y="9923"/>
                      </a:cubicBezTo>
                      <a:cubicBezTo>
                        <a:pt x="59" y="9981"/>
                        <a:pt x="98" y="9981"/>
                        <a:pt x="137" y="9981"/>
                      </a:cubicBezTo>
                      <a:cubicBezTo>
                        <a:pt x="156" y="9981"/>
                        <a:pt x="176" y="9981"/>
                        <a:pt x="176" y="9962"/>
                      </a:cubicBezTo>
                      <a:lnTo>
                        <a:pt x="16907" y="292"/>
                      </a:lnTo>
                      <a:lnTo>
                        <a:pt x="169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42"/>
                <p:cNvSpPr/>
                <p:nvPr/>
              </p:nvSpPr>
              <p:spPr>
                <a:xfrm>
                  <a:off x="1032200" y="1133300"/>
                  <a:ext cx="449425" cy="265100"/>
                </a:xfrm>
                <a:custGeom>
                  <a:avLst/>
                  <a:gdLst/>
                  <a:ahLst/>
                  <a:cxnLst/>
                  <a:rect l="l" t="t" r="r" b="b"/>
                  <a:pathLst>
                    <a:path w="17977" h="10604" extrusionOk="0">
                      <a:moveTo>
                        <a:pt x="17977" y="0"/>
                      </a:moveTo>
                      <a:lnTo>
                        <a:pt x="59" y="10350"/>
                      </a:lnTo>
                      <a:cubicBezTo>
                        <a:pt x="39" y="10447"/>
                        <a:pt x="1" y="10506"/>
                        <a:pt x="39" y="10564"/>
                      </a:cubicBezTo>
                      <a:cubicBezTo>
                        <a:pt x="59" y="10603"/>
                        <a:pt x="98" y="10603"/>
                        <a:pt x="137" y="10603"/>
                      </a:cubicBezTo>
                      <a:cubicBezTo>
                        <a:pt x="156" y="10603"/>
                        <a:pt x="176" y="10603"/>
                        <a:pt x="176" y="10584"/>
                      </a:cubicBezTo>
                      <a:lnTo>
                        <a:pt x="17977" y="292"/>
                      </a:lnTo>
                      <a:lnTo>
                        <a:pt x="1797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42"/>
                <p:cNvSpPr/>
                <p:nvPr/>
              </p:nvSpPr>
              <p:spPr>
                <a:xfrm>
                  <a:off x="1005450" y="1103625"/>
                  <a:ext cx="476175" cy="279675"/>
                </a:xfrm>
                <a:custGeom>
                  <a:avLst/>
                  <a:gdLst/>
                  <a:ahLst/>
                  <a:cxnLst/>
                  <a:rect l="l" t="t" r="r" b="b"/>
                  <a:pathLst>
                    <a:path w="19047" h="11187" extrusionOk="0">
                      <a:moveTo>
                        <a:pt x="19047" y="0"/>
                      </a:moveTo>
                      <a:lnTo>
                        <a:pt x="78" y="10973"/>
                      </a:lnTo>
                      <a:cubicBezTo>
                        <a:pt x="0" y="10992"/>
                        <a:pt x="0" y="11070"/>
                        <a:pt x="39" y="11148"/>
                      </a:cubicBezTo>
                      <a:cubicBezTo>
                        <a:pt x="59" y="11187"/>
                        <a:pt x="98" y="11187"/>
                        <a:pt x="137" y="11187"/>
                      </a:cubicBezTo>
                      <a:cubicBezTo>
                        <a:pt x="156" y="11187"/>
                        <a:pt x="176" y="11187"/>
                        <a:pt x="176" y="11167"/>
                      </a:cubicBezTo>
                      <a:lnTo>
                        <a:pt x="19047" y="273"/>
                      </a:lnTo>
                      <a:lnTo>
                        <a:pt x="190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42"/>
                <p:cNvSpPr/>
                <p:nvPr/>
              </p:nvSpPr>
              <p:spPr>
                <a:xfrm>
                  <a:off x="951450" y="1137675"/>
                  <a:ext cx="369200" cy="214500"/>
                </a:xfrm>
                <a:custGeom>
                  <a:avLst/>
                  <a:gdLst/>
                  <a:ahLst/>
                  <a:cxnLst/>
                  <a:rect l="l" t="t" r="r" b="b"/>
                  <a:pathLst>
                    <a:path w="14768" h="8580" extrusionOk="0">
                      <a:moveTo>
                        <a:pt x="14553" y="0"/>
                      </a:moveTo>
                      <a:lnTo>
                        <a:pt x="79" y="8366"/>
                      </a:lnTo>
                      <a:cubicBezTo>
                        <a:pt x="20" y="8385"/>
                        <a:pt x="1" y="8463"/>
                        <a:pt x="20" y="8541"/>
                      </a:cubicBezTo>
                      <a:cubicBezTo>
                        <a:pt x="59" y="8560"/>
                        <a:pt x="98" y="8580"/>
                        <a:pt x="157" y="8580"/>
                      </a:cubicBezTo>
                      <a:cubicBezTo>
                        <a:pt x="176" y="8580"/>
                        <a:pt x="196" y="8580"/>
                        <a:pt x="196" y="8560"/>
                      </a:cubicBezTo>
                      <a:lnTo>
                        <a:pt x="14767" y="156"/>
                      </a:lnTo>
                      <a:cubicBezTo>
                        <a:pt x="14748" y="156"/>
                        <a:pt x="14709" y="117"/>
                        <a:pt x="14689" y="117"/>
                      </a:cubicBezTo>
                      <a:cubicBezTo>
                        <a:pt x="14651" y="97"/>
                        <a:pt x="14592" y="58"/>
                        <a:pt x="145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42"/>
                <p:cNvSpPr/>
                <p:nvPr/>
              </p:nvSpPr>
              <p:spPr>
                <a:xfrm>
                  <a:off x="1073550" y="1234450"/>
                  <a:ext cx="27750" cy="15100"/>
                </a:xfrm>
                <a:custGeom>
                  <a:avLst/>
                  <a:gdLst/>
                  <a:ahLst/>
                  <a:cxnLst/>
                  <a:rect l="l" t="t" r="r" b="b"/>
                  <a:pathLst>
                    <a:path w="1110" h="604" extrusionOk="0">
                      <a:moveTo>
                        <a:pt x="856" y="1"/>
                      </a:moveTo>
                      <a:lnTo>
                        <a:pt x="0" y="468"/>
                      </a:lnTo>
                      <a:lnTo>
                        <a:pt x="253" y="604"/>
                      </a:lnTo>
                      <a:lnTo>
                        <a:pt x="1109" y="137"/>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42"/>
                <p:cNvSpPr/>
                <p:nvPr/>
              </p:nvSpPr>
              <p:spPr>
                <a:xfrm>
                  <a:off x="1020050" y="1265575"/>
                  <a:ext cx="26775" cy="15100"/>
                </a:xfrm>
                <a:custGeom>
                  <a:avLst/>
                  <a:gdLst/>
                  <a:ahLst/>
                  <a:cxnLst/>
                  <a:rect l="l" t="t" r="r" b="b"/>
                  <a:pathLst>
                    <a:path w="1071" h="604" extrusionOk="0">
                      <a:moveTo>
                        <a:pt x="837" y="1"/>
                      </a:moveTo>
                      <a:lnTo>
                        <a:pt x="0" y="487"/>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42"/>
                <p:cNvSpPr/>
                <p:nvPr/>
              </p:nvSpPr>
              <p:spPr>
                <a:xfrm>
                  <a:off x="939300" y="1311800"/>
                  <a:ext cx="27275" cy="15575"/>
                </a:xfrm>
                <a:custGeom>
                  <a:avLst/>
                  <a:gdLst/>
                  <a:ahLst/>
                  <a:cxnLst/>
                  <a:rect l="l" t="t" r="r" b="b"/>
                  <a:pathLst>
                    <a:path w="1091" h="623" extrusionOk="0">
                      <a:moveTo>
                        <a:pt x="857" y="0"/>
                      </a:moveTo>
                      <a:lnTo>
                        <a:pt x="1" y="486"/>
                      </a:lnTo>
                      <a:lnTo>
                        <a:pt x="254" y="623"/>
                      </a:lnTo>
                      <a:lnTo>
                        <a:pt x="1090" y="136"/>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42"/>
                <p:cNvSpPr/>
                <p:nvPr/>
              </p:nvSpPr>
              <p:spPr>
                <a:xfrm>
                  <a:off x="966550" y="1296225"/>
                  <a:ext cx="26775" cy="15600"/>
                </a:xfrm>
                <a:custGeom>
                  <a:avLst/>
                  <a:gdLst/>
                  <a:ahLst/>
                  <a:cxnLst/>
                  <a:rect l="l" t="t" r="r" b="b"/>
                  <a:pathLst>
                    <a:path w="1071" h="624" extrusionOk="0">
                      <a:moveTo>
                        <a:pt x="837" y="0"/>
                      </a:moveTo>
                      <a:lnTo>
                        <a:pt x="0" y="487"/>
                      </a:lnTo>
                      <a:lnTo>
                        <a:pt x="253" y="623"/>
                      </a:lnTo>
                      <a:lnTo>
                        <a:pt x="1070"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42"/>
                <p:cNvSpPr/>
                <p:nvPr/>
              </p:nvSpPr>
              <p:spPr>
                <a:xfrm>
                  <a:off x="1046800" y="1249525"/>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42"/>
                <p:cNvSpPr/>
                <p:nvPr/>
              </p:nvSpPr>
              <p:spPr>
                <a:xfrm>
                  <a:off x="1101275" y="1010725"/>
                  <a:ext cx="380850" cy="223750"/>
                </a:xfrm>
                <a:custGeom>
                  <a:avLst/>
                  <a:gdLst/>
                  <a:ahLst/>
                  <a:cxnLst/>
                  <a:rect l="l" t="t" r="r" b="b"/>
                  <a:pathLst>
                    <a:path w="15234" h="8950" extrusionOk="0">
                      <a:moveTo>
                        <a:pt x="15233" y="0"/>
                      </a:moveTo>
                      <a:lnTo>
                        <a:pt x="0" y="8794"/>
                      </a:lnTo>
                      <a:lnTo>
                        <a:pt x="234" y="8950"/>
                      </a:lnTo>
                      <a:lnTo>
                        <a:pt x="15233" y="273"/>
                      </a:lnTo>
                      <a:lnTo>
                        <a:pt x="152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42"/>
                <p:cNvSpPr/>
                <p:nvPr/>
              </p:nvSpPr>
              <p:spPr>
                <a:xfrm>
                  <a:off x="993300" y="1280650"/>
                  <a:ext cx="26775" cy="15600"/>
                </a:xfrm>
                <a:custGeom>
                  <a:avLst/>
                  <a:gdLst/>
                  <a:ahLst/>
                  <a:cxnLst/>
                  <a:rect l="l" t="t" r="r" b="b"/>
                  <a:pathLst>
                    <a:path w="1071" h="624" extrusionOk="0">
                      <a:moveTo>
                        <a:pt x="837" y="1"/>
                      </a:moveTo>
                      <a:lnTo>
                        <a:pt x="0" y="487"/>
                      </a:lnTo>
                      <a:lnTo>
                        <a:pt x="253" y="623"/>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42"/>
                <p:cNvSpPr/>
                <p:nvPr/>
              </p:nvSpPr>
              <p:spPr>
                <a:xfrm>
                  <a:off x="924700" y="1326875"/>
                  <a:ext cx="14150" cy="9750"/>
                </a:xfrm>
                <a:custGeom>
                  <a:avLst/>
                  <a:gdLst/>
                  <a:ahLst/>
                  <a:cxnLst/>
                  <a:rect l="l" t="t" r="r" b="b"/>
                  <a:pathLst>
                    <a:path w="566" h="390" extrusionOk="0">
                      <a:moveTo>
                        <a:pt x="312" y="0"/>
                      </a:moveTo>
                      <a:lnTo>
                        <a:pt x="79" y="175"/>
                      </a:lnTo>
                      <a:cubicBezTo>
                        <a:pt x="20" y="195"/>
                        <a:pt x="1" y="273"/>
                        <a:pt x="20" y="331"/>
                      </a:cubicBezTo>
                      <a:cubicBezTo>
                        <a:pt x="59" y="389"/>
                        <a:pt x="98" y="389"/>
                        <a:pt x="118" y="389"/>
                      </a:cubicBezTo>
                      <a:cubicBezTo>
                        <a:pt x="157" y="389"/>
                        <a:pt x="176" y="389"/>
                        <a:pt x="176" y="370"/>
                      </a:cubicBezTo>
                      <a:lnTo>
                        <a:pt x="565" y="13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42"/>
                <p:cNvSpPr/>
                <p:nvPr/>
              </p:nvSpPr>
              <p:spPr>
                <a:xfrm>
                  <a:off x="1046800" y="1218400"/>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42"/>
                <p:cNvSpPr/>
                <p:nvPr/>
              </p:nvSpPr>
              <p:spPr>
                <a:xfrm>
                  <a:off x="1020050" y="1234450"/>
                  <a:ext cx="26775" cy="15100"/>
                </a:xfrm>
                <a:custGeom>
                  <a:avLst/>
                  <a:gdLst/>
                  <a:ahLst/>
                  <a:cxnLst/>
                  <a:rect l="l" t="t" r="r" b="b"/>
                  <a:pathLst>
                    <a:path w="1071" h="604" extrusionOk="0">
                      <a:moveTo>
                        <a:pt x="837" y="1"/>
                      </a:moveTo>
                      <a:lnTo>
                        <a:pt x="0" y="468"/>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42"/>
                <p:cNvSpPr/>
                <p:nvPr/>
              </p:nvSpPr>
              <p:spPr>
                <a:xfrm>
                  <a:off x="993300" y="1249525"/>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42"/>
                <p:cNvSpPr/>
                <p:nvPr/>
              </p:nvSpPr>
              <p:spPr>
                <a:xfrm>
                  <a:off x="897950" y="1311800"/>
                  <a:ext cx="14150" cy="9750"/>
                </a:xfrm>
                <a:custGeom>
                  <a:avLst/>
                  <a:gdLst/>
                  <a:ahLst/>
                  <a:cxnLst/>
                  <a:rect l="l" t="t" r="r" b="b"/>
                  <a:pathLst>
                    <a:path w="566" h="390" extrusionOk="0">
                      <a:moveTo>
                        <a:pt x="312" y="0"/>
                      </a:moveTo>
                      <a:lnTo>
                        <a:pt x="79" y="156"/>
                      </a:lnTo>
                      <a:cubicBezTo>
                        <a:pt x="20" y="195"/>
                        <a:pt x="1" y="253"/>
                        <a:pt x="20" y="331"/>
                      </a:cubicBezTo>
                      <a:cubicBezTo>
                        <a:pt x="59" y="389"/>
                        <a:pt x="98" y="389"/>
                        <a:pt x="118" y="389"/>
                      </a:cubicBezTo>
                      <a:cubicBezTo>
                        <a:pt x="137" y="389"/>
                        <a:pt x="176" y="389"/>
                        <a:pt x="176" y="350"/>
                      </a:cubicBezTo>
                      <a:lnTo>
                        <a:pt x="565" y="13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42"/>
                <p:cNvSpPr/>
                <p:nvPr/>
              </p:nvSpPr>
              <p:spPr>
                <a:xfrm>
                  <a:off x="912550" y="1296225"/>
                  <a:ext cx="26775" cy="15600"/>
                </a:xfrm>
                <a:custGeom>
                  <a:avLst/>
                  <a:gdLst/>
                  <a:ahLst/>
                  <a:cxnLst/>
                  <a:rect l="l" t="t" r="r" b="b"/>
                  <a:pathLst>
                    <a:path w="1071" h="624" extrusionOk="0">
                      <a:moveTo>
                        <a:pt x="837" y="0"/>
                      </a:moveTo>
                      <a:lnTo>
                        <a:pt x="1" y="487"/>
                      </a:lnTo>
                      <a:lnTo>
                        <a:pt x="254" y="623"/>
                      </a:lnTo>
                      <a:lnTo>
                        <a:pt x="1071" y="15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42"/>
                <p:cNvSpPr/>
                <p:nvPr/>
              </p:nvSpPr>
              <p:spPr>
                <a:xfrm>
                  <a:off x="966550" y="1265575"/>
                  <a:ext cx="26775" cy="15100"/>
                </a:xfrm>
                <a:custGeom>
                  <a:avLst/>
                  <a:gdLst/>
                  <a:ahLst/>
                  <a:cxnLst/>
                  <a:rect l="l" t="t" r="r" b="b"/>
                  <a:pathLst>
                    <a:path w="1071" h="604" extrusionOk="0">
                      <a:moveTo>
                        <a:pt x="837" y="1"/>
                      </a:moveTo>
                      <a:lnTo>
                        <a:pt x="0" y="487"/>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42"/>
                <p:cNvSpPr/>
                <p:nvPr/>
              </p:nvSpPr>
              <p:spPr>
                <a:xfrm>
                  <a:off x="939300" y="1280650"/>
                  <a:ext cx="27275" cy="15600"/>
                </a:xfrm>
                <a:custGeom>
                  <a:avLst/>
                  <a:gdLst/>
                  <a:ahLst/>
                  <a:cxnLst/>
                  <a:rect l="l" t="t" r="r" b="b"/>
                  <a:pathLst>
                    <a:path w="1091" h="624" extrusionOk="0">
                      <a:moveTo>
                        <a:pt x="857" y="1"/>
                      </a:moveTo>
                      <a:lnTo>
                        <a:pt x="1" y="487"/>
                      </a:lnTo>
                      <a:lnTo>
                        <a:pt x="254" y="623"/>
                      </a:lnTo>
                      <a:lnTo>
                        <a:pt x="109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42"/>
                <p:cNvSpPr/>
                <p:nvPr/>
              </p:nvSpPr>
              <p:spPr>
                <a:xfrm>
                  <a:off x="1074525" y="1024825"/>
                  <a:ext cx="334150" cy="193125"/>
                </a:xfrm>
                <a:custGeom>
                  <a:avLst/>
                  <a:gdLst/>
                  <a:ahLst/>
                  <a:cxnLst/>
                  <a:rect l="l" t="t" r="r" b="b"/>
                  <a:pathLst>
                    <a:path w="13366" h="7725" extrusionOk="0">
                      <a:moveTo>
                        <a:pt x="13152" y="1"/>
                      </a:moveTo>
                      <a:lnTo>
                        <a:pt x="0" y="7569"/>
                      </a:lnTo>
                      <a:lnTo>
                        <a:pt x="234" y="7724"/>
                      </a:lnTo>
                      <a:lnTo>
                        <a:pt x="13366" y="156"/>
                      </a:lnTo>
                      <a:cubicBezTo>
                        <a:pt x="13346" y="137"/>
                        <a:pt x="13327" y="137"/>
                        <a:pt x="13288" y="117"/>
                      </a:cubicBezTo>
                      <a:cubicBezTo>
                        <a:pt x="13249" y="98"/>
                        <a:pt x="13191" y="39"/>
                        <a:pt x="13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42"/>
                <p:cNvSpPr/>
                <p:nvPr/>
              </p:nvSpPr>
              <p:spPr>
                <a:xfrm>
                  <a:off x="1046800" y="1046725"/>
                  <a:ext cx="271900" cy="157125"/>
                </a:xfrm>
                <a:custGeom>
                  <a:avLst/>
                  <a:gdLst/>
                  <a:ahLst/>
                  <a:cxnLst/>
                  <a:rect l="l" t="t" r="r" b="b"/>
                  <a:pathLst>
                    <a:path w="10876" h="6285" extrusionOk="0">
                      <a:moveTo>
                        <a:pt x="10661" y="0"/>
                      </a:moveTo>
                      <a:lnTo>
                        <a:pt x="0" y="6148"/>
                      </a:lnTo>
                      <a:lnTo>
                        <a:pt x="253" y="6284"/>
                      </a:lnTo>
                      <a:lnTo>
                        <a:pt x="10875" y="136"/>
                      </a:lnTo>
                      <a:cubicBezTo>
                        <a:pt x="10856" y="136"/>
                        <a:pt x="10837" y="117"/>
                        <a:pt x="10798" y="117"/>
                      </a:cubicBezTo>
                      <a:cubicBezTo>
                        <a:pt x="10759" y="97"/>
                        <a:pt x="10700" y="39"/>
                        <a:pt x="10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42"/>
                <p:cNvSpPr/>
                <p:nvPr/>
              </p:nvSpPr>
              <p:spPr>
                <a:xfrm>
                  <a:off x="939300" y="1249525"/>
                  <a:ext cx="27275" cy="16075"/>
                </a:xfrm>
                <a:custGeom>
                  <a:avLst/>
                  <a:gdLst/>
                  <a:ahLst/>
                  <a:cxnLst/>
                  <a:rect l="l" t="t" r="r" b="b"/>
                  <a:pathLst>
                    <a:path w="1091" h="643" extrusionOk="0">
                      <a:moveTo>
                        <a:pt x="857" y="1"/>
                      </a:moveTo>
                      <a:lnTo>
                        <a:pt x="1" y="487"/>
                      </a:lnTo>
                      <a:lnTo>
                        <a:pt x="254" y="643"/>
                      </a:lnTo>
                      <a:lnTo>
                        <a:pt x="1090" y="156"/>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42"/>
                <p:cNvSpPr/>
                <p:nvPr/>
              </p:nvSpPr>
              <p:spPr>
                <a:xfrm>
                  <a:off x="993300" y="1218400"/>
                  <a:ext cx="26775" cy="16075"/>
                </a:xfrm>
                <a:custGeom>
                  <a:avLst/>
                  <a:gdLst/>
                  <a:ahLst/>
                  <a:cxnLst/>
                  <a:rect l="l" t="t" r="r" b="b"/>
                  <a:pathLst>
                    <a:path w="1071" h="643" extrusionOk="0">
                      <a:moveTo>
                        <a:pt x="837" y="1"/>
                      </a:moveTo>
                      <a:lnTo>
                        <a:pt x="0" y="487"/>
                      </a:lnTo>
                      <a:lnTo>
                        <a:pt x="253" y="643"/>
                      </a:lnTo>
                      <a:lnTo>
                        <a:pt x="1070"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42"/>
                <p:cNvSpPr/>
                <p:nvPr/>
              </p:nvSpPr>
              <p:spPr>
                <a:xfrm>
                  <a:off x="966550" y="1234450"/>
                  <a:ext cx="26775" cy="15100"/>
                </a:xfrm>
                <a:custGeom>
                  <a:avLst/>
                  <a:gdLst/>
                  <a:ahLst/>
                  <a:cxnLst/>
                  <a:rect l="l" t="t" r="r" b="b"/>
                  <a:pathLst>
                    <a:path w="1071" h="604" extrusionOk="0">
                      <a:moveTo>
                        <a:pt x="837" y="1"/>
                      </a:moveTo>
                      <a:lnTo>
                        <a:pt x="0" y="468"/>
                      </a:lnTo>
                      <a:lnTo>
                        <a:pt x="253" y="604"/>
                      </a:lnTo>
                      <a:lnTo>
                        <a:pt x="1070"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42"/>
                <p:cNvSpPr/>
                <p:nvPr/>
              </p:nvSpPr>
              <p:spPr>
                <a:xfrm>
                  <a:off x="912550" y="1265575"/>
                  <a:ext cx="26775" cy="15100"/>
                </a:xfrm>
                <a:custGeom>
                  <a:avLst/>
                  <a:gdLst/>
                  <a:ahLst/>
                  <a:cxnLst/>
                  <a:rect l="l" t="t" r="r" b="b"/>
                  <a:pathLst>
                    <a:path w="1071" h="604" extrusionOk="0">
                      <a:moveTo>
                        <a:pt x="837" y="1"/>
                      </a:moveTo>
                      <a:lnTo>
                        <a:pt x="1" y="487"/>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42"/>
                <p:cNvSpPr/>
                <p:nvPr/>
              </p:nvSpPr>
              <p:spPr>
                <a:xfrm>
                  <a:off x="1020050" y="1203325"/>
                  <a:ext cx="26775" cy="15100"/>
                </a:xfrm>
                <a:custGeom>
                  <a:avLst/>
                  <a:gdLst/>
                  <a:ahLst/>
                  <a:cxnLst/>
                  <a:rect l="l" t="t" r="r" b="b"/>
                  <a:pathLst>
                    <a:path w="1071" h="604" extrusionOk="0">
                      <a:moveTo>
                        <a:pt x="837" y="1"/>
                      </a:moveTo>
                      <a:lnTo>
                        <a:pt x="0" y="467"/>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42"/>
                <p:cNvSpPr/>
                <p:nvPr/>
              </p:nvSpPr>
              <p:spPr>
                <a:xfrm>
                  <a:off x="885800" y="1280650"/>
                  <a:ext cx="26775" cy="15600"/>
                </a:xfrm>
                <a:custGeom>
                  <a:avLst/>
                  <a:gdLst/>
                  <a:ahLst/>
                  <a:cxnLst/>
                  <a:rect l="l" t="t" r="r" b="b"/>
                  <a:pathLst>
                    <a:path w="1071" h="624" extrusionOk="0">
                      <a:moveTo>
                        <a:pt x="837" y="1"/>
                      </a:moveTo>
                      <a:lnTo>
                        <a:pt x="1" y="487"/>
                      </a:lnTo>
                      <a:lnTo>
                        <a:pt x="253"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42"/>
                <p:cNvSpPr/>
                <p:nvPr/>
              </p:nvSpPr>
              <p:spPr>
                <a:xfrm>
                  <a:off x="871200" y="1295750"/>
                  <a:ext cx="14150" cy="9750"/>
                </a:xfrm>
                <a:custGeom>
                  <a:avLst/>
                  <a:gdLst/>
                  <a:ahLst/>
                  <a:cxnLst/>
                  <a:rect l="l" t="t" r="r" b="b"/>
                  <a:pathLst>
                    <a:path w="566" h="390" extrusionOk="0">
                      <a:moveTo>
                        <a:pt x="312" y="0"/>
                      </a:moveTo>
                      <a:lnTo>
                        <a:pt x="79" y="175"/>
                      </a:lnTo>
                      <a:cubicBezTo>
                        <a:pt x="20" y="195"/>
                        <a:pt x="1" y="272"/>
                        <a:pt x="20" y="350"/>
                      </a:cubicBezTo>
                      <a:cubicBezTo>
                        <a:pt x="59" y="389"/>
                        <a:pt x="98" y="389"/>
                        <a:pt x="118" y="389"/>
                      </a:cubicBezTo>
                      <a:cubicBezTo>
                        <a:pt x="157" y="389"/>
                        <a:pt x="176" y="389"/>
                        <a:pt x="176" y="370"/>
                      </a:cubicBezTo>
                      <a:lnTo>
                        <a:pt x="565" y="156"/>
                      </a:lnTo>
                      <a:lnTo>
                        <a:pt x="31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42"/>
                <p:cNvSpPr/>
                <p:nvPr/>
              </p:nvSpPr>
              <p:spPr>
                <a:xfrm>
                  <a:off x="993300" y="1187775"/>
                  <a:ext cx="26775" cy="15575"/>
                </a:xfrm>
                <a:custGeom>
                  <a:avLst/>
                  <a:gdLst/>
                  <a:ahLst/>
                  <a:cxnLst/>
                  <a:rect l="l" t="t" r="r" b="b"/>
                  <a:pathLst>
                    <a:path w="1071" h="623" extrusionOk="0">
                      <a:moveTo>
                        <a:pt x="837" y="0"/>
                      </a:moveTo>
                      <a:lnTo>
                        <a:pt x="0" y="486"/>
                      </a:lnTo>
                      <a:lnTo>
                        <a:pt x="253" y="623"/>
                      </a:lnTo>
                      <a:lnTo>
                        <a:pt x="1070" y="13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42"/>
                <p:cNvSpPr/>
                <p:nvPr/>
              </p:nvSpPr>
              <p:spPr>
                <a:xfrm>
                  <a:off x="912550" y="1234450"/>
                  <a:ext cx="26775" cy="15100"/>
                </a:xfrm>
                <a:custGeom>
                  <a:avLst/>
                  <a:gdLst/>
                  <a:ahLst/>
                  <a:cxnLst/>
                  <a:rect l="l" t="t" r="r" b="b"/>
                  <a:pathLst>
                    <a:path w="1071" h="604" extrusionOk="0">
                      <a:moveTo>
                        <a:pt x="837" y="1"/>
                      </a:moveTo>
                      <a:lnTo>
                        <a:pt x="1" y="468"/>
                      </a:lnTo>
                      <a:lnTo>
                        <a:pt x="254"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42"/>
                <p:cNvSpPr/>
                <p:nvPr/>
              </p:nvSpPr>
              <p:spPr>
                <a:xfrm>
                  <a:off x="859050" y="1265575"/>
                  <a:ext cx="26775" cy="15100"/>
                </a:xfrm>
                <a:custGeom>
                  <a:avLst/>
                  <a:gdLst/>
                  <a:ahLst/>
                  <a:cxnLst/>
                  <a:rect l="l" t="t" r="r" b="b"/>
                  <a:pathLst>
                    <a:path w="1071" h="604" extrusionOk="0">
                      <a:moveTo>
                        <a:pt x="837" y="1"/>
                      </a:moveTo>
                      <a:lnTo>
                        <a:pt x="1" y="487"/>
                      </a:lnTo>
                      <a:lnTo>
                        <a:pt x="253"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42"/>
                <p:cNvSpPr/>
                <p:nvPr/>
              </p:nvSpPr>
              <p:spPr>
                <a:xfrm>
                  <a:off x="966550" y="1203325"/>
                  <a:ext cx="26775" cy="15100"/>
                </a:xfrm>
                <a:custGeom>
                  <a:avLst/>
                  <a:gdLst/>
                  <a:ahLst/>
                  <a:cxnLst/>
                  <a:rect l="l" t="t" r="r" b="b"/>
                  <a:pathLst>
                    <a:path w="1071" h="604" extrusionOk="0">
                      <a:moveTo>
                        <a:pt x="837" y="1"/>
                      </a:moveTo>
                      <a:lnTo>
                        <a:pt x="0" y="467"/>
                      </a:lnTo>
                      <a:lnTo>
                        <a:pt x="253" y="604"/>
                      </a:lnTo>
                      <a:lnTo>
                        <a:pt x="1070"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42"/>
                <p:cNvSpPr/>
                <p:nvPr/>
              </p:nvSpPr>
              <p:spPr>
                <a:xfrm>
                  <a:off x="885800" y="1249525"/>
                  <a:ext cx="26775" cy="16075"/>
                </a:xfrm>
                <a:custGeom>
                  <a:avLst/>
                  <a:gdLst/>
                  <a:ahLst/>
                  <a:cxnLst/>
                  <a:rect l="l" t="t" r="r" b="b"/>
                  <a:pathLst>
                    <a:path w="1071" h="643" extrusionOk="0">
                      <a:moveTo>
                        <a:pt x="837" y="1"/>
                      </a:moveTo>
                      <a:lnTo>
                        <a:pt x="1" y="487"/>
                      </a:lnTo>
                      <a:lnTo>
                        <a:pt x="253"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42"/>
                <p:cNvSpPr/>
                <p:nvPr/>
              </p:nvSpPr>
              <p:spPr>
                <a:xfrm>
                  <a:off x="939300" y="1218400"/>
                  <a:ext cx="27275" cy="16075"/>
                </a:xfrm>
                <a:custGeom>
                  <a:avLst/>
                  <a:gdLst/>
                  <a:ahLst/>
                  <a:cxnLst/>
                  <a:rect l="l" t="t" r="r" b="b"/>
                  <a:pathLst>
                    <a:path w="1091" h="643" extrusionOk="0">
                      <a:moveTo>
                        <a:pt x="857" y="1"/>
                      </a:moveTo>
                      <a:lnTo>
                        <a:pt x="1" y="487"/>
                      </a:lnTo>
                      <a:lnTo>
                        <a:pt x="254" y="643"/>
                      </a:lnTo>
                      <a:lnTo>
                        <a:pt x="1090" y="156"/>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42"/>
                <p:cNvSpPr/>
                <p:nvPr/>
              </p:nvSpPr>
              <p:spPr>
                <a:xfrm>
                  <a:off x="843975" y="1280650"/>
                  <a:ext cx="14125" cy="9775"/>
                </a:xfrm>
                <a:custGeom>
                  <a:avLst/>
                  <a:gdLst/>
                  <a:ahLst/>
                  <a:cxnLst/>
                  <a:rect l="l" t="t" r="r" b="b"/>
                  <a:pathLst>
                    <a:path w="565" h="391" extrusionOk="0">
                      <a:moveTo>
                        <a:pt x="312" y="1"/>
                      </a:moveTo>
                      <a:lnTo>
                        <a:pt x="78" y="176"/>
                      </a:lnTo>
                      <a:cubicBezTo>
                        <a:pt x="20" y="195"/>
                        <a:pt x="0" y="273"/>
                        <a:pt x="20" y="332"/>
                      </a:cubicBezTo>
                      <a:cubicBezTo>
                        <a:pt x="39" y="390"/>
                        <a:pt x="98" y="390"/>
                        <a:pt x="117" y="390"/>
                      </a:cubicBezTo>
                      <a:cubicBezTo>
                        <a:pt x="137" y="390"/>
                        <a:pt x="176" y="390"/>
                        <a:pt x="176" y="371"/>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42"/>
                <p:cNvSpPr/>
                <p:nvPr/>
              </p:nvSpPr>
              <p:spPr>
                <a:xfrm>
                  <a:off x="1020050" y="917825"/>
                  <a:ext cx="462075" cy="269950"/>
                </a:xfrm>
                <a:custGeom>
                  <a:avLst/>
                  <a:gdLst/>
                  <a:ahLst/>
                  <a:cxnLst/>
                  <a:rect l="l" t="t" r="r" b="b"/>
                  <a:pathLst>
                    <a:path w="18483" h="10798" extrusionOk="0">
                      <a:moveTo>
                        <a:pt x="18482" y="0"/>
                      </a:moveTo>
                      <a:lnTo>
                        <a:pt x="0" y="10642"/>
                      </a:lnTo>
                      <a:lnTo>
                        <a:pt x="253" y="10798"/>
                      </a:lnTo>
                      <a:lnTo>
                        <a:pt x="18482" y="253"/>
                      </a:lnTo>
                      <a:lnTo>
                        <a:pt x="184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42"/>
                <p:cNvSpPr/>
                <p:nvPr/>
              </p:nvSpPr>
              <p:spPr>
                <a:xfrm>
                  <a:off x="939300" y="1187775"/>
                  <a:ext cx="27275" cy="15575"/>
                </a:xfrm>
                <a:custGeom>
                  <a:avLst/>
                  <a:gdLst/>
                  <a:ahLst/>
                  <a:cxnLst/>
                  <a:rect l="l" t="t" r="r" b="b"/>
                  <a:pathLst>
                    <a:path w="1091" h="623" extrusionOk="0">
                      <a:moveTo>
                        <a:pt x="857" y="0"/>
                      </a:moveTo>
                      <a:lnTo>
                        <a:pt x="1" y="486"/>
                      </a:lnTo>
                      <a:lnTo>
                        <a:pt x="254" y="623"/>
                      </a:lnTo>
                      <a:lnTo>
                        <a:pt x="1090" y="136"/>
                      </a:lnTo>
                      <a:lnTo>
                        <a:pt x="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42"/>
                <p:cNvSpPr/>
                <p:nvPr/>
              </p:nvSpPr>
              <p:spPr>
                <a:xfrm>
                  <a:off x="859050" y="1234450"/>
                  <a:ext cx="26775" cy="15100"/>
                </a:xfrm>
                <a:custGeom>
                  <a:avLst/>
                  <a:gdLst/>
                  <a:ahLst/>
                  <a:cxnLst/>
                  <a:rect l="l" t="t" r="r" b="b"/>
                  <a:pathLst>
                    <a:path w="1071" h="604" extrusionOk="0">
                      <a:moveTo>
                        <a:pt x="837" y="1"/>
                      </a:moveTo>
                      <a:lnTo>
                        <a:pt x="1" y="468"/>
                      </a:lnTo>
                      <a:lnTo>
                        <a:pt x="253" y="604"/>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42"/>
                <p:cNvSpPr/>
                <p:nvPr/>
              </p:nvSpPr>
              <p:spPr>
                <a:xfrm>
                  <a:off x="831825" y="1249525"/>
                  <a:ext cx="27250" cy="16075"/>
                </a:xfrm>
                <a:custGeom>
                  <a:avLst/>
                  <a:gdLst/>
                  <a:ahLst/>
                  <a:cxnLst/>
                  <a:rect l="l" t="t" r="r" b="b"/>
                  <a:pathLst>
                    <a:path w="1090" h="643" extrusionOk="0">
                      <a:moveTo>
                        <a:pt x="856" y="1"/>
                      </a:moveTo>
                      <a:lnTo>
                        <a:pt x="0" y="487"/>
                      </a:lnTo>
                      <a:lnTo>
                        <a:pt x="234"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42"/>
                <p:cNvSpPr/>
                <p:nvPr/>
              </p:nvSpPr>
              <p:spPr>
                <a:xfrm>
                  <a:off x="966550" y="1172200"/>
                  <a:ext cx="26775" cy="15575"/>
                </a:xfrm>
                <a:custGeom>
                  <a:avLst/>
                  <a:gdLst/>
                  <a:ahLst/>
                  <a:cxnLst/>
                  <a:rect l="l" t="t" r="r" b="b"/>
                  <a:pathLst>
                    <a:path w="1071" h="623" extrusionOk="0">
                      <a:moveTo>
                        <a:pt x="837" y="0"/>
                      </a:moveTo>
                      <a:lnTo>
                        <a:pt x="0" y="467"/>
                      </a:lnTo>
                      <a:lnTo>
                        <a:pt x="253" y="623"/>
                      </a:lnTo>
                      <a:lnTo>
                        <a:pt x="1070"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42"/>
                <p:cNvSpPr/>
                <p:nvPr/>
              </p:nvSpPr>
              <p:spPr>
                <a:xfrm>
                  <a:off x="992800" y="773375"/>
                  <a:ext cx="447500" cy="398850"/>
                </a:xfrm>
                <a:custGeom>
                  <a:avLst/>
                  <a:gdLst/>
                  <a:ahLst/>
                  <a:cxnLst/>
                  <a:rect l="l" t="t" r="r" b="b"/>
                  <a:pathLst>
                    <a:path w="17900" h="15954" extrusionOk="0">
                      <a:moveTo>
                        <a:pt x="17782" y="0"/>
                      </a:moveTo>
                      <a:cubicBezTo>
                        <a:pt x="17705" y="0"/>
                        <a:pt x="17666" y="59"/>
                        <a:pt x="17666" y="137"/>
                      </a:cubicBezTo>
                      <a:lnTo>
                        <a:pt x="17666" y="5623"/>
                      </a:lnTo>
                      <a:lnTo>
                        <a:pt x="1" y="15817"/>
                      </a:lnTo>
                      <a:lnTo>
                        <a:pt x="254" y="15953"/>
                      </a:lnTo>
                      <a:lnTo>
                        <a:pt x="17860" y="5798"/>
                      </a:lnTo>
                      <a:cubicBezTo>
                        <a:pt x="17899" y="5778"/>
                        <a:pt x="17899" y="5720"/>
                        <a:pt x="17899" y="5701"/>
                      </a:cubicBezTo>
                      <a:lnTo>
                        <a:pt x="17899" y="137"/>
                      </a:lnTo>
                      <a:cubicBezTo>
                        <a:pt x="17899" y="59"/>
                        <a:pt x="17860" y="0"/>
                        <a:pt x="177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42"/>
                <p:cNvSpPr/>
                <p:nvPr/>
              </p:nvSpPr>
              <p:spPr>
                <a:xfrm>
                  <a:off x="817225" y="1264600"/>
                  <a:ext cx="14125" cy="9750"/>
                </a:xfrm>
                <a:custGeom>
                  <a:avLst/>
                  <a:gdLst/>
                  <a:ahLst/>
                  <a:cxnLst/>
                  <a:rect l="l" t="t" r="r" b="b"/>
                  <a:pathLst>
                    <a:path w="565" h="390" extrusionOk="0">
                      <a:moveTo>
                        <a:pt x="312" y="1"/>
                      </a:moveTo>
                      <a:lnTo>
                        <a:pt x="78" y="176"/>
                      </a:lnTo>
                      <a:cubicBezTo>
                        <a:pt x="20" y="195"/>
                        <a:pt x="0" y="273"/>
                        <a:pt x="20" y="351"/>
                      </a:cubicBezTo>
                      <a:cubicBezTo>
                        <a:pt x="39" y="390"/>
                        <a:pt x="98" y="390"/>
                        <a:pt x="117" y="390"/>
                      </a:cubicBezTo>
                      <a:cubicBezTo>
                        <a:pt x="137" y="390"/>
                        <a:pt x="176" y="390"/>
                        <a:pt x="176" y="371"/>
                      </a:cubicBezTo>
                      <a:lnTo>
                        <a:pt x="565" y="15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42"/>
                <p:cNvSpPr/>
                <p:nvPr/>
              </p:nvSpPr>
              <p:spPr>
                <a:xfrm>
                  <a:off x="885800" y="1218400"/>
                  <a:ext cx="26775" cy="16075"/>
                </a:xfrm>
                <a:custGeom>
                  <a:avLst/>
                  <a:gdLst/>
                  <a:ahLst/>
                  <a:cxnLst/>
                  <a:rect l="l" t="t" r="r" b="b"/>
                  <a:pathLst>
                    <a:path w="1071" h="643" extrusionOk="0">
                      <a:moveTo>
                        <a:pt x="837" y="1"/>
                      </a:moveTo>
                      <a:lnTo>
                        <a:pt x="1" y="487"/>
                      </a:lnTo>
                      <a:lnTo>
                        <a:pt x="253" y="643"/>
                      </a:lnTo>
                      <a:lnTo>
                        <a:pt x="1071" y="156"/>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42"/>
                <p:cNvSpPr/>
                <p:nvPr/>
              </p:nvSpPr>
              <p:spPr>
                <a:xfrm>
                  <a:off x="912550" y="1203325"/>
                  <a:ext cx="26775" cy="15100"/>
                </a:xfrm>
                <a:custGeom>
                  <a:avLst/>
                  <a:gdLst/>
                  <a:ahLst/>
                  <a:cxnLst/>
                  <a:rect l="l" t="t" r="r" b="b"/>
                  <a:pathLst>
                    <a:path w="1071" h="604" extrusionOk="0">
                      <a:moveTo>
                        <a:pt x="837" y="1"/>
                      </a:moveTo>
                      <a:lnTo>
                        <a:pt x="1" y="467"/>
                      </a:lnTo>
                      <a:lnTo>
                        <a:pt x="254"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42"/>
                <p:cNvSpPr/>
                <p:nvPr/>
              </p:nvSpPr>
              <p:spPr>
                <a:xfrm>
                  <a:off x="939300" y="1156625"/>
                  <a:ext cx="27275" cy="15600"/>
                </a:xfrm>
                <a:custGeom>
                  <a:avLst/>
                  <a:gdLst/>
                  <a:ahLst/>
                  <a:cxnLst/>
                  <a:rect l="l" t="t" r="r" b="b"/>
                  <a:pathLst>
                    <a:path w="1091" h="624" extrusionOk="0">
                      <a:moveTo>
                        <a:pt x="857" y="1"/>
                      </a:moveTo>
                      <a:lnTo>
                        <a:pt x="1" y="487"/>
                      </a:lnTo>
                      <a:lnTo>
                        <a:pt x="254" y="623"/>
                      </a:lnTo>
                      <a:lnTo>
                        <a:pt x="1090" y="137"/>
                      </a:lnTo>
                      <a:lnTo>
                        <a:pt x="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42"/>
                <p:cNvSpPr/>
                <p:nvPr/>
              </p:nvSpPr>
              <p:spPr>
                <a:xfrm>
                  <a:off x="885800" y="1187775"/>
                  <a:ext cx="26775" cy="15575"/>
                </a:xfrm>
                <a:custGeom>
                  <a:avLst/>
                  <a:gdLst/>
                  <a:ahLst/>
                  <a:cxnLst/>
                  <a:rect l="l" t="t" r="r" b="b"/>
                  <a:pathLst>
                    <a:path w="1071" h="623" extrusionOk="0">
                      <a:moveTo>
                        <a:pt x="837" y="0"/>
                      </a:moveTo>
                      <a:lnTo>
                        <a:pt x="1" y="486"/>
                      </a:lnTo>
                      <a:lnTo>
                        <a:pt x="253" y="623"/>
                      </a:lnTo>
                      <a:lnTo>
                        <a:pt x="1071" y="136"/>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42"/>
                <p:cNvSpPr/>
                <p:nvPr/>
              </p:nvSpPr>
              <p:spPr>
                <a:xfrm>
                  <a:off x="831825" y="1218400"/>
                  <a:ext cx="27250" cy="16075"/>
                </a:xfrm>
                <a:custGeom>
                  <a:avLst/>
                  <a:gdLst/>
                  <a:ahLst/>
                  <a:cxnLst/>
                  <a:rect l="l" t="t" r="r" b="b"/>
                  <a:pathLst>
                    <a:path w="1090" h="643" extrusionOk="0">
                      <a:moveTo>
                        <a:pt x="856" y="1"/>
                      </a:moveTo>
                      <a:lnTo>
                        <a:pt x="0" y="487"/>
                      </a:lnTo>
                      <a:lnTo>
                        <a:pt x="234" y="643"/>
                      </a:lnTo>
                      <a:lnTo>
                        <a:pt x="1090" y="156"/>
                      </a:lnTo>
                      <a:lnTo>
                        <a:pt x="85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42"/>
                <p:cNvSpPr/>
                <p:nvPr/>
              </p:nvSpPr>
              <p:spPr>
                <a:xfrm>
                  <a:off x="859050" y="1203325"/>
                  <a:ext cx="26775" cy="15100"/>
                </a:xfrm>
                <a:custGeom>
                  <a:avLst/>
                  <a:gdLst/>
                  <a:ahLst/>
                  <a:cxnLst/>
                  <a:rect l="l" t="t" r="r" b="b"/>
                  <a:pathLst>
                    <a:path w="1071" h="604" extrusionOk="0">
                      <a:moveTo>
                        <a:pt x="837" y="1"/>
                      </a:moveTo>
                      <a:lnTo>
                        <a:pt x="1" y="467"/>
                      </a:lnTo>
                      <a:lnTo>
                        <a:pt x="253" y="604"/>
                      </a:lnTo>
                      <a:lnTo>
                        <a:pt x="1071" y="11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42"/>
                <p:cNvSpPr/>
                <p:nvPr/>
              </p:nvSpPr>
              <p:spPr>
                <a:xfrm>
                  <a:off x="966050" y="1000025"/>
                  <a:ext cx="271425" cy="157125"/>
                </a:xfrm>
                <a:custGeom>
                  <a:avLst/>
                  <a:gdLst/>
                  <a:ahLst/>
                  <a:cxnLst/>
                  <a:rect l="l" t="t" r="r" b="b"/>
                  <a:pathLst>
                    <a:path w="10857" h="6285" extrusionOk="0">
                      <a:moveTo>
                        <a:pt x="10604" y="0"/>
                      </a:moveTo>
                      <a:lnTo>
                        <a:pt x="1" y="6129"/>
                      </a:lnTo>
                      <a:lnTo>
                        <a:pt x="254" y="6284"/>
                      </a:lnTo>
                      <a:lnTo>
                        <a:pt x="10857" y="156"/>
                      </a:lnTo>
                      <a:cubicBezTo>
                        <a:pt x="10818" y="137"/>
                        <a:pt x="10779" y="137"/>
                        <a:pt x="10740" y="117"/>
                      </a:cubicBezTo>
                      <a:cubicBezTo>
                        <a:pt x="10701" y="78"/>
                        <a:pt x="10643" y="39"/>
                        <a:pt x="106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42"/>
                <p:cNvSpPr/>
                <p:nvPr/>
              </p:nvSpPr>
              <p:spPr>
                <a:xfrm>
                  <a:off x="805075" y="1234450"/>
                  <a:ext cx="26775" cy="15100"/>
                </a:xfrm>
                <a:custGeom>
                  <a:avLst/>
                  <a:gdLst/>
                  <a:ahLst/>
                  <a:cxnLst/>
                  <a:rect l="l" t="t" r="r" b="b"/>
                  <a:pathLst>
                    <a:path w="1071" h="604" extrusionOk="0">
                      <a:moveTo>
                        <a:pt x="817" y="1"/>
                      </a:moveTo>
                      <a:lnTo>
                        <a:pt x="0" y="468"/>
                      </a:lnTo>
                      <a:lnTo>
                        <a:pt x="233" y="604"/>
                      </a:lnTo>
                      <a:lnTo>
                        <a:pt x="1070" y="13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42"/>
                <p:cNvSpPr/>
                <p:nvPr/>
              </p:nvSpPr>
              <p:spPr>
                <a:xfrm>
                  <a:off x="790475" y="1249525"/>
                  <a:ext cx="14125" cy="9750"/>
                </a:xfrm>
                <a:custGeom>
                  <a:avLst/>
                  <a:gdLst/>
                  <a:ahLst/>
                  <a:cxnLst/>
                  <a:rect l="l" t="t" r="r" b="b"/>
                  <a:pathLst>
                    <a:path w="565" h="390" extrusionOk="0">
                      <a:moveTo>
                        <a:pt x="312" y="1"/>
                      </a:moveTo>
                      <a:lnTo>
                        <a:pt x="78" y="176"/>
                      </a:lnTo>
                      <a:cubicBezTo>
                        <a:pt x="20" y="195"/>
                        <a:pt x="0" y="273"/>
                        <a:pt x="20" y="332"/>
                      </a:cubicBezTo>
                      <a:cubicBezTo>
                        <a:pt x="39" y="390"/>
                        <a:pt x="98" y="390"/>
                        <a:pt x="117" y="390"/>
                      </a:cubicBezTo>
                      <a:cubicBezTo>
                        <a:pt x="137" y="390"/>
                        <a:pt x="175" y="390"/>
                        <a:pt x="175" y="370"/>
                      </a:cubicBezTo>
                      <a:lnTo>
                        <a:pt x="565" y="137"/>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42"/>
                <p:cNvSpPr/>
                <p:nvPr/>
              </p:nvSpPr>
              <p:spPr>
                <a:xfrm>
                  <a:off x="912550" y="1172200"/>
                  <a:ext cx="26775" cy="15575"/>
                </a:xfrm>
                <a:custGeom>
                  <a:avLst/>
                  <a:gdLst/>
                  <a:ahLst/>
                  <a:cxnLst/>
                  <a:rect l="l" t="t" r="r" b="b"/>
                  <a:pathLst>
                    <a:path w="1071" h="623" extrusionOk="0">
                      <a:moveTo>
                        <a:pt x="837" y="0"/>
                      </a:moveTo>
                      <a:lnTo>
                        <a:pt x="1" y="467"/>
                      </a:lnTo>
                      <a:lnTo>
                        <a:pt x="254"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42"/>
                <p:cNvSpPr/>
                <p:nvPr/>
              </p:nvSpPr>
              <p:spPr>
                <a:xfrm>
                  <a:off x="831825" y="1187775"/>
                  <a:ext cx="27250" cy="15575"/>
                </a:xfrm>
                <a:custGeom>
                  <a:avLst/>
                  <a:gdLst/>
                  <a:ahLst/>
                  <a:cxnLst/>
                  <a:rect l="l" t="t" r="r" b="b"/>
                  <a:pathLst>
                    <a:path w="1090" h="623" extrusionOk="0">
                      <a:moveTo>
                        <a:pt x="856" y="0"/>
                      </a:moveTo>
                      <a:lnTo>
                        <a:pt x="0" y="486"/>
                      </a:lnTo>
                      <a:lnTo>
                        <a:pt x="234" y="623"/>
                      </a:lnTo>
                      <a:lnTo>
                        <a:pt x="1090" y="136"/>
                      </a:lnTo>
                      <a:lnTo>
                        <a:pt x="8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42"/>
                <p:cNvSpPr/>
                <p:nvPr/>
              </p:nvSpPr>
              <p:spPr>
                <a:xfrm>
                  <a:off x="885800" y="1156625"/>
                  <a:ext cx="26775" cy="15600"/>
                </a:xfrm>
                <a:custGeom>
                  <a:avLst/>
                  <a:gdLst/>
                  <a:ahLst/>
                  <a:cxnLst/>
                  <a:rect l="l" t="t" r="r" b="b"/>
                  <a:pathLst>
                    <a:path w="1071" h="624" extrusionOk="0">
                      <a:moveTo>
                        <a:pt x="837" y="1"/>
                      </a:moveTo>
                      <a:lnTo>
                        <a:pt x="1" y="487"/>
                      </a:lnTo>
                      <a:lnTo>
                        <a:pt x="253" y="623"/>
                      </a:lnTo>
                      <a:lnTo>
                        <a:pt x="1071" y="137"/>
                      </a:lnTo>
                      <a:lnTo>
                        <a:pt x="83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42"/>
                <p:cNvSpPr/>
                <p:nvPr/>
              </p:nvSpPr>
              <p:spPr>
                <a:xfrm>
                  <a:off x="805075" y="1203325"/>
                  <a:ext cx="26775" cy="15100"/>
                </a:xfrm>
                <a:custGeom>
                  <a:avLst/>
                  <a:gdLst/>
                  <a:ahLst/>
                  <a:cxnLst/>
                  <a:rect l="l" t="t" r="r" b="b"/>
                  <a:pathLst>
                    <a:path w="1071" h="604" extrusionOk="0">
                      <a:moveTo>
                        <a:pt x="817" y="1"/>
                      </a:moveTo>
                      <a:lnTo>
                        <a:pt x="0" y="467"/>
                      </a:lnTo>
                      <a:lnTo>
                        <a:pt x="233" y="604"/>
                      </a:lnTo>
                      <a:lnTo>
                        <a:pt x="1070" y="117"/>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42"/>
                <p:cNvSpPr/>
                <p:nvPr/>
              </p:nvSpPr>
              <p:spPr>
                <a:xfrm>
                  <a:off x="859050" y="1172200"/>
                  <a:ext cx="26775" cy="15575"/>
                </a:xfrm>
                <a:custGeom>
                  <a:avLst/>
                  <a:gdLst/>
                  <a:ahLst/>
                  <a:cxnLst/>
                  <a:rect l="l" t="t" r="r" b="b"/>
                  <a:pathLst>
                    <a:path w="1071" h="623" extrusionOk="0">
                      <a:moveTo>
                        <a:pt x="837" y="0"/>
                      </a:moveTo>
                      <a:lnTo>
                        <a:pt x="1" y="467"/>
                      </a:lnTo>
                      <a:lnTo>
                        <a:pt x="253"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42"/>
                <p:cNvSpPr/>
                <p:nvPr/>
              </p:nvSpPr>
              <p:spPr>
                <a:xfrm>
                  <a:off x="763725" y="1233475"/>
                  <a:ext cx="14125" cy="9750"/>
                </a:xfrm>
                <a:custGeom>
                  <a:avLst/>
                  <a:gdLst/>
                  <a:ahLst/>
                  <a:cxnLst/>
                  <a:rect l="l" t="t" r="r" b="b"/>
                  <a:pathLst>
                    <a:path w="565" h="390" extrusionOk="0">
                      <a:moveTo>
                        <a:pt x="312" y="1"/>
                      </a:moveTo>
                      <a:lnTo>
                        <a:pt x="78" y="176"/>
                      </a:lnTo>
                      <a:cubicBezTo>
                        <a:pt x="20" y="195"/>
                        <a:pt x="0" y="273"/>
                        <a:pt x="20" y="351"/>
                      </a:cubicBezTo>
                      <a:cubicBezTo>
                        <a:pt x="39" y="390"/>
                        <a:pt x="98" y="390"/>
                        <a:pt x="117" y="390"/>
                      </a:cubicBezTo>
                      <a:cubicBezTo>
                        <a:pt x="137" y="390"/>
                        <a:pt x="175" y="390"/>
                        <a:pt x="175" y="370"/>
                      </a:cubicBezTo>
                      <a:lnTo>
                        <a:pt x="565" y="156"/>
                      </a:lnTo>
                      <a:lnTo>
                        <a:pt x="3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42"/>
                <p:cNvSpPr/>
                <p:nvPr/>
              </p:nvSpPr>
              <p:spPr>
                <a:xfrm>
                  <a:off x="912550" y="1141075"/>
                  <a:ext cx="26775" cy="15575"/>
                </a:xfrm>
                <a:custGeom>
                  <a:avLst/>
                  <a:gdLst/>
                  <a:ahLst/>
                  <a:cxnLst/>
                  <a:rect l="l" t="t" r="r" b="b"/>
                  <a:pathLst>
                    <a:path w="1071" h="623" extrusionOk="0">
                      <a:moveTo>
                        <a:pt x="837" y="0"/>
                      </a:moveTo>
                      <a:lnTo>
                        <a:pt x="1" y="467"/>
                      </a:lnTo>
                      <a:lnTo>
                        <a:pt x="254" y="623"/>
                      </a:lnTo>
                      <a:lnTo>
                        <a:pt x="1071" y="137"/>
                      </a:lnTo>
                      <a:lnTo>
                        <a:pt x="83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42"/>
                <p:cNvSpPr/>
                <p:nvPr/>
              </p:nvSpPr>
              <p:spPr>
                <a:xfrm>
                  <a:off x="939300" y="1033100"/>
                  <a:ext cx="186300" cy="107500"/>
                </a:xfrm>
                <a:custGeom>
                  <a:avLst/>
                  <a:gdLst/>
                  <a:ahLst/>
                  <a:cxnLst/>
                  <a:rect l="l" t="t" r="r" b="b"/>
                  <a:pathLst>
                    <a:path w="7452" h="4300" extrusionOk="0">
                      <a:moveTo>
                        <a:pt x="7218" y="0"/>
                      </a:moveTo>
                      <a:lnTo>
                        <a:pt x="1" y="4164"/>
                      </a:lnTo>
                      <a:lnTo>
                        <a:pt x="254" y="4300"/>
                      </a:lnTo>
                      <a:lnTo>
                        <a:pt x="7452" y="175"/>
                      </a:lnTo>
                      <a:cubicBezTo>
                        <a:pt x="7413" y="175"/>
                        <a:pt x="7394" y="156"/>
                        <a:pt x="7374" y="117"/>
                      </a:cubicBezTo>
                      <a:cubicBezTo>
                        <a:pt x="7316" y="98"/>
                        <a:pt x="7277" y="59"/>
                        <a:pt x="7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42"/>
                <p:cNvSpPr/>
                <p:nvPr/>
              </p:nvSpPr>
              <p:spPr>
                <a:xfrm>
                  <a:off x="778325" y="1218400"/>
                  <a:ext cx="26775" cy="16075"/>
                </a:xfrm>
                <a:custGeom>
                  <a:avLst/>
                  <a:gdLst/>
                  <a:ahLst/>
                  <a:cxnLst/>
                  <a:rect l="l" t="t" r="r" b="b"/>
                  <a:pathLst>
                    <a:path w="1071" h="643" extrusionOk="0">
                      <a:moveTo>
                        <a:pt x="817" y="1"/>
                      </a:moveTo>
                      <a:lnTo>
                        <a:pt x="0" y="487"/>
                      </a:lnTo>
                      <a:lnTo>
                        <a:pt x="233" y="643"/>
                      </a:lnTo>
                      <a:lnTo>
                        <a:pt x="1070" y="156"/>
                      </a:lnTo>
                      <a:lnTo>
                        <a:pt x="8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42"/>
                <p:cNvSpPr/>
                <p:nvPr/>
              </p:nvSpPr>
              <p:spPr>
                <a:xfrm>
                  <a:off x="1258375" y="1108000"/>
                  <a:ext cx="168775" cy="98275"/>
                </a:xfrm>
                <a:custGeom>
                  <a:avLst/>
                  <a:gdLst/>
                  <a:ahLst/>
                  <a:cxnLst/>
                  <a:rect l="l" t="t" r="r" b="b"/>
                  <a:pathLst>
                    <a:path w="6751" h="3931" extrusionOk="0">
                      <a:moveTo>
                        <a:pt x="6517" y="0"/>
                      </a:moveTo>
                      <a:lnTo>
                        <a:pt x="78" y="3716"/>
                      </a:lnTo>
                      <a:cubicBezTo>
                        <a:pt x="20" y="3736"/>
                        <a:pt x="0" y="3814"/>
                        <a:pt x="20" y="3891"/>
                      </a:cubicBezTo>
                      <a:cubicBezTo>
                        <a:pt x="58" y="3930"/>
                        <a:pt x="97" y="3930"/>
                        <a:pt x="136" y="3930"/>
                      </a:cubicBezTo>
                      <a:cubicBezTo>
                        <a:pt x="156" y="3930"/>
                        <a:pt x="175" y="3930"/>
                        <a:pt x="175" y="3911"/>
                      </a:cubicBezTo>
                      <a:lnTo>
                        <a:pt x="6751" y="117"/>
                      </a:lnTo>
                      <a:cubicBezTo>
                        <a:pt x="6712" y="98"/>
                        <a:pt x="6673" y="98"/>
                        <a:pt x="6634" y="78"/>
                      </a:cubicBezTo>
                      <a:cubicBezTo>
                        <a:pt x="6595" y="78"/>
                        <a:pt x="6556" y="20"/>
                        <a:pt x="6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42"/>
                <p:cNvSpPr/>
                <p:nvPr/>
              </p:nvSpPr>
              <p:spPr>
                <a:xfrm>
                  <a:off x="357125" y="1360425"/>
                  <a:ext cx="12650" cy="12175"/>
                </a:xfrm>
                <a:custGeom>
                  <a:avLst/>
                  <a:gdLst/>
                  <a:ahLst/>
                  <a:cxnLst/>
                  <a:rect l="l" t="t" r="r" b="b"/>
                  <a:pathLst>
                    <a:path w="506" h="487" extrusionOk="0">
                      <a:moveTo>
                        <a:pt x="0" y="1"/>
                      </a:moveTo>
                      <a:lnTo>
                        <a:pt x="0" y="292"/>
                      </a:lnTo>
                      <a:lnTo>
                        <a:pt x="311" y="487"/>
                      </a:lnTo>
                      <a:cubicBezTo>
                        <a:pt x="324" y="474"/>
                        <a:pt x="333" y="470"/>
                        <a:pt x="340" y="470"/>
                      </a:cubicBezTo>
                      <a:cubicBezTo>
                        <a:pt x="355" y="470"/>
                        <a:pt x="363" y="487"/>
                        <a:pt x="389" y="487"/>
                      </a:cubicBezTo>
                      <a:cubicBezTo>
                        <a:pt x="428" y="487"/>
                        <a:pt x="447" y="448"/>
                        <a:pt x="486" y="429"/>
                      </a:cubicBezTo>
                      <a:cubicBezTo>
                        <a:pt x="506" y="390"/>
                        <a:pt x="506" y="312"/>
                        <a:pt x="428" y="253"/>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42"/>
                <p:cNvSpPr/>
                <p:nvPr/>
              </p:nvSpPr>
              <p:spPr>
                <a:xfrm>
                  <a:off x="357125" y="1329300"/>
                  <a:ext cx="301575" cy="178525"/>
                </a:xfrm>
                <a:custGeom>
                  <a:avLst/>
                  <a:gdLst/>
                  <a:ahLst/>
                  <a:cxnLst/>
                  <a:rect l="l" t="t" r="r" b="b"/>
                  <a:pathLst>
                    <a:path w="12063" h="7141" extrusionOk="0">
                      <a:moveTo>
                        <a:pt x="0" y="0"/>
                      </a:moveTo>
                      <a:lnTo>
                        <a:pt x="0" y="292"/>
                      </a:lnTo>
                      <a:lnTo>
                        <a:pt x="11868" y="7140"/>
                      </a:lnTo>
                      <a:cubicBezTo>
                        <a:pt x="11887" y="7121"/>
                        <a:pt x="11906" y="7121"/>
                        <a:pt x="11926" y="7121"/>
                      </a:cubicBezTo>
                      <a:cubicBezTo>
                        <a:pt x="11984" y="7121"/>
                        <a:pt x="12004" y="7101"/>
                        <a:pt x="12023" y="7082"/>
                      </a:cubicBezTo>
                      <a:cubicBezTo>
                        <a:pt x="12062" y="7024"/>
                        <a:pt x="12062" y="6946"/>
                        <a:pt x="11984" y="6907"/>
                      </a:cubicBez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42"/>
                <p:cNvSpPr/>
                <p:nvPr/>
              </p:nvSpPr>
              <p:spPr>
                <a:xfrm>
                  <a:off x="356625" y="1298175"/>
                  <a:ext cx="328825" cy="194075"/>
                </a:xfrm>
                <a:custGeom>
                  <a:avLst/>
                  <a:gdLst/>
                  <a:ahLst/>
                  <a:cxnLst/>
                  <a:rect l="l" t="t" r="r" b="b"/>
                  <a:pathLst>
                    <a:path w="13153" h="7763" extrusionOk="0">
                      <a:moveTo>
                        <a:pt x="1" y="0"/>
                      </a:moveTo>
                      <a:lnTo>
                        <a:pt x="1" y="292"/>
                      </a:lnTo>
                      <a:lnTo>
                        <a:pt x="12958" y="7763"/>
                      </a:lnTo>
                      <a:lnTo>
                        <a:pt x="13016" y="7763"/>
                      </a:lnTo>
                      <a:cubicBezTo>
                        <a:pt x="13074" y="7763"/>
                        <a:pt x="13094" y="7743"/>
                        <a:pt x="13113" y="7704"/>
                      </a:cubicBezTo>
                      <a:cubicBezTo>
                        <a:pt x="13152" y="7666"/>
                        <a:pt x="13152" y="7588"/>
                        <a:pt x="13074" y="7549"/>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42"/>
                <p:cNvSpPr/>
                <p:nvPr/>
              </p:nvSpPr>
              <p:spPr>
                <a:xfrm>
                  <a:off x="356625" y="1267050"/>
                  <a:ext cx="355575" cy="210125"/>
                </a:xfrm>
                <a:custGeom>
                  <a:avLst/>
                  <a:gdLst/>
                  <a:ahLst/>
                  <a:cxnLst/>
                  <a:rect l="l" t="t" r="r" b="b"/>
                  <a:pathLst>
                    <a:path w="14223" h="8405" extrusionOk="0">
                      <a:moveTo>
                        <a:pt x="1" y="0"/>
                      </a:moveTo>
                      <a:lnTo>
                        <a:pt x="1" y="292"/>
                      </a:lnTo>
                      <a:lnTo>
                        <a:pt x="14008" y="8405"/>
                      </a:lnTo>
                      <a:cubicBezTo>
                        <a:pt x="14047" y="8366"/>
                        <a:pt x="14067" y="8366"/>
                        <a:pt x="14086" y="8366"/>
                      </a:cubicBezTo>
                      <a:cubicBezTo>
                        <a:pt x="14144" y="8366"/>
                        <a:pt x="14164" y="8346"/>
                        <a:pt x="14183" y="8327"/>
                      </a:cubicBezTo>
                      <a:cubicBezTo>
                        <a:pt x="14222" y="8269"/>
                        <a:pt x="14222" y="8210"/>
                        <a:pt x="14144" y="8152"/>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42"/>
                <p:cNvSpPr/>
                <p:nvPr/>
              </p:nvSpPr>
              <p:spPr>
                <a:xfrm>
                  <a:off x="398450" y="1263150"/>
                  <a:ext cx="340500" cy="197975"/>
                </a:xfrm>
                <a:custGeom>
                  <a:avLst/>
                  <a:gdLst/>
                  <a:ahLst/>
                  <a:cxnLst/>
                  <a:rect l="l" t="t" r="r" b="b"/>
                  <a:pathLst>
                    <a:path w="13620" h="7919" extrusionOk="0">
                      <a:moveTo>
                        <a:pt x="215" y="1"/>
                      </a:moveTo>
                      <a:cubicBezTo>
                        <a:pt x="156" y="39"/>
                        <a:pt x="117" y="98"/>
                        <a:pt x="59" y="117"/>
                      </a:cubicBezTo>
                      <a:cubicBezTo>
                        <a:pt x="40" y="117"/>
                        <a:pt x="20" y="137"/>
                        <a:pt x="1" y="137"/>
                      </a:cubicBezTo>
                      <a:lnTo>
                        <a:pt x="13425" y="7899"/>
                      </a:lnTo>
                      <a:cubicBezTo>
                        <a:pt x="13464" y="7919"/>
                        <a:pt x="13464" y="7919"/>
                        <a:pt x="13483" y="7919"/>
                      </a:cubicBezTo>
                      <a:cubicBezTo>
                        <a:pt x="13541" y="7919"/>
                        <a:pt x="13561" y="7899"/>
                        <a:pt x="13580" y="7880"/>
                      </a:cubicBezTo>
                      <a:cubicBezTo>
                        <a:pt x="13619" y="7821"/>
                        <a:pt x="13619" y="7744"/>
                        <a:pt x="13541" y="7705"/>
                      </a:cubicBez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42"/>
                <p:cNvSpPr/>
                <p:nvPr/>
              </p:nvSpPr>
              <p:spPr>
                <a:xfrm>
                  <a:off x="356625" y="1204775"/>
                  <a:ext cx="409550" cy="240800"/>
                </a:xfrm>
                <a:custGeom>
                  <a:avLst/>
                  <a:gdLst/>
                  <a:ahLst/>
                  <a:cxnLst/>
                  <a:rect l="l" t="t" r="r" b="b"/>
                  <a:pathLst>
                    <a:path w="16382" h="9632" extrusionOk="0">
                      <a:moveTo>
                        <a:pt x="1" y="1"/>
                      </a:moveTo>
                      <a:lnTo>
                        <a:pt x="1" y="293"/>
                      </a:lnTo>
                      <a:lnTo>
                        <a:pt x="16187" y="9631"/>
                      </a:lnTo>
                      <a:lnTo>
                        <a:pt x="16265" y="9631"/>
                      </a:lnTo>
                      <a:cubicBezTo>
                        <a:pt x="16304" y="9631"/>
                        <a:pt x="16323" y="9592"/>
                        <a:pt x="16362" y="9573"/>
                      </a:cubicBezTo>
                      <a:cubicBezTo>
                        <a:pt x="16382" y="9534"/>
                        <a:pt x="16382" y="9456"/>
                        <a:pt x="16304" y="9398"/>
                      </a:cubicBez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42"/>
                <p:cNvSpPr/>
                <p:nvPr/>
              </p:nvSpPr>
              <p:spPr>
                <a:xfrm>
                  <a:off x="384825" y="1193125"/>
                  <a:ext cx="407125" cy="236875"/>
                </a:xfrm>
                <a:custGeom>
                  <a:avLst/>
                  <a:gdLst/>
                  <a:ahLst/>
                  <a:cxnLst/>
                  <a:rect l="l" t="t" r="r" b="b"/>
                  <a:pathLst>
                    <a:path w="16285" h="9475" extrusionOk="0">
                      <a:moveTo>
                        <a:pt x="195" y="0"/>
                      </a:moveTo>
                      <a:cubicBezTo>
                        <a:pt x="176" y="39"/>
                        <a:pt x="118" y="97"/>
                        <a:pt x="59" y="117"/>
                      </a:cubicBezTo>
                      <a:cubicBezTo>
                        <a:pt x="20" y="117"/>
                        <a:pt x="20" y="136"/>
                        <a:pt x="1" y="136"/>
                      </a:cubicBezTo>
                      <a:lnTo>
                        <a:pt x="16129" y="9455"/>
                      </a:lnTo>
                      <a:cubicBezTo>
                        <a:pt x="16149" y="9455"/>
                        <a:pt x="16168" y="9475"/>
                        <a:pt x="16168" y="9475"/>
                      </a:cubicBezTo>
                      <a:cubicBezTo>
                        <a:pt x="16226" y="9475"/>
                        <a:pt x="16246" y="9455"/>
                        <a:pt x="16265" y="9436"/>
                      </a:cubicBezTo>
                      <a:cubicBezTo>
                        <a:pt x="16285" y="9377"/>
                        <a:pt x="16285" y="9300"/>
                        <a:pt x="16226" y="9261"/>
                      </a:cubicBezTo>
                      <a:lnTo>
                        <a:pt x="19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42"/>
                <p:cNvSpPr/>
                <p:nvPr/>
              </p:nvSpPr>
              <p:spPr>
                <a:xfrm>
                  <a:off x="357125" y="1142525"/>
                  <a:ext cx="462550" cy="271925"/>
                </a:xfrm>
                <a:custGeom>
                  <a:avLst/>
                  <a:gdLst/>
                  <a:ahLst/>
                  <a:cxnLst/>
                  <a:rect l="l" t="t" r="r" b="b"/>
                  <a:pathLst>
                    <a:path w="18502" h="10877" extrusionOk="0">
                      <a:moveTo>
                        <a:pt x="0" y="1"/>
                      </a:moveTo>
                      <a:lnTo>
                        <a:pt x="0" y="293"/>
                      </a:lnTo>
                      <a:lnTo>
                        <a:pt x="18307" y="10876"/>
                      </a:lnTo>
                      <a:lnTo>
                        <a:pt x="18385" y="10876"/>
                      </a:lnTo>
                      <a:cubicBezTo>
                        <a:pt x="18424" y="10876"/>
                        <a:pt x="18443" y="10857"/>
                        <a:pt x="18482" y="10818"/>
                      </a:cubicBezTo>
                      <a:cubicBezTo>
                        <a:pt x="18502" y="10779"/>
                        <a:pt x="18502" y="10701"/>
                        <a:pt x="18424" y="10662"/>
                      </a:cubicBez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42"/>
                <p:cNvSpPr/>
                <p:nvPr/>
              </p:nvSpPr>
              <p:spPr>
                <a:xfrm>
                  <a:off x="356625" y="1112375"/>
                  <a:ext cx="489800" cy="286975"/>
                </a:xfrm>
                <a:custGeom>
                  <a:avLst/>
                  <a:gdLst/>
                  <a:ahLst/>
                  <a:cxnLst/>
                  <a:rect l="l" t="t" r="r" b="b"/>
                  <a:pathLst>
                    <a:path w="19592" h="11479" extrusionOk="0">
                      <a:moveTo>
                        <a:pt x="1" y="0"/>
                      </a:moveTo>
                      <a:lnTo>
                        <a:pt x="1" y="292"/>
                      </a:lnTo>
                      <a:lnTo>
                        <a:pt x="19397" y="11479"/>
                      </a:lnTo>
                      <a:lnTo>
                        <a:pt x="19475" y="11479"/>
                      </a:lnTo>
                      <a:cubicBezTo>
                        <a:pt x="19514" y="11479"/>
                        <a:pt x="19533" y="11440"/>
                        <a:pt x="19572" y="11421"/>
                      </a:cubicBezTo>
                      <a:cubicBezTo>
                        <a:pt x="19592" y="11382"/>
                        <a:pt x="19592" y="11304"/>
                        <a:pt x="19514" y="11245"/>
                      </a:cubicBez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42"/>
                <p:cNvSpPr/>
                <p:nvPr/>
              </p:nvSpPr>
              <p:spPr>
                <a:xfrm>
                  <a:off x="426175" y="1124525"/>
                  <a:ext cx="447000" cy="258775"/>
                </a:xfrm>
                <a:custGeom>
                  <a:avLst/>
                  <a:gdLst/>
                  <a:ahLst/>
                  <a:cxnLst/>
                  <a:rect l="l" t="t" r="r" b="b"/>
                  <a:pathLst>
                    <a:path w="17880" h="10351" extrusionOk="0">
                      <a:moveTo>
                        <a:pt x="234" y="1"/>
                      </a:moveTo>
                      <a:cubicBezTo>
                        <a:pt x="195" y="40"/>
                        <a:pt x="176" y="59"/>
                        <a:pt x="98" y="98"/>
                      </a:cubicBezTo>
                      <a:cubicBezTo>
                        <a:pt x="78" y="118"/>
                        <a:pt x="40" y="118"/>
                        <a:pt x="1" y="137"/>
                      </a:cubicBezTo>
                      <a:lnTo>
                        <a:pt x="17646" y="10331"/>
                      </a:lnTo>
                      <a:cubicBezTo>
                        <a:pt x="17724" y="10351"/>
                        <a:pt x="17763" y="10351"/>
                        <a:pt x="17763" y="10351"/>
                      </a:cubicBezTo>
                      <a:cubicBezTo>
                        <a:pt x="17802" y="10351"/>
                        <a:pt x="17821" y="10331"/>
                        <a:pt x="17860" y="10312"/>
                      </a:cubicBezTo>
                      <a:cubicBezTo>
                        <a:pt x="17880" y="10254"/>
                        <a:pt x="17880" y="10176"/>
                        <a:pt x="17802" y="10137"/>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42"/>
                <p:cNvSpPr/>
                <p:nvPr/>
              </p:nvSpPr>
              <p:spPr>
                <a:xfrm>
                  <a:off x="593975" y="1159075"/>
                  <a:ext cx="332700" cy="193600"/>
                </a:xfrm>
                <a:custGeom>
                  <a:avLst/>
                  <a:gdLst/>
                  <a:ahLst/>
                  <a:cxnLst/>
                  <a:rect l="l" t="t" r="r" b="b"/>
                  <a:pathLst>
                    <a:path w="13308" h="7744" extrusionOk="0">
                      <a:moveTo>
                        <a:pt x="253" y="0"/>
                      </a:moveTo>
                      <a:cubicBezTo>
                        <a:pt x="195" y="20"/>
                        <a:pt x="176" y="78"/>
                        <a:pt x="98" y="97"/>
                      </a:cubicBezTo>
                      <a:cubicBezTo>
                        <a:pt x="78" y="117"/>
                        <a:pt x="20" y="117"/>
                        <a:pt x="1" y="136"/>
                      </a:cubicBezTo>
                      <a:lnTo>
                        <a:pt x="13133" y="7724"/>
                      </a:lnTo>
                      <a:cubicBezTo>
                        <a:pt x="13152" y="7724"/>
                        <a:pt x="13191" y="7743"/>
                        <a:pt x="13191" y="7743"/>
                      </a:cubicBezTo>
                      <a:cubicBezTo>
                        <a:pt x="13230" y="7743"/>
                        <a:pt x="13249" y="7724"/>
                        <a:pt x="13288" y="7704"/>
                      </a:cubicBezTo>
                      <a:cubicBezTo>
                        <a:pt x="13308" y="7665"/>
                        <a:pt x="13308" y="7588"/>
                        <a:pt x="13230" y="752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42"/>
                <p:cNvSpPr/>
                <p:nvPr/>
              </p:nvSpPr>
              <p:spPr>
                <a:xfrm>
                  <a:off x="399425" y="1015575"/>
                  <a:ext cx="378900" cy="218900"/>
                </a:xfrm>
                <a:custGeom>
                  <a:avLst/>
                  <a:gdLst/>
                  <a:ahLst/>
                  <a:cxnLst/>
                  <a:rect l="l" t="t" r="r" b="b"/>
                  <a:pathLst>
                    <a:path w="15156" h="8756" extrusionOk="0">
                      <a:moveTo>
                        <a:pt x="254" y="1"/>
                      </a:moveTo>
                      <a:cubicBezTo>
                        <a:pt x="215" y="20"/>
                        <a:pt x="176" y="40"/>
                        <a:pt x="117" y="79"/>
                      </a:cubicBezTo>
                      <a:cubicBezTo>
                        <a:pt x="78" y="98"/>
                        <a:pt x="59" y="118"/>
                        <a:pt x="1" y="137"/>
                      </a:cubicBezTo>
                      <a:lnTo>
                        <a:pt x="14903" y="8756"/>
                      </a:lnTo>
                      <a:lnTo>
                        <a:pt x="15156" y="8600"/>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42"/>
                <p:cNvSpPr/>
                <p:nvPr/>
              </p:nvSpPr>
              <p:spPr>
                <a:xfrm>
                  <a:off x="939300" y="1327850"/>
                  <a:ext cx="14625" cy="9250"/>
                </a:xfrm>
                <a:custGeom>
                  <a:avLst/>
                  <a:gdLst/>
                  <a:ahLst/>
                  <a:cxnLst/>
                  <a:rect l="l" t="t" r="r" b="b"/>
                  <a:pathLst>
                    <a:path w="585" h="370" extrusionOk="0">
                      <a:moveTo>
                        <a:pt x="254" y="0"/>
                      </a:moveTo>
                      <a:lnTo>
                        <a:pt x="1" y="156"/>
                      </a:lnTo>
                      <a:lnTo>
                        <a:pt x="409" y="350"/>
                      </a:lnTo>
                      <a:cubicBezTo>
                        <a:pt x="448" y="350"/>
                        <a:pt x="468" y="370"/>
                        <a:pt x="468" y="370"/>
                      </a:cubicBezTo>
                      <a:cubicBezTo>
                        <a:pt x="506" y="370"/>
                        <a:pt x="545" y="350"/>
                        <a:pt x="565" y="331"/>
                      </a:cubicBezTo>
                      <a:cubicBezTo>
                        <a:pt x="584" y="272"/>
                        <a:pt x="584" y="195"/>
                        <a:pt x="506" y="15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42"/>
                <p:cNvSpPr/>
                <p:nvPr/>
              </p:nvSpPr>
              <p:spPr>
                <a:xfrm>
                  <a:off x="859050" y="1280650"/>
                  <a:ext cx="26775" cy="15600"/>
                </a:xfrm>
                <a:custGeom>
                  <a:avLst/>
                  <a:gdLst/>
                  <a:ahLst/>
                  <a:cxnLst/>
                  <a:rect l="l" t="t" r="r" b="b"/>
                  <a:pathLst>
                    <a:path w="1071" h="624" extrusionOk="0">
                      <a:moveTo>
                        <a:pt x="253" y="1"/>
                      </a:moveTo>
                      <a:lnTo>
                        <a:pt x="1" y="137"/>
                      </a:lnTo>
                      <a:lnTo>
                        <a:pt x="837" y="62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42"/>
                <p:cNvSpPr/>
                <p:nvPr/>
              </p:nvSpPr>
              <p:spPr>
                <a:xfrm>
                  <a:off x="885800" y="1296225"/>
                  <a:ext cx="26775" cy="15600"/>
                </a:xfrm>
                <a:custGeom>
                  <a:avLst/>
                  <a:gdLst/>
                  <a:ahLst/>
                  <a:cxnLst/>
                  <a:rect l="l" t="t" r="r" b="b"/>
                  <a:pathLst>
                    <a:path w="1071" h="624" extrusionOk="0">
                      <a:moveTo>
                        <a:pt x="253" y="0"/>
                      </a:moveTo>
                      <a:lnTo>
                        <a:pt x="1" y="156"/>
                      </a:lnTo>
                      <a:lnTo>
                        <a:pt x="837" y="623"/>
                      </a:lnTo>
                      <a:lnTo>
                        <a:pt x="1071" y="48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42"/>
                <p:cNvSpPr/>
                <p:nvPr/>
              </p:nvSpPr>
              <p:spPr>
                <a:xfrm>
                  <a:off x="831825" y="1265575"/>
                  <a:ext cx="27250" cy="15100"/>
                </a:xfrm>
                <a:custGeom>
                  <a:avLst/>
                  <a:gdLst/>
                  <a:ahLst/>
                  <a:cxnLst/>
                  <a:rect l="l" t="t" r="r" b="b"/>
                  <a:pathLst>
                    <a:path w="1090" h="604" extrusionOk="0">
                      <a:moveTo>
                        <a:pt x="234" y="1"/>
                      </a:moveTo>
                      <a:lnTo>
                        <a:pt x="0" y="137"/>
                      </a:lnTo>
                      <a:lnTo>
                        <a:pt x="856" y="604"/>
                      </a:lnTo>
                      <a:lnTo>
                        <a:pt x="1090" y="48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42"/>
                <p:cNvSpPr/>
                <p:nvPr/>
              </p:nvSpPr>
              <p:spPr>
                <a:xfrm>
                  <a:off x="912550" y="1311800"/>
                  <a:ext cx="26775" cy="15575"/>
                </a:xfrm>
                <a:custGeom>
                  <a:avLst/>
                  <a:gdLst/>
                  <a:ahLst/>
                  <a:cxnLst/>
                  <a:rect l="l" t="t" r="r" b="b"/>
                  <a:pathLst>
                    <a:path w="1071" h="623" extrusionOk="0">
                      <a:moveTo>
                        <a:pt x="254" y="0"/>
                      </a:moveTo>
                      <a:lnTo>
                        <a:pt x="1" y="136"/>
                      </a:lnTo>
                      <a:lnTo>
                        <a:pt x="837" y="623"/>
                      </a:lnTo>
                      <a:lnTo>
                        <a:pt x="1071" y="486"/>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42"/>
                <p:cNvSpPr/>
                <p:nvPr/>
              </p:nvSpPr>
              <p:spPr>
                <a:xfrm>
                  <a:off x="778325" y="1234450"/>
                  <a:ext cx="26775" cy="15100"/>
                </a:xfrm>
                <a:custGeom>
                  <a:avLst/>
                  <a:gdLst/>
                  <a:ahLst/>
                  <a:cxnLst/>
                  <a:rect l="l" t="t" r="r" b="b"/>
                  <a:pathLst>
                    <a:path w="1071" h="604" extrusionOk="0">
                      <a:moveTo>
                        <a:pt x="233" y="1"/>
                      </a:moveTo>
                      <a:lnTo>
                        <a:pt x="0" y="137"/>
                      </a:lnTo>
                      <a:lnTo>
                        <a:pt x="817" y="604"/>
                      </a:lnTo>
                      <a:lnTo>
                        <a:pt x="1070" y="468"/>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42"/>
                <p:cNvSpPr/>
                <p:nvPr/>
              </p:nvSpPr>
              <p:spPr>
                <a:xfrm>
                  <a:off x="805075" y="1249525"/>
                  <a:ext cx="26775" cy="16075"/>
                </a:xfrm>
                <a:custGeom>
                  <a:avLst/>
                  <a:gdLst/>
                  <a:ahLst/>
                  <a:cxnLst/>
                  <a:rect l="l" t="t" r="r" b="b"/>
                  <a:pathLst>
                    <a:path w="1071" h="643" extrusionOk="0">
                      <a:moveTo>
                        <a:pt x="233" y="1"/>
                      </a:moveTo>
                      <a:lnTo>
                        <a:pt x="0" y="156"/>
                      </a:lnTo>
                      <a:lnTo>
                        <a:pt x="817" y="643"/>
                      </a:lnTo>
                      <a:lnTo>
                        <a:pt x="1070" y="487"/>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42"/>
                <p:cNvSpPr/>
                <p:nvPr/>
              </p:nvSpPr>
              <p:spPr>
                <a:xfrm>
                  <a:off x="933475" y="1323950"/>
                  <a:ext cx="12175" cy="7325"/>
                </a:xfrm>
                <a:custGeom>
                  <a:avLst/>
                  <a:gdLst/>
                  <a:ahLst/>
                  <a:cxnLst/>
                  <a:rect l="l" t="t" r="r" b="b"/>
                  <a:pathLst>
                    <a:path w="487" h="293" extrusionOk="0">
                      <a:moveTo>
                        <a:pt x="234" y="0"/>
                      </a:moveTo>
                      <a:lnTo>
                        <a:pt x="0"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42"/>
                <p:cNvSpPr/>
                <p:nvPr/>
              </p:nvSpPr>
              <p:spPr>
                <a:xfrm>
                  <a:off x="906725" y="1308375"/>
                  <a:ext cx="12175" cy="6850"/>
                </a:xfrm>
                <a:custGeom>
                  <a:avLst/>
                  <a:gdLst/>
                  <a:ahLst/>
                  <a:cxnLst/>
                  <a:rect l="l" t="t" r="r" b="b"/>
                  <a:pathLst>
                    <a:path w="487" h="274" extrusionOk="0">
                      <a:moveTo>
                        <a:pt x="234" y="1"/>
                      </a:moveTo>
                      <a:lnTo>
                        <a:pt x="0" y="137"/>
                      </a:lnTo>
                      <a:lnTo>
                        <a:pt x="234" y="273"/>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42"/>
                <p:cNvSpPr/>
                <p:nvPr/>
              </p:nvSpPr>
              <p:spPr>
                <a:xfrm>
                  <a:off x="879975" y="1292825"/>
                  <a:ext cx="12175" cy="7325"/>
                </a:xfrm>
                <a:custGeom>
                  <a:avLst/>
                  <a:gdLst/>
                  <a:ahLst/>
                  <a:cxnLst/>
                  <a:rect l="l" t="t" r="r" b="b"/>
                  <a:pathLst>
                    <a:path w="487" h="293" extrusionOk="0">
                      <a:moveTo>
                        <a:pt x="234" y="0"/>
                      </a:moveTo>
                      <a:lnTo>
                        <a:pt x="0" y="136"/>
                      </a:lnTo>
                      <a:lnTo>
                        <a:pt x="234" y="292"/>
                      </a:lnTo>
                      <a:lnTo>
                        <a:pt x="486"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42"/>
                <p:cNvSpPr/>
                <p:nvPr/>
              </p:nvSpPr>
              <p:spPr>
                <a:xfrm>
                  <a:off x="853225" y="1277750"/>
                  <a:ext cx="12175" cy="6350"/>
                </a:xfrm>
                <a:custGeom>
                  <a:avLst/>
                  <a:gdLst/>
                  <a:ahLst/>
                  <a:cxnLst/>
                  <a:rect l="l" t="t" r="r" b="b"/>
                  <a:pathLst>
                    <a:path w="487" h="254" extrusionOk="0">
                      <a:moveTo>
                        <a:pt x="234" y="0"/>
                      </a:moveTo>
                      <a:lnTo>
                        <a:pt x="0" y="117"/>
                      </a:lnTo>
                      <a:lnTo>
                        <a:pt x="234" y="253"/>
                      </a:lnTo>
                      <a:lnTo>
                        <a:pt x="486"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42"/>
                <p:cNvSpPr/>
                <p:nvPr/>
              </p:nvSpPr>
              <p:spPr>
                <a:xfrm>
                  <a:off x="825500" y="1261700"/>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42"/>
                <p:cNvSpPr/>
                <p:nvPr/>
              </p:nvSpPr>
              <p:spPr>
                <a:xfrm>
                  <a:off x="798750" y="1246125"/>
                  <a:ext cx="12175" cy="7325"/>
                </a:xfrm>
                <a:custGeom>
                  <a:avLst/>
                  <a:gdLst/>
                  <a:ahLst/>
                  <a:cxnLst/>
                  <a:rect l="l" t="t" r="r" b="b"/>
                  <a:pathLst>
                    <a:path w="487" h="293" extrusionOk="0">
                      <a:moveTo>
                        <a:pt x="253" y="1"/>
                      </a:moveTo>
                      <a:lnTo>
                        <a:pt x="0" y="137"/>
                      </a:lnTo>
                      <a:lnTo>
                        <a:pt x="253" y="292"/>
                      </a:lnTo>
                      <a:lnTo>
                        <a:pt x="486" y="13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42"/>
                <p:cNvSpPr/>
                <p:nvPr/>
              </p:nvSpPr>
              <p:spPr>
                <a:xfrm>
                  <a:off x="772000" y="1230575"/>
                  <a:ext cx="12175" cy="7300"/>
                </a:xfrm>
                <a:custGeom>
                  <a:avLst/>
                  <a:gdLst/>
                  <a:ahLst/>
                  <a:cxnLst/>
                  <a:rect l="l" t="t" r="r" b="b"/>
                  <a:pathLst>
                    <a:path w="487" h="292" extrusionOk="0">
                      <a:moveTo>
                        <a:pt x="253" y="0"/>
                      </a:moveTo>
                      <a:lnTo>
                        <a:pt x="0" y="156"/>
                      </a:lnTo>
                      <a:lnTo>
                        <a:pt x="253" y="292"/>
                      </a:lnTo>
                      <a:lnTo>
                        <a:pt x="486"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42"/>
                <p:cNvSpPr/>
                <p:nvPr/>
              </p:nvSpPr>
              <p:spPr>
                <a:xfrm>
                  <a:off x="805075" y="1218400"/>
                  <a:ext cx="26775" cy="16075"/>
                </a:xfrm>
                <a:custGeom>
                  <a:avLst/>
                  <a:gdLst/>
                  <a:ahLst/>
                  <a:cxnLst/>
                  <a:rect l="l" t="t" r="r" b="b"/>
                  <a:pathLst>
                    <a:path w="1071" h="643" extrusionOk="0">
                      <a:moveTo>
                        <a:pt x="233" y="1"/>
                      </a:moveTo>
                      <a:lnTo>
                        <a:pt x="0" y="156"/>
                      </a:lnTo>
                      <a:lnTo>
                        <a:pt x="817" y="643"/>
                      </a:lnTo>
                      <a:lnTo>
                        <a:pt x="1070" y="487"/>
                      </a:lnTo>
                      <a:lnTo>
                        <a:pt x="2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42"/>
                <p:cNvSpPr/>
                <p:nvPr/>
              </p:nvSpPr>
              <p:spPr>
                <a:xfrm>
                  <a:off x="912550" y="1280650"/>
                  <a:ext cx="26775" cy="15600"/>
                </a:xfrm>
                <a:custGeom>
                  <a:avLst/>
                  <a:gdLst/>
                  <a:ahLst/>
                  <a:cxnLst/>
                  <a:rect l="l" t="t" r="r" b="b"/>
                  <a:pathLst>
                    <a:path w="1071" h="624" extrusionOk="0">
                      <a:moveTo>
                        <a:pt x="254" y="1"/>
                      </a:moveTo>
                      <a:lnTo>
                        <a:pt x="1" y="137"/>
                      </a:lnTo>
                      <a:lnTo>
                        <a:pt x="837" y="62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42"/>
                <p:cNvSpPr/>
                <p:nvPr/>
              </p:nvSpPr>
              <p:spPr>
                <a:xfrm>
                  <a:off x="966050" y="1312275"/>
                  <a:ext cx="14625" cy="9275"/>
                </a:xfrm>
                <a:custGeom>
                  <a:avLst/>
                  <a:gdLst/>
                  <a:ahLst/>
                  <a:cxnLst/>
                  <a:rect l="l" t="t" r="r" b="b"/>
                  <a:pathLst>
                    <a:path w="585" h="371" extrusionOk="0">
                      <a:moveTo>
                        <a:pt x="254" y="0"/>
                      </a:moveTo>
                      <a:lnTo>
                        <a:pt x="1" y="137"/>
                      </a:lnTo>
                      <a:lnTo>
                        <a:pt x="409" y="331"/>
                      </a:lnTo>
                      <a:cubicBezTo>
                        <a:pt x="448" y="331"/>
                        <a:pt x="468" y="370"/>
                        <a:pt x="468" y="370"/>
                      </a:cubicBezTo>
                      <a:cubicBezTo>
                        <a:pt x="506" y="370"/>
                        <a:pt x="545" y="331"/>
                        <a:pt x="565" y="312"/>
                      </a:cubicBezTo>
                      <a:cubicBezTo>
                        <a:pt x="584" y="273"/>
                        <a:pt x="584" y="195"/>
                        <a:pt x="506" y="137"/>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42"/>
                <p:cNvSpPr/>
                <p:nvPr/>
              </p:nvSpPr>
              <p:spPr>
                <a:xfrm>
                  <a:off x="939300" y="1296225"/>
                  <a:ext cx="27275" cy="15600"/>
                </a:xfrm>
                <a:custGeom>
                  <a:avLst/>
                  <a:gdLst/>
                  <a:ahLst/>
                  <a:cxnLst/>
                  <a:rect l="l" t="t" r="r" b="b"/>
                  <a:pathLst>
                    <a:path w="1091" h="624" extrusionOk="0">
                      <a:moveTo>
                        <a:pt x="254" y="0"/>
                      </a:moveTo>
                      <a:lnTo>
                        <a:pt x="1" y="156"/>
                      </a:lnTo>
                      <a:lnTo>
                        <a:pt x="857" y="623"/>
                      </a:lnTo>
                      <a:lnTo>
                        <a:pt x="1090" y="48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42"/>
                <p:cNvSpPr/>
                <p:nvPr/>
              </p:nvSpPr>
              <p:spPr>
                <a:xfrm>
                  <a:off x="831825" y="1234450"/>
                  <a:ext cx="27250" cy="15100"/>
                </a:xfrm>
                <a:custGeom>
                  <a:avLst/>
                  <a:gdLst/>
                  <a:ahLst/>
                  <a:cxnLst/>
                  <a:rect l="l" t="t" r="r" b="b"/>
                  <a:pathLst>
                    <a:path w="1090" h="604" extrusionOk="0">
                      <a:moveTo>
                        <a:pt x="234" y="1"/>
                      </a:moveTo>
                      <a:lnTo>
                        <a:pt x="0" y="137"/>
                      </a:lnTo>
                      <a:lnTo>
                        <a:pt x="856" y="604"/>
                      </a:lnTo>
                      <a:lnTo>
                        <a:pt x="1090" y="468"/>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42"/>
                <p:cNvSpPr/>
                <p:nvPr/>
              </p:nvSpPr>
              <p:spPr>
                <a:xfrm>
                  <a:off x="885800" y="1265575"/>
                  <a:ext cx="26775" cy="15100"/>
                </a:xfrm>
                <a:custGeom>
                  <a:avLst/>
                  <a:gdLst/>
                  <a:ahLst/>
                  <a:cxnLst/>
                  <a:rect l="l" t="t" r="r" b="b"/>
                  <a:pathLst>
                    <a:path w="1071" h="604" extrusionOk="0">
                      <a:moveTo>
                        <a:pt x="253" y="1"/>
                      </a:moveTo>
                      <a:lnTo>
                        <a:pt x="1" y="137"/>
                      </a:lnTo>
                      <a:lnTo>
                        <a:pt x="837" y="604"/>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42"/>
                <p:cNvSpPr/>
                <p:nvPr/>
              </p:nvSpPr>
              <p:spPr>
                <a:xfrm>
                  <a:off x="481625" y="1031625"/>
                  <a:ext cx="323475" cy="186800"/>
                </a:xfrm>
                <a:custGeom>
                  <a:avLst/>
                  <a:gdLst/>
                  <a:ahLst/>
                  <a:cxnLst/>
                  <a:rect l="l" t="t" r="r" b="b"/>
                  <a:pathLst>
                    <a:path w="12939" h="7472" extrusionOk="0">
                      <a:moveTo>
                        <a:pt x="234" y="1"/>
                      </a:moveTo>
                      <a:cubicBezTo>
                        <a:pt x="195" y="59"/>
                        <a:pt x="176" y="79"/>
                        <a:pt x="98" y="118"/>
                      </a:cubicBezTo>
                      <a:cubicBezTo>
                        <a:pt x="78" y="137"/>
                        <a:pt x="20" y="137"/>
                        <a:pt x="0" y="157"/>
                      </a:cubicBezTo>
                      <a:lnTo>
                        <a:pt x="12685" y="7472"/>
                      </a:lnTo>
                      <a:lnTo>
                        <a:pt x="12938" y="7335"/>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42"/>
                <p:cNvSpPr/>
                <p:nvPr/>
              </p:nvSpPr>
              <p:spPr>
                <a:xfrm>
                  <a:off x="859050" y="1249525"/>
                  <a:ext cx="26775" cy="16075"/>
                </a:xfrm>
                <a:custGeom>
                  <a:avLst/>
                  <a:gdLst/>
                  <a:ahLst/>
                  <a:cxnLst/>
                  <a:rect l="l" t="t" r="r" b="b"/>
                  <a:pathLst>
                    <a:path w="1071" h="643" extrusionOk="0">
                      <a:moveTo>
                        <a:pt x="253" y="1"/>
                      </a:moveTo>
                      <a:lnTo>
                        <a:pt x="1" y="156"/>
                      </a:lnTo>
                      <a:lnTo>
                        <a:pt x="837" y="64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42"/>
                <p:cNvSpPr/>
                <p:nvPr/>
              </p:nvSpPr>
              <p:spPr>
                <a:xfrm>
                  <a:off x="960700" y="1308375"/>
                  <a:ext cx="12175" cy="6850"/>
                </a:xfrm>
                <a:custGeom>
                  <a:avLst/>
                  <a:gdLst/>
                  <a:ahLst/>
                  <a:cxnLst/>
                  <a:rect l="l" t="t" r="r" b="b"/>
                  <a:pathLst>
                    <a:path w="487" h="274" extrusionOk="0">
                      <a:moveTo>
                        <a:pt x="234" y="1"/>
                      </a:moveTo>
                      <a:lnTo>
                        <a:pt x="1" y="137"/>
                      </a:lnTo>
                      <a:lnTo>
                        <a:pt x="234" y="273"/>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42"/>
                <p:cNvSpPr/>
                <p:nvPr/>
              </p:nvSpPr>
              <p:spPr>
                <a:xfrm>
                  <a:off x="933475" y="1292825"/>
                  <a:ext cx="12175" cy="7325"/>
                </a:xfrm>
                <a:custGeom>
                  <a:avLst/>
                  <a:gdLst/>
                  <a:ahLst/>
                  <a:cxnLst/>
                  <a:rect l="l" t="t" r="r" b="b"/>
                  <a:pathLst>
                    <a:path w="487" h="293" extrusionOk="0">
                      <a:moveTo>
                        <a:pt x="234" y="0"/>
                      </a:moveTo>
                      <a:lnTo>
                        <a:pt x="0" y="136"/>
                      </a:lnTo>
                      <a:lnTo>
                        <a:pt x="234" y="292"/>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42"/>
                <p:cNvSpPr/>
                <p:nvPr/>
              </p:nvSpPr>
              <p:spPr>
                <a:xfrm>
                  <a:off x="906725" y="1277750"/>
                  <a:ext cx="12175" cy="6350"/>
                </a:xfrm>
                <a:custGeom>
                  <a:avLst/>
                  <a:gdLst/>
                  <a:ahLst/>
                  <a:cxnLst/>
                  <a:rect l="l" t="t" r="r" b="b"/>
                  <a:pathLst>
                    <a:path w="487" h="254" extrusionOk="0">
                      <a:moveTo>
                        <a:pt x="234" y="0"/>
                      </a:moveTo>
                      <a:lnTo>
                        <a:pt x="0"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42"/>
                <p:cNvSpPr/>
                <p:nvPr/>
              </p:nvSpPr>
              <p:spPr>
                <a:xfrm>
                  <a:off x="879975" y="1261700"/>
                  <a:ext cx="12175" cy="7300"/>
                </a:xfrm>
                <a:custGeom>
                  <a:avLst/>
                  <a:gdLst/>
                  <a:ahLst/>
                  <a:cxnLst/>
                  <a:rect l="l" t="t" r="r" b="b"/>
                  <a:pathLst>
                    <a:path w="487" h="292"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42"/>
                <p:cNvSpPr/>
                <p:nvPr/>
              </p:nvSpPr>
              <p:spPr>
                <a:xfrm>
                  <a:off x="853225" y="1246125"/>
                  <a:ext cx="12175" cy="7325"/>
                </a:xfrm>
                <a:custGeom>
                  <a:avLst/>
                  <a:gdLst/>
                  <a:ahLst/>
                  <a:cxnLst/>
                  <a:rect l="l" t="t" r="r" b="b"/>
                  <a:pathLst>
                    <a:path w="487" h="293" extrusionOk="0">
                      <a:moveTo>
                        <a:pt x="234" y="1"/>
                      </a:moveTo>
                      <a:lnTo>
                        <a:pt x="0" y="137"/>
                      </a:lnTo>
                      <a:lnTo>
                        <a:pt x="234" y="292"/>
                      </a:lnTo>
                      <a:lnTo>
                        <a:pt x="486"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42"/>
                <p:cNvSpPr/>
                <p:nvPr/>
              </p:nvSpPr>
              <p:spPr>
                <a:xfrm>
                  <a:off x="825500" y="1230575"/>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42"/>
                <p:cNvSpPr/>
                <p:nvPr/>
              </p:nvSpPr>
              <p:spPr>
                <a:xfrm>
                  <a:off x="798750" y="1215000"/>
                  <a:ext cx="12175" cy="7325"/>
                </a:xfrm>
                <a:custGeom>
                  <a:avLst/>
                  <a:gdLst/>
                  <a:ahLst/>
                  <a:cxnLst/>
                  <a:rect l="l" t="t" r="r" b="b"/>
                  <a:pathLst>
                    <a:path w="487" h="293" extrusionOk="0">
                      <a:moveTo>
                        <a:pt x="253" y="0"/>
                      </a:moveTo>
                      <a:lnTo>
                        <a:pt x="0" y="137"/>
                      </a:lnTo>
                      <a:lnTo>
                        <a:pt x="253" y="292"/>
                      </a:lnTo>
                      <a:lnTo>
                        <a:pt x="486" y="13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42"/>
                <p:cNvSpPr/>
                <p:nvPr/>
              </p:nvSpPr>
              <p:spPr>
                <a:xfrm>
                  <a:off x="912550" y="1249525"/>
                  <a:ext cx="26775" cy="16075"/>
                </a:xfrm>
                <a:custGeom>
                  <a:avLst/>
                  <a:gdLst/>
                  <a:ahLst/>
                  <a:cxnLst/>
                  <a:rect l="l" t="t" r="r" b="b"/>
                  <a:pathLst>
                    <a:path w="1071" h="643" extrusionOk="0">
                      <a:moveTo>
                        <a:pt x="254" y="1"/>
                      </a:moveTo>
                      <a:lnTo>
                        <a:pt x="1" y="156"/>
                      </a:lnTo>
                      <a:lnTo>
                        <a:pt x="837" y="64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42"/>
                <p:cNvSpPr/>
                <p:nvPr/>
              </p:nvSpPr>
              <p:spPr>
                <a:xfrm>
                  <a:off x="831825" y="1203325"/>
                  <a:ext cx="27250" cy="15100"/>
                </a:xfrm>
                <a:custGeom>
                  <a:avLst/>
                  <a:gdLst/>
                  <a:ahLst/>
                  <a:cxnLst/>
                  <a:rect l="l" t="t" r="r" b="b"/>
                  <a:pathLst>
                    <a:path w="1090" h="604" extrusionOk="0">
                      <a:moveTo>
                        <a:pt x="234" y="1"/>
                      </a:moveTo>
                      <a:lnTo>
                        <a:pt x="0" y="117"/>
                      </a:lnTo>
                      <a:lnTo>
                        <a:pt x="856" y="604"/>
                      </a:lnTo>
                      <a:lnTo>
                        <a:pt x="1090" y="46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42"/>
                <p:cNvSpPr/>
                <p:nvPr/>
              </p:nvSpPr>
              <p:spPr>
                <a:xfrm>
                  <a:off x="992800" y="1297200"/>
                  <a:ext cx="14625" cy="8775"/>
                </a:xfrm>
                <a:custGeom>
                  <a:avLst/>
                  <a:gdLst/>
                  <a:ahLst/>
                  <a:cxnLst/>
                  <a:rect l="l" t="t" r="r" b="b"/>
                  <a:pathLst>
                    <a:path w="585" h="351" extrusionOk="0">
                      <a:moveTo>
                        <a:pt x="234" y="0"/>
                      </a:moveTo>
                      <a:lnTo>
                        <a:pt x="1" y="137"/>
                      </a:lnTo>
                      <a:lnTo>
                        <a:pt x="409" y="331"/>
                      </a:lnTo>
                      <a:cubicBezTo>
                        <a:pt x="448" y="331"/>
                        <a:pt x="468" y="351"/>
                        <a:pt x="468" y="351"/>
                      </a:cubicBezTo>
                      <a:cubicBezTo>
                        <a:pt x="506" y="351"/>
                        <a:pt x="545" y="331"/>
                        <a:pt x="565" y="312"/>
                      </a:cubicBezTo>
                      <a:cubicBezTo>
                        <a:pt x="584" y="253"/>
                        <a:pt x="584" y="195"/>
                        <a:pt x="506" y="137"/>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42"/>
                <p:cNvSpPr/>
                <p:nvPr/>
              </p:nvSpPr>
              <p:spPr>
                <a:xfrm>
                  <a:off x="885800" y="1234450"/>
                  <a:ext cx="26775" cy="15100"/>
                </a:xfrm>
                <a:custGeom>
                  <a:avLst/>
                  <a:gdLst/>
                  <a:ahLst/>
                  <a:cxnLst/>
                  <a:rect l="l" t="t" r="r" b="b"/>
                  <a:pathLst>
                    <a:path w="1071" h="604" extrusionOk="0">
                      <a:moveTo>
                        <a:pt x="253" y="1"/>
                      </a:moveTo>
                      <a:lnTo>
                        <a:pt x="1" y="137"/>
                      </a:lnTo>
                      <a:lnTo>
                        <a:pt x="837" y="604"/>
                      </a:lnTo>
                      <a:lnTo>
                        <a:pt x="1071"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42"/>
                <p:cNvSpPr/>
                <p:nvPr/>
              </p:nvSpPr>
              <p:spPr>
                <a:xfrm>
                  <a:off x="966550" y="1280650"/>
                  <a:ext cx="26775" cy="15600"/>
                </a:xfrm>
                <a:custGeom>
                  <a:avLst/>
                  <a:gdLst/>
                  <a:ahLst/>
                  <a:cxnLst/>
                  <a:rect l="l" t="t" r="r" b="b"/>
                  <a:pathLst>
                    <a:path w="1071" h="624" extrusionOk="0">
                      <a:moveTo>
                        <a:pt x="253" y="1"/>
                      </a:moveTo>
                      <a:lnTo>
                        <a:pt x="0" y="137"/>
                      </a:lnTo>
                      <a:lnTo>
                        <a:pt x="837" y="62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42"/>
                <p:cNvSpPr/>
                <p:nvPr/>
              </p:nvSpPr>
              <p:spPr>
                <a:xfrm>
                  <a:off x="939300" y="1265575"/>
                  <a:ext cx="27275" cy="15100"/>
                </a:xfrm>
                <a:custGeom>
                  <a:avLst/>
                  <a:gdLst/>
                  <a:ahLst/>
                  <a:cxnLst/>
                  <a:rect l="l" t="t" r="r" b="b"/>
                  <a:pathLst>
                    <a:path w="1091" h="604" extrusionOk="0">
                      <a:moveTo>
                        <a:pt x="254" y="1"/>
                      </a:moveTo>
                      <a:lnTo>
                        <a:pt x="1" y="137"/>
                      </a:lnTo>
                      <a:lnTo>
                        <a:pt x="857" y="604"/>
                      </a:lnTo>
                      <a:lnTo>
                        <a:pt x="1090"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42"/>
                <p:cNvSpPr/>
                <p:nvPr/>
              </p:nvSpPr>
              <p:spPr>
                <a:xfrm>
                  <a:off x="357600" y="925600"/>
                  <a:ext cx="474250" cy="277750"/>
                </a:xfrm>
                <a:custGeom>
                  <a:avLst/>
                  <a:gdLst/>
                  <a:ahLst/>
                  <a:cxnLst/>
                  <a:rect l="l" t="t" r="r" b="b"/>
                  <a:pathLst>
                    <a:path w="18970" h="11110" extrusionOk="0">
                      <a:moveTo>
                        <a:pt x="0" y="1"/>
                      </a:moveTo>
                      <a:lnTo>
                        <a:pt x="0" y="293"/>
                      </a:lnTo>
                      <a:lnTo>
                        <a:pt x="18716" y="11110"/>
                      </a:lnTo>
                      <a:lnTo>
                        <a:pt x="18969" y="10973"/>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42"/>
                <p:cNvSpPr/>
                <p:nvPr/>
              </p:nvSpPr>
              <p:spPr>
                <a:xfrm>
                  <a:off x="859050" y="1218400"/>
                  <a:ext cx="26775" cy="16075"/>
                </a:xfrm>
                <a:custGeom>
                  <a:avLst/>
                  <a:gdLst/>
                  <a:ahLst/>
                  <a:cxnLst/>
                  <a:rect l="l" t="t" r="r" b="b"/>
                  <a:pathLst>
                    <a:path w="1071" h="643" extrusionOk="0">
                      <a:moveTo>
                        <a:pt x="253" y="1"/>
                      </a:moveTo>
                      <a:lnTo>
                        <a:pt x="1" y="156"/>
                      </a:lnTo>
                      <a:lnTo>
                        <a:pt x="837" y="643"/>
                      </a:lnTo>
                      <a:lnTo>
                        <a:pt x="1071"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42"/>
                <p:cNvSpPr/>
                <p:nvPr/>
              </p:nvSpPr>
              <p:spPr>
                <a:xfrm>
                  <a:off x="987450" y="1292825"/>
                  <a:ext cx="12200" cy="7325"/>
                </a:xfrm>
                <a:custGeom>
                  <a:avLst/>
                  <a:gdLst/>
                  <a:ahLst/>
                  <a:cxnLst/>
                  <a:rect l="l" t="t" r="r" b="b"/>
                  <a:pathLst>
                    <a:path w="488" h="293" extrusionOk="0">
                      <a:moveTo>
                        <a:pt x="234" y="0"/>
                      </a:moveTo>
                      <a:lnTo>
                        <a:pt x="1" y="136"/>
                      </a:lnTo>
                      <a:lnTo>
                        <a:pt x="234" y="292"/>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42"/>
                <p:cNvSpPr/>
                <p:nvPr/>
              </p:nvSpPr>
              <p:spPr>
                <a:xfrm>
                  <a:off x="960700" y="1277750"/>
                  <a:ext cx="12175" cy="6350"/>
                </a:xfrm>
                <a:custGeom>
                  <a:avLst/>
                  <a:gdLst/>
                  <a:ahLst/>
                  <a:cxnLst/>
                  <a:rect l="l" t="t" r="r" b="b"/>
                  <a:pathLst>
                    <a:path w="487" h="254" extrusionOk="0">
                      <a:moveTo>
                        <a:pt x="234" y="0"/>
                      </a:moveTo>
                      <a:lnTo>
                        <a:pt x="1"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42"/>
                <p:cNvSpPr/>
                <p:nvPr/>
              </p:nvSpPr>
              <p:spPr>
                <a:xfrm>
                  <a:off x="933475" y="1261700"/>
                  <a:ext cx="12175" cy="7300"/>
                </a:xfrm>
                <a:custGeom>
                  <a:avLst/>
                  <a:gdLst/>
                  <a:ahLst/>
                  <a:cxnLst/>
                  <a:rect l="l" t="t" r="r" b="b"/>
                  <a:pathLst>
                    <a:path w="487" h="292"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42"/>
                <p:cNvSpPr/>
                <p:nvPr/>
              </p:nvSpPr>
              <p:spPr>
                <a:xfrm>
                  <a:off x="906725" y="1246125"/>
                  <a:ext cx="12175" cy="7325"/>
                </a:xfrm>
                <a:custGeom>
                  <a:avLst/>
                  <a:gdLst/>
                  <a:ahLst/>
                  <a:cxnLst/>
                  <a:rect l="l" t="t" r="r" b="b"/>
                  <a:pathLst>
                    <a:path w="487" h="293" extrusionOk="0">
                      <a:moveTo>
                        <a:pt x="234" y="1"/>
                      </a:moveTo>
                      <a:lnTo>
                        <a:pt x="0"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42"/>
                <p:cNvSpPr/>
                <p:nvPr/>
              </p:nvSpPr>
              <p:spPr>
                <a:xfrm>
                  <a:off x="879975" y="1230575"/>
                  <a:ext cx="12175" cy="7300"/>
                </a:xfrm>
                <a:custGeom>
                  <a:avLst/>
                  <a:gdLst/>
                  <a:ahLst/>
                  <a:cxnLst/>
                  <a:rect l="l" t="t" r="r" b="b"/>
                  <a:pathLst>
                    <a:path w="487" h="292"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42"/>
                <p:cNvSpPr/>
                <p:nvPr/>
              </p:nvSpPr>
              <p:spPr>
                <a:xfrm>
                  <a:off x="853225" y="1215000"/>
                  <a:ext cx="12175" cy="7325"/>
                </a:xfrm>
                <a:custGeom>
                  <a:avLst/>
                  <a:gdLst/>
                  <a:ahLst/>
                  <a:cxnLst/>
                  <a:rect l="l" t="t" r="r" b="b"/>
                  <a:pathLst>
                    <a:path w="487" h="293" extrusionOk="0">
                      <a:moveTo>
                        <a:pt x="234" y="0"/>
                      </a:moveTo>
                      <a:lnTo>
                        <a:pt x="0" y="137"/>
                      </a:lnTo>
                      <a:lnTo>
                        <a:pt x="234" y="292"/>
                      </a:lnTo>
                      <a:lnTo>
                        <a:pt x="486"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42"/>
                <p:cNvSpPr/>
                <p:nvPr/>
              </p:nvSpPr>
              <p:spPr>
                <a:xfrm>
                  <a:off x="825500" y="1199925"/>
                  <a:ext cx="12175" cy="6350"/>
                </a:xfrm>
                <a:custGeom>
                  <a:avLst/>
                  <a:gdLst/>
                  <a:ahLst/>
                  <a:cxnLst/>
                  <a:rect l="l" t="t" r="r" b="b"/>
                  <a:pathLst>
                    <a:path w="487" h="254" extrusionOk="0">
                      <a:moveTo>
                        <a:pt x="253" y="0"/>
                      </a:moveTo>
                      <a:lnTo>
                        <a:pt x="0" y="137"/>
                      </a:lnTo>
                      <a:lnTo>
                        <a:pt x="253" y="253"/>
                      </a:lnTo>
                      <a:lnTo>
                        <a:pt x="487" y="13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42"/>
                <p:cNvSpPr/>
                <p:nvPr/>
              </p:nvSpPr>
              <p:spPr>
                <a:xfrm>
                  <a:off x="885800" y="1203325"/>
                  <a:ext cx="26775" cy="15100"/>
                </a:xfrm>
                <a:custGeom>
                  <a:avLst/>
                  <a:gdLst/>
                  <a:ahLst/>
                  <a:cxnLst/>
                  <a:rect l="l" t="t" r="r" b="b"/>
                  <a:pathLst>
                    <a:path w="1071" h="604" extrusionOk="0">
                      <a:moveTo>
                        <a:pt x="253" y="1"/>
                      </a:moveTo>
                      <a:lnTo>
                        <a:pt x="1" y="117"/>
                      </a:lnTo>
                      <a:lnTo>
                        <a:pt x="837" y="604"/>
                      </a:lnTo>
                      <a:lnTo>
                        <a:pt x="1071"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42"/>
                <p:cNvSpPr/>
                <p:nvPr/>
              </p:nvSpPr>
              <p:spPr>
                <a:xfrm>
                  <a:off x="993300" y="1265575"/>
                  <a:ext cx="26775" cy="15100"/>
                </a:xfrm>
                <a:custGeom>
                  <a:avLst/>
                  <a:gdLst/>
                  <a:ahLst/>
                  <a:cxnLst/>
                  <a:rect l="l" t="t" r="r" b="b"/>
                  <a:pathLst>
                    <a:path w="1071" h="604" extrusionOk="0">
                      <a:moveTo>
                        <a:pt x="253" y="1"/>
                      </a:moveTo>
                      <a:lnTo>
                        <a:pt x="0" y="137"/>
                      </a:lnTo>
                      <a:lnTo>
                        <a:pt x="837" y="604"/>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42"/>
                <p:cNvSpPr/>
                <p:nvPr/>
              </p:nvSpPr>
              <p:spPr>
                <a:xfrm>
                  <a:off x="1019550" y="1281150"/>
                  <a:ext cx="14625" cy="9275"/>
                </a:xfrm>
                <a:custGeom>
                  <a:avLst/>
                  <a:gdLst/>
                  <a:ahLst/>
                  <a:cxnLst/>
                  <a:rect l="l" t="t" r="r" b="b"/>
                  <a:pathLst>
                    <a:path w="585" h="371" extrusionOk="0">
                      <a:moveTo>
                        <a:pt x="254" y="0"/>
                      </a:moveTo>
                      <a:lnTo>
                        <a:pt x="1" y="156"/>
                      </a:lnTo>
                      <a:lnTo>
                        <a:pt x="409" y="351"/>
                      </a:lnTo>
                      <a:cubicBezTo>
                        <a:pt x="448" y="351"/>
                        <a:pt x="468" y="370"/>
                        <a:pt x="468" y="370"/>
                      </a:cubicBezTo>
                      <a:cubicBezTo>
                        <a:pt x="507" y="370"/>
                        <a:pt x="545" y="351"/>
                        <a:pt x="565" y="312"/>
                      </a:cubicBezTo>
                      <a:cubicBezTo>
                        <a:pt x="584" y="273"/>
                        <a:pt x="584" y="195"/>
                        <a:pt x="507" y="15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42"/>
                <p:cNvSpPr/>
                <p:nvPr/>
              </p:nvSpPr>
              <p:spPr>
                <a:xfrm>
                  <a:off x="939300" y="1234450"/>
                  <a:ext cx="27275" cy="15100"/>
                </a:xfrm>
                <a:custGeom>
                  <a:avLst/>
                  <a:gdLst/>
                  <a:ahLst/>
                  <a:cxnLst/>
                  <a:rect l="l" t="t" r="r" b="b"/>
                  <a:pathLst>
                    <a:path w="1091" h="604" extrusionOk="0">
                      <a:moveTo>
                        <a:pt x="254" y="1"/>
                      </a:moveTo>
                      <a:lnTo>
                        <a:pt x="1" y="137"/>
                      </a:lnTo>
                      <a:lnTo>
                        <a:pt x="857" y="604"/>
                      </a:lnTo>
                      <a:lnTo>
                        <a:pt x="1090" y="468"/>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42"/>
                <p:cNvSpPr/>
                <p:nvPr/>
              </p:nvSpPr>
              <p:spPr>
                <a:xfrm>
                  <a:off x="477725" y="967425"/>
                  <a:ext cx="381350" cy="220850"/>
                </a:xfrm>
                <a:custGeom>
                  <a:avLst/>
                  <a:gdLst/>
                  <a:ahLst/>
                  <a:cxnLst/>
                  <a:rect l="l" t="t" r="r" b="b"/>
                  <a:pathLst>
                    <a:path w="15254" h="8834" extrusionOk="0">
                      <a:moveTo>
                        <a:pt x="234" y="1"/>
                      </a:moveTo>
                      <a:cubicBezTo>
                        <a:pt x="176" y="59"/>
                        <a:pt x="156" y="79"/>
                        <a:pt x="79" y="118"/>
                      </a:cubicBezTo>
                      <a:cubicBezTo>
                        <a:pt x="59" y="137"/>
                        <a:pt x="20" y="137"/>
                        <a:pt x="1" y="176"/>
                      </a:cubicBezTo>
                      <a:lnTo>
                        <a:pt x="15020" y="8833"/>
                      </a:lnTo>
                      <a:lnTo>
                        <a:pt x="15254" y="8678"/>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42"/>
                <p:cNvSpPr/>
                <p:nvPr/>
              </p:nvSpPr>
              <p:spPr>
                <a:xfrm>
                  <a:off x="859050" y="1187775"/>
                  <a:ext cx="26775" cy="15575"/>
                </a:xfrm>
                <a:custGeom>
                  <a:avLst/>
                  <a:gdLst/>
                  <a:ahLst/>
                  <a:cxnLst/>
                  <a:rect l="l" t="t" r="r" b="b"/>
                  <a:pathLst>
                    <a:path w="1071" h="623" extrusionOk="0">
                      <a:moveTo>
                        <a:pt x="253" y="0"/>
                      </a:moveTo>
                      <a:lnTo>
                        <a:pt x="1" y="136"/>
                      </a:lnTo>
                      <a:lnTo>
                        <a:pt x="837" y="623"/>
                      </a:lnTo>
                      <a:lnTo>
                        <a:pt x="1071"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42"/>
                <p:cNvSpPr/>
                <p:nvPr/>
              </p:nvSpPr>
              <p:spPr>
                <a:xfrm>
                  <a:off x="966550" y="1249525"/>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42"/>
                <p:cNvSpPr/>
                <p:nvPr/>
              </p:nvSpPr>
              <p:spPr>
                <a:xfrm>
                  <a:off x="912550" y="1218400"/>
                  <a:ext cx="26775" cy="16075"/>
                </a:xfrm>
                <a:custGeom>
                  <a:avLst/>
                  <a:gdLst/>
                  <a:ahLst/>
                  <a:cxnLst/>
                  <a:rect l="l" t="t" r="r" b="b"/>
                  <a:pathLst>
                    <a:path w="1071" h="643" extrusionOk="0">
                      <a:moveTo>
                        <a:pt x="254" y="1"/>
                      </a:moveTo>
                      <a:lnTo>
                        <a:pt x="1" y="156"/>
                      </a:lnTo>
                      <a:lnTo>
                        <a:pt x="837" y="64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42"/>
                <p:cNvSpPr/>
                <p:nvPr/>
              </p:nvSpPr>
              <p:spPr>
                <a:xfrm>
                  <a:off x="1014200" y="1277750"/>
                  <a:ext cx="12200" cy="6350"/>
                </a:xfrm>
                <a:custGeom>
                  <a:avLst/>
                  <a:gdLst/>
                  <a:ahLst/>
                  <a:cxnLst/>
                  <a:rect l="l" t="t" r="r" b="b"/>
                  <a:pathLst>
                    <a:path w="488" h="254" extrusionOk="0">
                      <a:moveTo>
                        <a:pt x="234" y="0"/>
                      </a:moveTo>
                      <a:lnTo>
                        <a:pt x="1" y="117"/>
                      </a:lnTo>
                      <a:lnTo>
                        <a:pt x="234" y="253"/>
                      </a:lnTo>
                      <a:lnTo>
                        <a:pt x="487" y="11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42"/>
                <p:cNvSpPr/>
                <p:nvPr/>
              </p:nvSpPr>
              <p:spPr>
                <a:xfrm>
                  <a:off x="987450" y="1261700"/>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42"/>
                <p:cNvSpPr/>
                <p:nvPr/>
              </p:nvSpPr>
              <p:spPr>
                <a:xfrm>
                  <a:off x="960700" y="1246125"/>
                  <a:ext cx="12175" cy="7325"/>
                </a:xfrm>
                <a:custGeom>
                  <a:avLst/>
                  <a:gdLst/>
                  <a:ahLst/>
                  <a:cxnLst/>
                  <a:rect l="l" t="t" r="r" b="b"/>
                  <a:pathLst>
                    <a:path w="487"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42"/>
                <p:cNvSpPr/>
                <p:nvPr/>
              </p:nvSpPr>
              <p:spPr>
                <a:xfrm>
                  <a:off x="933475" y="1230575"/>
                  <a:ext cx="12175" cy="7300"/>
                </a:xfrm>
                <a:custGeom>
                  <a:avLst/>
                  <a:gdLst/>
                  <a:ahLst/>
                  <a:cxnLst/>
                  <a:rect l="l" t="t" r="r" b="b"/>
                  <a:pathLst>
                    <a:path w="487" h="292"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42"/>
                <p:cNvSpPr/>
                <p:nvPr/>
              </p:nvSpPr>
              <p:spPr>
                <a:xfrm>
                  <a:off x="906725" y="1215000"/>
                  <a:ext cx="12175" cy="7325"/>
                </a:xfrm>
                <a:custGeom>
                  <a:avLst/>
                  <a:gdLst/>
                  <a:ahLst/>
                  <a:cxnLst/>
                  <a:rect l="l" t="t" r="r" b="b"/>
                  <a:pathLst>
                    <a:path w="487" h="293" extrusionOk="0">
                      <a:moveTo>
                        <a:pt x="234" y="0"/>
                      </a:moveTo>
                      <a:lnTo>
                        <a:pt x="0"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42"/>
                <p:cNvSpPr/>
                <p:nvPr/>
              </p:nvSpPr>
              <p:spPr>
                <a:xfrm>
                  <a:off x="879975" y="1199925"/>
                  <a:ext cx="12175" cy="6350"/>
                </a:xfrm>
                <a:custGeom>
                  <a:avLst/>
                  <a:gdLst/>
                  <a:ahLst/>
                  <a:cxnLst/>
                  <a:rect l="l" t="t" r="r" b="b"/>
                  <a:pathLst>
                    <a:path w="487" h="254" extrusionOk="0">
                      <a:moveTo>
                        <a:pt x="234" y="0"/>
                      </a:moveTo>
                      <a:lnTo>
                        <a:pt x="0" y="137"/>
                      </a:lnTo>
                      <a:lnTo>
                        <a:pt x="234" y="253"/>
                      </a:lnTo>
                      <a:lnTo>
                        <a:pt x="486"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42"/>
                <p:cNvSpPr/>
                <p:nvPr/>
              </p:nvSpPr>
              <p:spPr>
                <a:xfrm>
                  <a:off x="853225" y="1183875"/>
                  <a:ext cx="12175" cy="7325"/>
                </a:xfrm>
                <a:custGeom>
                  <a:avLst/>
                  <a:gdLst/>
                  <a:ahLst/>
                  <a:cxnLst/>
                  <a:rect l="l" t="t" r="r" b="b"/>
                  <a:pathLst>
                    <a:path w="487" h="293" extrusionOk="0">
                      <a:moveTo>
                        <a:pt x="234" y="0"/>
                      </a:moveTo>
                      <a:lnTo>
                        <a:pt x="0" y="156"/>
                      </a:lnTo>
                      <a:lnTo>
                        <a:pt x="234" y="292"/>
                      </a:lnTo>
                      <a:lnTo>
                        <a:pt x="486"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42"/>
                <p:cNvSpPr/>
                <p:nvPr/>
              </p:nvSpPr>
              <p:spPr>
                <a:xfrm>
                  <a:off x="939300" y="1203325"/>
                  <a:ext cx="27275" cy="15100"/>
                </a:xfrm>
                <a:custGeom>
                  <a:avLst/>
                  <a:gdLst/>
                  <a:ahLst/>
                  <a:cxnLst/>
                  <a:rect l="l" t="t" r="r" b="b"/>
                  <a:pathLst>
                    <a:path w="1091" h="604" extrusionOk="0">
                      <a:moveTo>
                        <a:pt x="254" y="1"/>
                      </a:moveTo>
                      <a:lnTo>
                        <a:pt x="1" y="117"/>
                      </a:lnTo>
                      <a:lnTo>
                        <a:pt x="857" y="604"/>
                      </a:lnTo>
                      <a:lnTo>
                        <a:pt x="1090" y="46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42"/>
                <p:cNvSpPr/>
                <p:nvPr/>
              </p:nvSpPr>
              <p:spPr>
                <a:xfrm>
                  <a:off x="912550" y="1187775"/>
                  <a:ext cx="26775" cy="15575"/>
                </a:xfrm>
                <a:custGeom>
                  <a:avLst/>
                  <a:gdLst/>
                  <a:ahLst/>
                  <a:cxnLst/>
                  <a:rect l="l" t="t" r="r" b="b"/>
                  <a:pathLst>
                    <a:path w="1071" h="623" extrusionOk="0">
                      <a:moveTo>
                        <a:pt x="254" y="0"/>
                      </a:moveTo>
                      <a:lnTo>
                        <a:pt x="1" y="136"/>
                      </a:lnTo>
                      <a:lnTo>
                        <a:pt x="837" y="623"/>
                      </a:lnTo>
                      <a:lnTo>
                        <a:pt x="1071" y="486"/>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42"/>
                <p:cNvSpPr/>
                <p:nvPr/>
              </p:nvSpPr>
              <p:spPr>
                <a:xfrm>
                  <a:off x="1046300" y="1266075"/>
                  <a:ext cx="14625" cy="9250"/>
                </a:xfrm>
                <a:custGeom>
                  <a:avLst/>
                  <a:gdLst/>
                  <a:ahLst/>
                  <a:cxnLst/>
                  <a:rect l="l" t="t" r="r" b="b"/>
                  <a:pathLst>
                    <a:path w="585" h="370" extrusionOk="0">
                      <a:moveTo>
                        <a:pt x="254" y="0"/>
                      </a:moveTo>
                      <a:lnTo>
                        <a:pt x="1" y="136"/>
                      </a:lnTo>
                      <a:lnTo>
                        <a:pt x="409" y="331"/>
                      </a:lnTo>
                      <a:cubicBezTo>
                        <a:pt x="448" y="331"/>
                        <a:pt x="468" y="370"/>
                        <a:pt x="468" y="370"/>
                      </a:cubicBezTo>
                      <a:cubicBezTo>
                        <a:pt x="507" y="370"/>
                        <a:pt x="545" y="331"/>
                        <a:pt x="565" y="312"/>
                      </a:cubicBezTo>
                      <a:cubicBezTo>
                        <a:pt x="584" y="273"/>
                        <a:pt x="584" y="195"/>
                        <a:pt x="507" y="136"/>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42"/>
                <p:cNvSpPr/>
                <p:nvPr/>
              </p:nvSpPr>
              <p:spPr>
                <a:xfrm>
                  <a:off x="993300" y="1234450"/>
                  <a:ext cx="26775" cy="15100"/>
                </a:xfrm>
                <a:custGeom>
                  <a:avLst/>
                  <a:gdLst/>
                  <a:ahLst/>
                  <a:cxnLst/>
                  <a:rect l="l" t="t" r="r" b="b"/>
                  <a:pathLst>
                    <a:path w="1071" h="604" extrusionOk="0">
                      <a:moveTo>
                        <a:pt x="253" y="1"/>
                      </a:moveTo>
                      <a:lnTo>
                        <a:pt x="0" y="137"/>
                      </a:lnTo>
                      <a:lnTo>
                        <a:pt x="837" y="604"/>
                      </a:lnTo>
                      <a:lnTo>
                        <a:pt x="1070"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42"/>
                <p:cNvSpPr/>
                <p:nvPr/>
              </p:nvSpPr>
              <p:spPr>
                <a:xfrm>
                  <a:off x="966550" y="1218400"/>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42"/>
                <p:cNvSpPr/>
                <p:nvPr/>
              </p:nvSpPr>
              <p:spPr>
                <a:xfrm>
                  <a:off x="357600" y="863350"/>
                  <a:ext cx="528225" cy="308875"/>
                </a:xfrm>
                <a:custGeom>
                  <a:avLst/>
                  <a:gdLst/>
                  <a:ahLst/>
                  <a:cxnLst/>
                  <a:rect l="l" t="t" r="r" b="b"/>
                  <a:pathLst>
                    <a:path w="21129" h="12355" extrusionOk="0">
                      <a:moveTo>
                        <a:pt x="0" y="1"/>
                      </a:moveTo>
                      <a:lnTo>
                        <a:pt x="0" y="273"/>
                      </a:lnTo>
                      <a:lnTo>
                        <a:pt x="20895" y="12354"/>
                      </a:lnTo>
                      <a:lnTo>
                        <a:pt x="21129" y="12218"/>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42"/>
                <p:cNvSpPr/>
                <p:nvPr/>
              </p:nvSpPr>
              <p:spPr>
                <a:xfrm>
                  <a:off x="885800" y="1172200"/>
                  <a:ext cx="26775" cy="15575"/>
                </a:xfrm>
                <a:custGeom>
                  <a:avLst/>
                  <a:gdLst/>
                  <a:ahLst/>
                  <a:cxnLst/>
                  <a:rect l="l" t="t" r="r" b="b"/>
                  <a:pathLst>
                    <a:path w="1071" h="623" extrusionOk="0">
                      <a:moveTo>
                        <a:pt x="253" y="0"/>
                      </a:moveTo>
                      <a:lnTo>
                        <a:pt x="1" y="137"/>
                      </a:lnTo>
                      <a:lnTo>
                        <a:pt x="837" y="623"/>
                      </a:lnTo>
                      <a:lnTo>
                        <a:pt x="1071" y="46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42"/>
                <p:cNvSpPr/>
                <p:nvPr/>
              </p:nvSpPr>
              <p:spPr>
                <a:xfrm>
                  <a:off x="1020050" y="1249525"/>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42"/>
                <p:cNvSpPr/>
                <p:nvPr/>
              </p:nvSpPr>
              <p:spPr>
                <a:xfrm>
                  <a:off x="1040950" y="1261700"/>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42"/>
                <p:cNvSpPr/>
                <p:nvPr/>
              </p:nvSpPr>
              <p:spPr>
                <a:xfrm>
                  <a:off x="1014200" y="1246125"/>
                  <a:ext cx="12200" cy="7325"/>
                </a:xfrm>
                <a:custGeom>
                  <a:avLst/>
                  <a:gdLst/>
                  <a:ahLst/>
                  <a:cxnLst/>
                  <a:rect l="l" t="t" r="r" b="b"/>
                  <a:pathLst>
                    <a:path w="488"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42"/>
                <p:cNvSpPr/>
                <p:nvPr/>
              </p:nvSpPr>
              <p:spPr>
                <a:xfrm>
                  <a:off x="987450" y="1230575"/>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42"/>
                <p:cNvSpPr/>
                <p:nvPr/>
              </p:nvSpPr>
              <p:spPr>
                <a:xfrm>
                  <a:off x="960700" y="1215000"/>
                  <a:ext cx="12175" cy="7325"/>
                </a:xfrm>
                <a:custGeom>
                  <a:avLst/>
                  <a:gdLst/>
                  <a:ahLst/>
                  <a:cxnLst/>
                  <a:rect l="l" t="t" r="r" b="b"/>
                  <a:pathLst>
                    <a:path w="487"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42"/>
                <p:cNvSpPr/>
                <p:nvPr/>
              </p:nvSpPr>
              <p:spPr>
                <a:xfrm>
                  <a:off x="933475" y="1199925"/>
                  <a:ext cx="12175" cy="6350"/>
                </a:xfrm>
                <a:custGeom>
                  <a:avLst/>
                  <a:gdLst/>
                  <a:ahLst/>
                  <a:cxnLst/>
                  <a:rect l="l" t="t" r="r" b="b"/>
                  <a:pathLst>
                    <a:path w="487" h="254" extrusionOk="0">
                      <a:moveTo>
                        <a:pt x="234" y="0"/>
                      </a:moveTo>
                      <a:lnTo>
                        <a:pt x="0"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42"/>
                <p:cNvSpPr/>
                <p:nvPr/>
              </p:nvSpPr>
              <p:spPr>
                <a:xfrm>
                  <a:off x="906725" y="1183875"/>
                  <a:ext cx="12175" cy="7325"/>
                </a:xfrm>
                <a:custGeom>
                  <a:avLst/>
                  <a:gdLst/>
                  <a:ahLst/>
                  <a:cxnLst/>
                  <a:rect l="l" t="t" r="r" b="b"/>
                  <a:pathLst>
                    <a:path w="487" h="293"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42"/>
                <p:cNvSpPr/>
                <p:nvPr/>
              </p:nvSpPr>
              <p:spPr>
                <a:xfrm>
                  <a:off x="879975" y="1168800"/>
                  <a:ext cx="12175" cy="6825"/>
                </a:xfrm>
                <a:custGeom>
                  <a:avLst/>
                  <a:gdLst/>
                  <a:ahLst/>
                  <a:cxnLst/>
                  <a:rect l="l" t="t" r="r" b="b"/>
                  <a:pathLst>
                    <a:path w="487" h="273" extrusionOk="0">
                      <a:moveTo>
                        <a:pt x="234" y="0"/>
                      </a:moveTo>
                      <a:lnTo>
                        <a:pt x="0" y="136"/>
                      </a:lnTo>
                      <a:lnTo>
                        <a:pt x="234" y="273"/>
                      </a:lnTo>
                      <a:lnTo>
                        <a:pt x="486"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42"/>
                <p:cNvSpPr/>
                <p:nvPr/>
              </p:nvSpPr>
              <p:spPr>
                <a:xfrm>
                  <a:off x="1046800" y="1234450"/>
                  <a:ext cx="26775" cy="15100"/>
                </a:xfrm>
                <a:custGeom>
                  <a:avLst/>
                  <a:gdLst/>
                  <a:ahLst/>
                  <a:cxnLst/>
                  <a:rect l="l" t="t" r="r" b="b"/>
                  <a:pathLst>
                    <a:path w="1071" h="604" extrusionOk="0">
                      <a:moveTo>
                        <a:pt x="253" y="1"/>
                      </a:moveTo>
                      <a:lnTo>
                        <a:pt x="0" y="137"/>
                      </a:lnTo>
                      <a:lnTo>
                        <a:pt x="837" y="604"/>
                      </a:lnTo>
                      <a:lnTo>
                        <a:pt x="1070" y="46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42"/>
                <p:cNvSpPr/>
                <p:nvPr/>
              </p:nvSpPr>
              <p:spPr>
                <a:xfrm>
                  <a:off x="1073550" y="1250025"/>
                  <a:ext cx="14600" cy="9250"/>
                </a:xfrm>
                <a:custGeom>
                  <a:avLst/>
                  <a:gdLst/>
                  <a:ahLst/>
                  <a:cxnLst/>
                  <a:rect l="l" t="t" r="r" b="b"/>
                  <a:pathLst>
                    <a:path w="584" h="370" extrusionOk="0">
                      <a:moveTo>
                        <a:pt x="253" y="0"/>
                      </a:moveTo>
                      <a:lnTo>
                        <a:pt x="0" y="156"/>
                      </a:lnTo>
                      <a:lnTo>
                        <a:pt x="428" y="350"/>
                      </a:lnTo>
                      <a:cubicBezTo>
                        <a:pt x="448" y="350"/>
                        <a:pt x="467" y="370"/>
                        <a:pt x="467" y="370"/>
                      </a:cubicBezTo>
                      <a:cubicBezTo>
                        <a:pt x="525" y="370"/>
                        <a:pt x="545" y="350"/>
                        <a:pt x="564" y="331"/>
                      </a:cubicBezTo>
                      <a:cubicBezTo>
                        <a:pt x="584" y="273"/>
                        <a:pt x="584" y="195"/>
                        <a:pt x="525" y="156"/>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42"/>
                <p:cNvSpPr/>
                <p:nvPr/>
              </p:nvSpPr>
              <p:spPr>
                <a:xfrm>
                  <a:off x="542425" y="806925"/>
                  <a:ext cx="370150" cy="349725"/>
                </a:xfrm>
                <a:custGeom>
                  <a:avLst/>
                  <a:gdLst/>
                  <a:ahLst/>
                  <a:cxnLst/>
                  <a:rect l="l" t="t" r="r" b="b"/>
                  <a:pathLst>
                    <a:path w="14806" h="13989" extrusionOk="0">
                      <a:moveTo>
                        <a:pt x="0" y="1"/>
                      </a:moveTo>
                      <a:lnTo>
                        <a:pt x="0" y="5506"/>
                      </a:lnTo>
                      <a:cubicBezTo>
                        <a:pt x="0" y="5545"/>
                        <a:pt x="20" y="5565"/>
                        <a:pt x="39" y="5604"/>
                      </a:cubicBezTo>
                      <a:lnTo>
                        <a:pt x="14572" y="13989"/>
                      </a:lnTo>
                      <a:lnTo>
                        <a:pt x="14806" y="13833"/>
                      </a:lnTo>
                      <a:lnTo>
                        <a:pt x="234" y="5429"/>
                      </a:lnTo>
                      <a:lnTo>
                        <a:pt x="234" y="156"/>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42"/>
                <p:cNvSpPr/>
                <p:nvPr/>
              </p:nvSpPr>
              <p:spPr>
                <a:xfrm>
                  <a:off x="993300" y="1203325"/>
                  <a:ext cx="26775" cy="15100"/>
                </a:xfrm>
                <a:custGeom>
                  <a:avLst/>
                  <a:gdLst/>
                  <a:ahLst/>
                  <a:cxnLst/>
                  <a:rect l="l" t="t" r="r" b="b"/>
                  <a:pathLst>
                    <a:path w="1071" h="604" extrusionOk="0">
                      <a:moveTo>
                        <a:pt x="253" y="1"/>
                      </a:moveTo>
                      <a:lnTo>
                        <a:pt x="0" y="117"/>
                      </a:lnTo>
                      <a:lnTo>
                        <a:pt x="837" y="604"/>
                      </a:lnTo>
                      <a:lnTo>
                        <a:pt x="1070"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42"/>
                <p:cNvSpPr/>
                <p:nvPr/>
              </p:nvSpPr>
              <p:spPr>
                <a:xfrm>
                  <a:off x="966550" y="1187775"/>
                  <a:ext cx="26775" cy="15575"/>
                </a:xfrm>
                <a:custGeom>
                  <a:avLst/>
                  <a:gdLst/>
                  <a:ahLst/>
                  <a:cxnLst/>
                  <a:rect l="l" t="t" r="r" b="b"/>
                  <a:pathLst>
                    <a:path w="1071" h="623" extrusionOk="0">
                      <a:moveTo>
                        <a:pt x="253" y="0"/>
                      </a:moveTo>
                      <a:lnTo>
                        <a:pt x="0" y="136"/>
                      </a:lnTo>
                      <a:lnTo>
                        <a:pt x="837" y="623"/>
                      </a:lnTo>
                      <a:lnTo>
                        <a:pt x="1070"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42"/>
                <p:cNvSpPr/>
                <p:nvPr/>
              </p:nvSpPr>
              <p:spPr>
                <a:xfrm>
                  <a:off x="1020050" y="1218400"/>
                  <a:ext cx="26775" cy="16075"/>
                </a:xfrm>
                <a:custGeom>
                  <a:avLst/>
                  <a:gdLst/>
                  <a:ahLst/>
                  <a:cxnLst/>
                  <a:rect l="l" t="t" r="r" b="b"/>
                  <a:pathLst>
                    <a:path w="1071" h="643" extrusionOk="0">
                      <a:moveTo>
                        <a:pt x="253" y="1"/>
                      </a:moveTo>
                      <a:lnTo>
                        <a:pt x="0" y="156"/>
                      </a:lnTo>
                      <a:lnTo>
                        <a:pt x="837" y="64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42"/>
                <p:cNvSpPr/>
                <p:nvPr/>
              </p:nvSpPr>
              <p:spPr>
                <a:xfrm>
                  <a:off x="939300" y="1172200"/>
                  <a:ext cx="27275" cy="15575"/>
                </a:xfrm>
                <a:custGeom>
                  <a:avLst/>
                  <a:gdLst/>
                  <a:ahLst/>
                  <a:cxnLst/>
                  <a:rect l="l" t="t" r="r" b="b"/>
                  <a:pathLst>
                    <a:path w="1091" h="623" extrusionOk="0">
                      <a:moveTo>
                        <a:pt x="254" y="0"/>
                      </a:moveTo>
                      <a:lnTo>
                        <a:pt x="1" y="137"/>
                      </a:lnTo>
                      <a:lnTo>
                        <a:pt x="857" y="623"/>
                      </a:lnTo>
                      <a:lnTo>
                        <a:pt x="1090" y="46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42"/>
                <p:cNvSpPr/>
                <p:nvPr/>
              </p:nvSpPr>
              <p:spPr>
                <a:xfrm>
                  <a:off x="912550" y="1156625"/>
                  <a:ext cx="26775" cy="15600"/>
                </a:xfrm>
                <a:custGeom>
                  <a:avLst/>
                  <a:gdLst/>
                  <a:ahLst/>
                  <a:cxnLst/>
                  <a:rect l="l" t="t" r="r" b="b"/>
                  <a:pathLst>
                    <a:path w="1071" h="624" extrusionOk="0">
                      <a:moveTo>
                        <a:pt x="254" y="1"/>
                      </a:moveTo>
                      <a:lnTo>
                        <a:pt x="1" y="137"/>
                      </a:lnTo>
                      <a:lnTo>
                        <a:pt x="837" y="623"/>
                      </a:lnTo>
                      <a:lnTo>
                        <a:pt x="1071" y="48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42"/>
                <p:cNvSpPr/>
                <p:nvPr/>
              </p:nvSpPr>
              <p:spPr>
                <a:xfrm>
                  <a:off x="1067700" y="1246125"/>
                  <a:ext cx="12200" cy="7325"/>
                </a:xfrm>
                <a:custGeom>
                  <a:avLst/>
                  <a:gdLst/>
                  <a:ahLst/>
                  <a:cxnLst/>
                  <a:rect l="l" t="t" r="r" b="b"/>
                  <a:pathLst>
                    <a:path w="488" h="293" extrusionOk="0">
                      <a:moveTo>
                        <a:pt x="234" y="1"/>
                      </a:moveTo>
                      <a:lnTo>
                        <a:pt x="1" y="137"/>
                      </a:lnTo>
                      <a:lnTo>
                        <a:pt x="234" y="292"/>
                      </a:lnTo>
                      <a:lnTo>
                        <a:pt x="487" y="137"/>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42"/>
                <p:cNvSpPr/>
                <p:nvPr/>
              </p:nvSpPr>
              <p:spPr>
                <a:xfrm>
                  <a:off x="1040950" y="1230575"/>
                  <a:ext cx="12200" cy="7300"/>
                </a:xfrm>
                <a:custGeom>
                  <a:avLst/>
                  <a:gdLst/>
                  <a:ahLst/>
                  <a:cxnLst/>
                  <a:rect l="l" t="t" r="r" b="b"/>
                  <a:pathLst>
                    <a:path w="488" h="292"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42"/>
                <p:cNvSpPr/>
                <p:nvPr/>
              </p:nvSpPr>
              <p:spPr>
                <a:xfrm>
                  <a:off x="1014200" y="1215000"/>
                  <a:ext cx="12200" cy="7325"/>
                </a:xfrm>
                <a:custGeom>
                  <a:avLst/>
                  <a:gdLst/>
                  <a:ahLst/>
                  <a:cxnLst/>
                  <a:rect l="l" t="t" r="r" b="b"/>
                  <a:pathLst>
                    <a:path w="488"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42"/>
                <p:cNvSpPr/>
                <p:nvPr/>
              </p:nvSpPr>
              <p:spPr>
                <a:xfrm>
                  <a:off x="987450" y="1199925"/>
                  <a:ext cx="12200" cy="6350"/>
                </a:xfrm>
                <a:custGeom>
                  <a:avLst/>
                  <a:gdLst/>
                  <a:ahLst/>
                  <a:cxnLst/>
                  <a:rect l="l" t="t" r="r" b="b"/>
                  <a:pathLst>
                    <a:path w="488" h="254" extrusionOk="0">
                      <a:moveTo>
                        <a:pt x="234" y="0"/>
                      </a:moveTo>
                      <a:lnTo>
                        <a:pt x="1"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42"/>
                <p:cNvSpPr/>
                <p:nvPr/>
              </p:nvSpPr>
              <p:spPr>
                <a:xfrm>
                  <a:off x="960700" y="1183875"/>
                  <a:ext cx="12175" cy="7325"/>
                </a:xfrm>
                <a:custGeom>
                  <a:avLst/>
                  <a:gdLst/>
                  <a:ahLst/>
                  <a:cxnLst/>
                  <a:rect l="l" t="t" r="r" b="b"/>
                  <a:pathLst>
                    <a:path w="487"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42"/>
                <p:cNvSpPr/>
                <p:nvPr/>
              </p:nvSpPr>
              <p:spPr>
                <a:xfrm>
                  <a:off x="933475" y="1168800"/>
                  <a:ext cx="12175" cy="6825"/>
                </a:xfrm>
                <a:custGeom>
                  <a:avLst/>
                  <a:gdLst/>
                  <a:ahLst/>
                  <a:cxnLst/>
                  <a:rect l="l" t="t" r="r" b="b"/>
                  <a:pathLst>
                    <a:path w="487" h="273" extrusionOk="0">
                      <a:moveTo>
                        <a:pt x="234" y="0"/>
                      </a:moveTo>
                      <a:lnTo>
                        <a:pt x="0"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42"/>
                <p:cNvSpPr/>
                <p:nvPr/>
              </p:nvSpPr>
              <p:spPr>
                <a:xfrm>
                  <a:off x="906725" y="1152750"/>
                  <a:ext cx="12175" cy="7325"/>
                </a:xfrm>
                <a:custGeom>
                  <a:avLst/>
                  <a:gdLst/>
                  <a:ahLst/>
                  <a:cxnLst/>
                  <a:rect l="l" t="t" r="r" b="b"/>
                  <a:pathLst>
                    <a:path w="487" h="293" extrusionOk="0">
                      <a:moveTo>
                        <a:pt x="234" y="0"/>
                      </a:moveTo>
                      <a:lnTo>
                        <a:pt x="0"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42"/>
                <p:cNvSpPr/>
                <p:nvPr/>
              </p:nvSpPr>
              <p:spPr>
                <a:xfrm>
                  <a:off x="589125" y="805950"/>
                  <a:ext cx="350200" cy="334650"/>
                </a:xfrm>
                <a:custGeom>
                  <a:avLst/>
                  <a:gdLst/>
                  <a:ahLst/>
                  <a:cxnLst/>
                  <a:rect l="l" t="t" r="r" b="b"/>
                  <a:pathLst>
                    <a:path w="14008" h="13386" extrusionOk="0">
                      <a:moveTo>
                        <a:pt x="253" y="1"/>
                      </a:moveTo>
                      <a:lnTo>
                        <a:pt x="0" y="137"/>
                      </a:lnTo>
                      <a:lnTo>
                        <a:pt x="0" y="5390"/>
                      </a:lnTo>
                      <a:lnTo>
                        <a:pt x="19" y="5390"/>
                      </a:lnTo>
                      <a:cubicBezTo>
                        <a:pt x="19" y="5448"/>
                        <a:pt x="58" y="5468"/>
                        <a:pt x="78" y="5487"/>
                      </a:cubicBezTo>
                      <a:lnTo>
                        <a:pt x="13774" y="13386"/>
                      </a:lnTo>
                      <a:lnTo>
                        <a:pt x="14008" y="13250"/>
                      </a:lnTo>
                      <a:lnTo>
                        <a:pt x="253" y="5293"/>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42"/>
                <p:cNvSpPr/>
                <p:nvPr/>
              </p:nvSpPr>
              <p:spPr>
                <a:xfrm>
                  <a:off x="1100300" y="1234950"/>
                  <a:ext cx="14600" cy="9250"/>
                </a:xfrm>
                <a:custGeom>
                  <a:avLst/>
                  <a:gdLst/>
                  <a:ahLst/>
                  <a:cxnLst/>
                  <a:rect l="l" t="t" r="r" b="b"/>
                  <a:pathLst>
                    <a:path w="584" h="370" extrusionOk="0">
                      <a:moveTo>
                        <a:pt x="253" y="0"/>
                      </a:moveTo>
                      <a:lnTo>
                        <a:pt x="0" y="156"/>
                      </a:lnTo>
                      <a:lnTo>
                        <a:pt x="428" y="350"/>
                      </a:lnTo>
                      <a:cubicBezTo>
                        <a:pt x="448" y="350"/>
                        <a:pt x="467" y="370"/>
                        <a:pt x="467" y="370"/>
                      </a:cubicBezTo>
                      <a:cubicBezTo>
                        <a:pt x="525" y="370"/>
                        <a:pt x="545" y="350"/>
                        <a:pt x="564" y="311"/>
                      </a:cubicBezTo>
                      <a:cubicBezTo>
                        <a:pt x="584" y="273"/>
                        <a:pt x="584" y="195"/>
                        <a:pt x="525" y="156"/>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42"/>
                <p:cNvSpPr/>
                <p:nvPr/>
              </p:nvSpPr>
              <p:spPr>
                <a:xfrm>
                  <a:off x="1073550" y="1218400"/>
                  <a:ext cx="27750" cy="16075"/>
                </a:xfrm>
                <a:custGeom>
                  <a:avLst/>
                  <a:gdLst/>
                  <a:ahLst/>
                  <a:cxnLst/>
                  <a:rect l="l" t="t" r="r" b="b"/>
                  <a:pathLst>
                    <a:path w="1110" h="643" extrusionOk="0">
                      <a:moveTo>
                        <a:pt x="253" y="1"/>
                      </a:moveTo>
                      <a:lnTo>
                        <a:pt x="0" y="156"/>
                      </a:lnTo>
                      <a:lnTo>
                        <a:pt x="856" y="643"/>
                      </a:lnTo>
                      <a:lnTo>
                        <a:pt x="1109"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42"/>
                <p:cNvSpPr/>
                <p:nvPr/>
              </p:nvSpPr>
              <p:spPr>
                <a:xfrm>
                  <a:off x="939300" y="1141075"/>
                  <a:ext cx="27275" cy="15575"/>
                </a:xfrm>
                <a:custGeom>
                  <a:avLst/>
                  <a:gdLst/>
                  <a:ahLst/>
                  <a:cxnLst/>
                  <a:rect l="l" t="t" r="r" b="b"/>
                  <a:pathLst>
                    <a:path w="1091" h="623" extrusionOk="0">
                      <a:moveTo>
                        <a:pt x="254" y="0"/>
                      </a:moveTo>
                      <a:lnTo>
                        <a:pt x="1" y="137"/>
                      </a:lnTo>
                      <a:lnTo>
                        <a:pt x="857" y="623"/>
                      </a:lnTo>
                      <a:lnTo>
                        <a:pt x="1090" y="467"/>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42"/>
                <p:cNvSpPr/>
                <p:nvPr/>
              </p:nvSpPr>
              <p:spPr>
                <a:xfrm>
                  <a:off x="993300" y="1172200"/>
                  <a:ext cx="26775" cy="15575"/>
                </a:xfrm>
                <a:custGeom>
                  <a:avLst/>
                  <a:gdLst/>
                  <a:ahLst/>
                  <a:cxnLst/>
                  <a:rect l="l" t="t" r="r" b="b"/>
                  <a:pathLst>
                    <a:path w="1071" h="623" extrusionOk="0">
                      <a:moveTo>
                        <a:pt x="253" y="0"/>
                      </a:moveTo>
                      <a:lnTo>
                        <a:pt x="0" y="137"/>
                      </a:lnTo>
                      <a:lnTo>
                        <a:pt x="837" y="623"/>
                      </a:lnTo>
                      <a:lnTo>
                        <a:pt x="1070" y="46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42"/>
                <p:cNvSpPr/>
                <p:nvPr/>
              </p:nvSpPr>
              <p:spPr>
                <a:xfrm>
                  <a:off x="1020050" y="1187775"/>
                  <a:ext cx="26775" cy="15575"/>
                </a:xfrm>
                <a:custGeom>
                  <a:avLst/>
                  <a:gdLst/>
                  <a:ahLst/>
                  <a:cxnLst/>
                  <a:rect l="l" t="t" r="r" b="b"/>
                  <a:pathLst>
                    <a:path w="1071" h="623" extrusionOk="0">
                      <a:moveTo>
                        <a:pt x="253" y="0"/>
                      </a:moveTo>
                      <a:lnTo>
                        <a:pt x="0" y="136"/>
                      </a:lnTo>
                      <a:lnTo>
                        <a:pt x="837" y="623"/>
                      </a:lnTo>
                      <a:lnTo>
                        <a:pt x="1070" y="4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42"/>
                <p:cNvSpPr/>
                <p:nvPr/>
              </p:nvSpPr>
              <p:spPr>
                <a:xfrm>
                  <a:off x="1046800" y="1203325"/>
                  <a:ext cx="26775" cy="15100"/>
                </a:xfrm>
                <a:custGeom>
                  <a:avLst/>
                  <a:gdLst/>
                  <a:ahLst/>
                  <a:cxnLst/>
                  <a:rect l="l" t="t" r="r" b="b"/>
                  <a:pathLst>
                    <a:path w="1071" h="604" extrusionOk="0">
                      <a:moveTo>
                        <a:pt x="253" y="1"/>
                      </a:moveTo>
                      <a:lnTo>
                        <a:pt x="0" y="117"/>
                      </a:lnTo>
                      <a:lnTo>
                        <a:pt x="837" y="604"/>
                      </a:lnTo>
                      <a:lnTo>
                        <a:pt x="1070" y="46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42"/>
                <p:cNvSpPr/>
                <p:nvPr/>
              </p:nvSpPr>
              <p:spPr>
                <a:xfrm>
                  <a:off x="966550" y="1156625"/>
                  <a:ext cx="26775" cy="15600"/>
                </a:xfrm>
                <a:custGeom>
                  <a:avLst/>
                  <a:gdLst/>
                  <a:ahLst/>
                  <a:cxnLst/>
                  <a:rect l="l" t="t" r="r" b="b"/>
                  <a:pathLst>
                    <a:path w="1071" h="624" extrusionOk="0">
                      <a:moveTo>
                        <a:pt x="253" y="1"/>
                      </a:moveTo>
                      <a:lnTo>
                        <a:pt x="0" y="137"/>
                      </a:lnTo>
                      <a:lnTo>
                        <a:pt x="837" y="623"/>
                      </a:lnTo>
                      <a:lnTo>
                        <a:pt x="1070" y="487"/>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42"/>
                <p:cNvSpPr/>
                <p:nvPr/>
              </p:nvSpPr>
              <p:spPr>
                <a:xfrm>
                  <a:off x="1094950" y="1230575"/>
                  <a:ext cx="12175" cy="7300"/>
                </a:xfrm>
                <a:custGeom>
                  <a:avLst/>
                  <a:gdLst/>
                  <a:ahLst/>
                  <a:cxnLst/>
                  <a:rect l="l" t="t" r="r" b="b"/>
                  <a:pathLst>
                    <a:path w="487" h="292" extrusionOk="0">
                      <a:moveTo>
                        <a:pt x="253" y="0"/>
                      </a:moveTo>
                      <a:lnTo>
                        <a:pt x="0" y="156"/>
                      </a:lnTo>
                      <a:lnTo>
                        <a:pt x="253" y="292"/>
                      </a:lnTo>
                      <a:lnTo>
                        <a:pt x="487" y="15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42"/>
                <p:cNvSpPr/>
                <p:nvPr/>
              </p:nvSpPr>
              <p:spPr>
                <a:xfrm>
                  <a:off x="1067700" y="1215000"/>
                  <a:ext cx="12200" cy="7325"/>
                </a:xfrm>
                <a:custGeom>
                  <a:avLst/>
                  <a:gdLst/>
                  <a:ahLst/>
                  <a:cxnLst/>
                  <a:rect l="l" t="t" r="r" b="b"/>
                  <a:pathLst>
                    <a:path w="488" h="293" extrusionOk="0">
                      <a:moveTo>
                        <a:pt x="234" y="0"/>
                      </a:moveTo>
                      <a:lnTo>
                        <a:pt x="1" y="137"/>
                      </a:lnTo>
                      <a:lnTo>
                        <a:pt x="234" y="292"/>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42"/>
                <p:cNvSpPr/>
                <p:nvPr/>
              </p:nvSpPr>
              <p:spPr>
                <a:xfrm>
                  <a:off x="1040950" y="1199925"/>
                  <a:ext cx="12200" cy="6350"/>
                </a:xfrm>
                <a:custGeom>
                  <a:avLst/>
                  <a:gdLst/>
                  <a:ahLst/>
                  <a:cxnLst/>
                  <a:rect l="l" t="t" r="r" b="b"/>
                  <a:pathLst>
                    <a:path w="488" h="254" extrusionOk="0">
                      <a:moveTo>
                        <a:pt x="234" y="0"/>
                      </a:moveTo>
                      <a:lnTo>
                        <a:pt x="1" y="137"/>
                      </a:lnTo>
                      <a:lnTo>
                        <a:pt x="234" y="253"/>
                      </a:lnTo>
                      <a:lnTo>
                        <a:pt x="487" y="137"/>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42"/>
                <p:cNvSpPr/>
                <p:nvPr/>
              </p:nvSpPr>
              <p:spPr>
                <a:xfrm>
                  <a:off x="1014200" y="1183875"/>
                  <a:ext cx="12200" cy="7325"/>
                </a:xfrm>
                <a:custGeom>
                  <a:avLst/>
                  <a:gdLst/>
                  <a:ahLst/>
                  <a:cxnLst/>
                  <a:rect l="l" t="t" r="r" b="b"/>
                  <a:pathLst>
                    <a:path w="488"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42"/>
                <p:cNvSpPr/>
                <p:nvPr/>
              </p:nvSpPr>
              <p:spPr>
                <a:xfrm>
                  <a:off x="987450" y="1168800"/>
                  <a:ext cx="12200" cy="6825"/>
                </a:xfrm>
                <a:custGeom>
                  <a:avLst/>
                  <a:gdLst/>
                  <a:ahLst/>
                  <a:cxnLst/>
                  <a:rect l="l" t="t" r="r" b="b"/>
                  <a:pathLst>
                    <a:path w="488" h="273" extrusionOk="0">
                      <a:moveTo>
                        <a:pt x="234" y="0"/>
                      </a:moveTo>
                      <a:lnTo>
                        <a:pt x="1"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42"/>
                <p:cNvSpPr/>
                <p:nvPr/>
              </p:nvSpPr>
              <p:spPr>
                <a:xfrm>
                  <a:off x="960700" y="1152750"/>
                  <a:ext cx="12175" cy="7325"/>
                </a:xfrm>
                <a:custGeom>
                  <a:avLst/>
                  <a:gdLst/>
                  <a:ahLst/>
                  <a:cxnLst/>
                  <a:rect l="l" t="t" r="r" b="b"/>
                  <a:pathLst>
                    <a:path w="487" h="293" extrusionOk="0">
                      <a:moveTo>
                        <a:pt x="234" y="0"/>
                      </a:moveTo>
                      <a:lnTo>
                        <a:pt x="1" y="156"/>
                      </a:lnTo>
                      <a:lnTo>
                        <a:pt x="234" y="292"/>
                      </a:lnTo>
                      <a:lnTo>
                        <a:pt x="487" y="15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42"/>
                <p:cNvSpPr/>
                <p:nvPr/>
              </p:nvSpPr>
              <p:spPr>
                <a:xfrm>
                  <a:off x="933475" y="1137675"/>
                  <a:ext cx="12175" cy="6825"/>
                </a:xfrm>
                <a:custGeom>
                  <a:avLst/>
                  <a:gdLst/>
                  <a:ahLst/>
                  <a:cxnLst/>
                  <a:rect l="l" t="t" r="r" b="b"/>
                  <a:pathLst>
                    <a:path w="487" h="273" extrusionOk="0">
                      <a:moveTo>
                        <a:pt x="234" y="0"/>
                      </a:moveTo>
                      <a:lnTo>
                        <a:pt x="0" y="136"/>
                      </a:lnTo>
                      <a:lnTo>
                        <a:pt x="234" y="273"/>
                      </a:lnTo>
                      <a:lnTo>
                        <a:pt x="487" y="136"/>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42"/>
                <p:cNvSpPr/>
                <p:nvPr/>
              </p:nvSpPr>
              <p:spPr>
                <a:xfrm>
                  <a:off x="522475" y="1148850"/>
                  <a:ext cx="97800" cy="58400"/>
                </a:xfrm>
                <a:custGeom>
                  <a:avLst/>
                  <a:gdLst/>
                  <a:ahLst/>
                  <a:cxnLst/>
                  <a:rect l="l" t="t" r="r" b="b"/>
                  <a:pathLst>
                    <a:path w="3912" h="2336" extrusionOk="0">
                      <a:moveTo>
                        <a:pt x="195" y="1"/>
                      </a:moveTo>
                      <a:cubicBezTo>
                        <a:pt x="156" y="20"/>
                        <a:pt x="117" y="59"/>
                        <a:pt x="59" y="98"/>
                      </a:cubicBezTo>
                      <a:cubicBezTo>
                        <a:pt x="40" y="117"/>
                        <a:pt x="20" y="117"/>
                        <a:pt x="1" y="137"/>
                      </a:cubicBezTo>
                      <a:lnTo>
                        <a:pt x="3736" y="2296"/>
                      </a:lnTo>
                      <a:cubicBezTo>
                        <a:pt x="3756" y="2296"/>
                        <a:pt x="3794" y="2335"/>
                        <a:pt x="3794" y="2335"/>
                      </a:cubicBezTo>
                      <a:cubicBezTo>
                        <a:pt x="3833" y="2335"/>
                        <a:pt x="3853" y="2296"/>
                        <a:pt x="3892" y="2277"/>
                      </a:cubicBezTo>
                      <a:cubicBezTo>
                        <a:pt x="3911" y="2238"/>
                        <a:pt x="3911" y="2160"/>
                        <a:pt x="3833" y="2102"/>
                      </a:cubicBezTo>
                      <a:lnTo>
                        <a:pt x="1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42"/>
                <p:cNvSpPr/>
                <p:nvPr/>
              </p:nvSpPr>
              <p:spPr>
                <a:xfrm>
                  <a:off x="357600" y="674625"/>
                  <a:ext cx="148850" cy="90025"/>
                </a:xfrm>
                <a:custGeom>
                  <a:avLst/>
                  <a:gdLst/>
                  <a:ahLst/>
                  <a:cxnLst/>
                  <a:rect l="l" t="t" r="r" b="b"/>
                  <a:pathLst>
                    <a:path w="5954" h="3601" extrusionOk="0">
                      <a:moveTo>
                        <a:pt x="0" y="1"/>
                      </a:moveTo>
                      <a:lnTo>
                        <a:pt x="0" y="254"/>
                      </a:lnTo>
                      <a:lnTo>
                        <a:pt x="5720" y="3600"/>
                      </a:lnTo>
                      <a:lnTo>
                        <a:pt x="5954" y="3444"/>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42"/>
                <p:cNvSpPr/>
                <p:nvPr/>
              </p:nvSpPr>
              <p:spPr>
                <a:xfrm>
                  <a:off x="581325" y="2259250"/>
                  <a:ext cx="144000" cy="83675"/>
                </a:xfrm>
                <a:custGeom>
                  <a:avLst/>
                  <a:gdLst/>
                  <a:ahLst/>
                  <a:cxnLst/>
                  <a:rect l="l" t="t" r="r" b="b"/>
                  <a:pathLst>
                    <a:path w="5760" h="3347" extrusionOk="0">
                      <a:moveTo>
                        <a:pt x="2569" y="0"/>
                      </a:moveTo>
                      <a:lnTo>
                        <a:pt x="1" y="1498"/>
                      </a:lnTo>
                      <a:lnTo>
                        <a:pt x="3191" y="3347"/>
                      </a:lnTo>
                      <a:lnTo>
                        <a:pt x="3970" y="2880"/>
                      </a:lnTo>
                      <a:lnTo>
                        <a:pt x="2024" y="1790"/>
                      </a:lnTo>
                      <a:cubicBezTo>
                        <a:pt x="1966" y="1751"/>
                        <a:pt x="1946" y="1693"/>
                        <a:pt x="1966" y="1615"/>
                      </a:cubicBezTo>
                      <a:cubicBezTo>
                        <a:pt x="1980" y="1571"/>
                        <a:pt x="2028" y="1550"/>
                        <a:pt x="2083" y="1550"/>
                      </a:cubicBezTo>
                      <a:cubicBezTo>
                        <a:pt x="2102" y="1550"/>
                        <a:pt x="2121" y="1552"/>
                        <a:pt x="2141" y="1557"/>
                      </a:cubicBezTo>
                      <a:lnTo>
                        <a:pt x="4203" y="2763"/>
                      </a:lnTo>
                      <a:lnTo>
                        <a:pt x="4942" y="2335"/>
                      </a:lnTo>
                      <a:lnTo>
                        <a:pt x="4748" y="2238"/>
                      </a:lnTo>
                      <a:cubicBezTo>
                        <a:pt x="4689" y="2218"/>
                        <a:pt x="4670" y="2140"/>
                        <a:pt x="4689" y="2082"/>
                      </a:cubicBezTo>
                      <a:cubicBezTo>
                        <a:pt x="4704" y="2038"/>
                        <a:pt x="4751" y="2016"/>
                        <a:pt x="4807" y="2016"/>
                      </a:cubicBezTo>
                      <a:cubicBezTo>
                        <a:pt x="4826" y="2016"/>
                        <a:pt x="4845" y="2019"/>
                        <a:pt x="4864" y="2024"/>
                      </a:cubicBezTo>
                      <a:lnTo>
                        <a:pt x="5176" y="2199"/>
                      </a:lnTo>
                      <a:lnTo>
                        <a:pt x="5759" y="1849"/>
                      </a:lnTo>
                      <a:lnTo>
                        <a:pt x="25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42"/>
                <p:cNvSpPr/>
                <p:nvPr/>
              </p:nvSpPr>
              <p:spPr>
                <a:xfrm>
                  <a:off x="562375" y="2301550"/>
                  <a:ext cx="92425" cy="53550"/>
                </a:xfrm>
                <a:custGeom>
                  <a:avLst/>
                  <a:gdLst/>
                  <a:ahLst/>
                  <a:cxnLst/>
                  <a:rect l="l" t="t" r="r" b="b"/>
                  <a:pathLst>
                    <a:path w="3697" h="2142" extrusionOk="0">
                      <a:moveTo>
                        <a:pt x="506" y="1"/>
                      </a:moveTo>
                      <a:lnTo>
                        <a:pt x="0" y="293"/>
                      </a:lnTo>
                      <a:lnTo>
                        <a:pt x="3191" y="2141"/>
                      </a:lnTo>
                      <a:lnTo>
                        <a:pt x="3696" y="1849"/>
                      </a:lnTo>
                      <a:cubicBezTo>
                        <a:pt x="2588" y="1188"/>
                        <a:pt x="1479" y="585"/>
                        <a:pt x="50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42"/>
                <p:cNvSpPr/>
                <p:nvPr/>
              </p:nvSpPr>
              <p:spPr>
                <a:xfrm>
                  <a:off x="654775" y="2343400"/>
                  <a:ext cx="259750" cy="144950"/>
                </a:xfrm>
                <a:custGeom>
                  <a:avLst/>
                  <a:gdLst/>
                  <a:ahLst/>
                  <a:cxnLst/>
                  <a:rect l="l" t="t" r="r" b="b"/>
                  <a:pathLst>
                    <a:path w="10390" h="5798" extrusionOk="0">
                      <a:moveTo>
                        <a:pt x="253" y="0"/>
                      </a:moveTo>
                      <a:lnTo>
                        <a:pt x="0" y="136"/>
                      </a:lnTo>
                      <a:cubicBezTo>
                        <a:pt x="740" y="564"/>
                        <a:pt x="1460" y="992"/>
                        <a:pt x="2218" y="1401"/>
                      </a:cubicBezTo>
                      <a:lnTo>
                        <a:pt x="2218" y="1362"/>
                      </a:lnTo>
                      <a:cubicBezTo>
                        <a:pt x="2218" y="1284"/>
                        <a:pt x="2257" y="1245"/>
                        <a:pt x="2335" y="1245"/>
                      </a:cubicBezTo>
                      <a:cubicBezTo>
                        <a:pt x="2413" y="1245"/>
                        <a:pt x="2452" y="1284"/>
                        <a:pt x="2452" y="1362"/>
                      </a:cubicBezTo>
                      <a:lnTo>
                        <a:pt x="2452" y="1537"/>
                      </a:lnTo>
                      <a:lnTo>
                        <a:pt x="4864" y="2918"/>
                      </a:lnTo>
                      <a:lnTo>
                        <a:pt x="4864" y="2860"/>
                      </a:lnTo>
                      <a:cubicBezTo>
                        <a:pt x="4864" y="2802"/>
                        <a:pt x="4923" y="2743"/>
                        <a:pt x="4981" y="2743"/>
                      </a:cubicBezTo>
                      <a:cubicBezTo>
                        <a:pt x="5059" y="2743"/>
                        <a:pt x="5117" y="2802"/>
                        <a:pt x="5117" y="2860"/>
                      </a:cubicBezTo>
                      <a:lnTo>
                        <a:pt x="5117" y="3035"/>
                      </a:lnTo>
                      <a:cubicBezTo>
                        <a:pt x="6771" y="3988"/>
                        <a:pt x="8424" y="4942"/>
                        <a:pt x="9903" y="5798"/>
                      </a:cubicBezTo>
                      <a:lnTo>
                        <a:pt x="10389" y="5798"/>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42"/>
                <p:cNvSpPr/>
                <p:nvPr/>
              </p:nvSpPr>
              <p:spPr>
                <a:xfrm>
                  <a:off x="458275" y="2230550"/>
                  <a:ext cx="122600" cy="71025"/>
                </a:xfrm>
                <a:custGeom>
                  <a:avLst/>
                  <a:gdLst/>
                  <a:ahLst/>
                  <a:cxnLst/>
                  <a:rect l="l" t="t" r="r" b="b"/>
                  <a:pathLst>
                    <a:path w="4904" h="2841" extrusionOk="0">
                      <a:moveTo>
                        <a:pt x="273" y="1"/>
                      </a:moveTo>
                      <a:cubicBezTo>
                        <a:pt x="254" y="39"/>
                        <a:pt x="215" y="59"/>
                        <a:pt x="176" y="78"/>
                      </a:cubicBezTo>
                      <a:cubicBezTo>
                        <a:pt x="137" y="117"/>
                        <a:pt x="78" y="137"/>
                        <a:pt x="1" y="156"/>
                      </a:cubicBezTo>
                      <a:cubicBezTo>
                        <a:pt x="662" y="545"/>
                        <a:pt x="2413" y="1538"/>
                        <a:pt x="4650" y="2841"/>
                      </a:cubicBezTo>
                      <a:lnTo>
                        <a:pt x="4903" y="2685"/>
                      </a:lnTo>
                      <a:lnTo>
                        <a:pt x="27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42"/>
                <p:cNvSpPr/>
                <p:nvPr/>
              </p:nvSpPr>
              <p:spPr>
                <a:xfrm>
                  <a:off x="449525" y="2224425"/>
                  <a:ext cx="15600" cy="10050"/>
                </a:xfrm>
                <a:custGeom>
                  <a:avLst/>
                  <a:gdLst/>
                  <a:ahLst/>
                  <a:cxnLst/>
                  <a:rect l="l" t="t" r="r" b="b"/>
                  <a:pathLst>
                    <a:path w="624" h="402" extrusionOk="0">
                      <a:moveTo>
                        <a:pt x="126" y="0"/>
                      </a:moveTo>
                      <a:cubicBezTo>
                        <a:pt x="85" y="0"/>
                        <a:pt x="45" y="14"/>
                        <a:pt x="20" y="51"/>
                      </a:cubicBezTo>
                      <a:cubicBezTo>
                        <a:pt x="0" y="109"/>
                        <a:pt x="0" y="187"/>
                        <a:pt x="59" y="226"/>
                      </a:cubicBezTo>
                      <a:cubicBezTo>
                        <a:pt x="59" y="226"/>
                        <a:pt x="156" y="304"/>
                        <a:pt x="351" y="401"/>
                      </a:cubicBezTo>
                      <a:cubicBezTo>
                        <a:pt x="428" y="382"/>
                        <a:pt x="487" y="343"/>
                        <a:pt x="526" y="323"/>
                      </a:cubicBezTo>
                      <a:cubicBezTo>
                        <a:pt x="584" y="284"/>
                        <a:pt x="604" y="246"/>
                        <a:pt x="623" y="246"/>
                      </a:cubicBezTo>
                      <a:lnTo>
                        <a:pt x="195" y="12"/>
                      </a:lnTo>
                      <a:cubicBezTo>
                        <a:pt x="174" y="5"/>
                        <a:pt x="150" y="0"/>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42"/>
                <p:cNvSpPr/>
                <p:nvPr/>
              </p:nvSpPr>
              <p:spPr>
                <a:xfrm>
                  <a:off x="575000" y="2297175"/>
                  <a:ext cx="86125" cy="49650"/>
                </a:xfrm>
                <a:custGeom>
                  <a:avLst/>
                  <a:gdLst/>
                  <a:ahLst/>
                  <a:cxnLst/>
                  <a:rect l="l" t="t" r="r" b="b"/>
                  <a:pathLst>
                    <a:path w="3445" h="1986" extrusionOk="0">
                      <a:moveTo>
                        <a:pt x="254" y="1"/>
                      </a:moveTo>
                      <a:lnTo>
                        <a:pt x="1" y="137"/>
                      </a:lnTo>
                      <a:cubicBezTo>
                        <a:pt x="974" y="701"/>
                        <a:pt x="2044" y="1324"/>
                        <a:pt x="3191" y="1985"/>
                      </a:cubicBezTo>
                      <a:lnTo>
                        <a:pt x="3444" y="1849"/>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42"/>
                <p:cNvSpPr/>
                <p:nvPr/>
              </p:nvSpPr>
              <p:spPr>
                <a:xfrm>
                  <a:off x="680550" y="2328800"/>
                  <a:ext cx="285525" cy="161025"/>
                </a:xfrm>
                <a:custGeom>
                  <a:avLst/>
                  <a:gdLst/>
                  <a:ahLst/>
                  <a:cxnLst/>
                  <a:rect l="l" t="t" r="r" b="b"/>
                  <a:pathLst>
                    <a:path w="11421" h="6441" extrusionOk="0">
                      <a:moveTo>
                        <a:pt x="234" y="0"/>
                      </a:moveTo>
                      <a:lnTo>
                        <a:pt x="1" y="117"/>
                      </a:lnTo>
                      <a:lnTo>
                        <a:pt x="10934" y="6440"/>
                      </a:lnTo>
                      <a:lnTo>
                        <a:pt x="11421" y="6440"/>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42"/>
                <p:cNvSpPr/>
                <p:nvPr/>
              </p:nvSpPr>
              <p:spPr>
                <a:xfrm>
                  <a:off x="629975" y="2297975"/>
                  <a:ext cx="56450" cy="33775"/>
                </a:xfrm>
                <a:custGeom>
                  <a:avLst/>
                  <a:gdLst/>
                  <a:ahLst/>
                  <a:cxnLst/>
                  <a:rect l="l" t="t" r="r" b="b"/>
                  <a:pathLst>
                    <a:path w="2258" h="1351" extrusionOk="0">
                      <a:moveTo>
                        <a:pt x="151" y="1"/>
                      </a:moveTo>
                      <a:cubicBezTo>
                        <a:pt x="107" y="1"/>
                        <a:pt x="63" y="22"/>
                        <a:pt x="20" y="66"/>
                      </a:cubicBezTo>
                      <a:cubicBezTo>
                        <a:pt x="0" y="105"/>
                        <a:pt x="0" y="183"/>
                        <a:pt x="78" y="241"/>
                      </a:cubicBezTo>
                      <a:lnTo>
                        <a:pt x="2024" y="1350"/>
                      </a:lnTo>
                      <a:lnTo>
                        <a:pt x="2257" y="1214"/>
                      </a:lnTo>
                      <a:lnTo>
                        <a:pt x="195" y="8"/>
                      </a:lnTo>
                      <a:cubicBezTo>
                        <a:pt x="180" y="3"/>
                        <a:pt x="166" y="1"/>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42"/>
                <p:cNvSpPr/>
                <p:nvPr/>
              </p:nvSpPr>
              <p:spPr>
                <a:xfrm>
                  <a:off x="527350" y="2349475"/>
                  <a:ext cx="41850" cy="26525"/>
                </a:xfrm>
                <a:custGeom>
                  <a:avLst/>
                  <a:gdLst/>
                  <a:ahLst/>
                  <a:cxnLst/>
                  <a:rect l="l" t="t" r="r" b="b"/>
                  <a:pathLst>
                    <a:path w="1674" h="1061" extrusionOk="0">
                      <a:moveTo>
                        <a:pt x="1206" y="749"/>
                      </a:moveTo>
                      <a:cubicBezTo>
                        <a:pt x="1206" y="749"/>
                        <a:pt x="1197" y="749"/>
                        <a:pt x="1191" y="756"/>
                      </a:cubicBezTo>
                      <a:lnTo>
                        <a:pt x="1191" y="756"/>
                      </a:lnTo>
                      <a:cubicBezTo>
                        <a:pt x="1196" y="754"/>
                        <a:pt x="1201" y="752"/>
                        <a:pt x="1206" y="749"/>
                      </a:cubicBezTo>
                      <a:close/>
                      <a:moveTo>
                        <a:pt x="825" y="0"/>
                      </a:moveTo>
                      <a:cubicBezTo>
                        <a:pt x="623" y="0"/>
                        <a:pt x="419" y="49"/>
                        <a:pt x="253" y="146"/>
                      </a:cubicBezTo>
                      <a:cubicBezTo>
                        <a:pt x="98" y="244"/>
                        <a:pt x="0" y="380"/>
                        <a:pt x="0" y="535"/>
                      </a:cubicBezTo>
                      <a:cubicBezTo>
                        <a:pt x="0" y="672"/>
                        <a:pt x="98" y="827"/>
                        <a:pt x="253" y="924"/>
                      </a:cubicBezTo>
                      <a:cubicBezTo>
                        <a:pt x="428" y="1022"/>
                        <a:pt x="623" y="1061"/>
                        <a:pt x="817" y="1061"/>
                      </a:cubicBezTo>
                      <a:cubicBezTo>
                        <a:pt x="992" y="1061"/>
                        <a:pt x="1129" y="1041"/>
                        <a:pt x="1284" y="963"/>
                      </a:cubicBezTo>
                      <a:lnTo>
                        <a:pt x="1226" y="944"/>
                      </a:lnTo>
                      <a:cubicBezTo>
                        <a:pt x="1187" y="924"/>
                        <a:pt x="1168" y="847"/>
                        <a:pt x="1187" y="769"/>
                      </a:cubicBezTo>
                      <a:cubicBezTo>
                        <a:pt x="1187" y="763"/>
                        <a:pt x="1189" y="759"/>
                        <a:pt x="1191" y="756"/>
                      </a:cubicBezTo>
                      <a:lnTo>
                        <a:pt x="1191" y="756"/>
                      </a:lnTo>
                      <a:cubicBezTo>
                        <a:pt x="1078" y="805"/>
                        <a:pt x="948" y="828"/>
                        <a:pt x="818" y="828"/>
                      </a:cubicBezTo>
                      <a:cubicBezTo>
                        <a:pt x="657" y="828"/>
                        <a:pt x="496" y="793"/>
                        <a:pt x="370" y="730"/>
                      </a:cubicBezTo>
                      <a:cubicBezTo>
                        <a:pt x="292" y="672"/>
                        <a:pt x="234" y="613"/>
                        <a:pt x="234" y="535"/>
                      </a:cubicBezTo>
                      <a:cubicBezTo>
                        <a:pt x="234" y="458"/>
                        <a:pt x="292" y="419"/>
                        <a:pt x="370" y="341"/>
                      </a:cubicBezTo>
                      <a:cubicBezTo>
                        <a:pt x="506" y="263"/>
                        <a:pt x="681" y="244"/>
                        <a:pt x="817" y="244"/>
                      </a:cubicBezTo>
                      <a:cubicBezTo>
                        <a:pt x="992" y="244"/>
                        <a:pt x="1129" y="263"/>
                        <a:pt x="1245" y="341"/>
                      </a:cubicBezTo>
                      <a:cubicBezTo>
                        <a:pt x="1343" y="380"/>
                        <a:pt x="1401" y="458"/>
                        <a:pt x="1401" y="535"/>
                      </a:cubicBezTo>
                      <a:cubicBezTo>
                        <a:pt x="1401" y="613"/>
                        <a:pt x="1343" y="652"/>
                        <a:pt x="1245" y="730"/>
                      </a:cubicBezTo>
                      <a:cubicBezTo>
                        <a:pt x="1284" y="730"/>
                        <a:pt x="1323" y="730"/>
                        <a:pt x="1343" y="749"/>
                      </a:cubicBezTo>
                      <a:lnTo>
                        <a:pt x="1518" y="847"/>
                      </a:lnTo>
                      <a:cubicBezTo>
                        <a:pt x="1615" y="749"/>
                        <a:pt x="1673" y="652"/>
                        <a:pt x="1673" y="555"/>
                      </a:cubicBezTo>
                      <a:cubicBezTo>
                        <a:pt x="1654" y="380"/>
                        <a:pt x="1557" y="244"/>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42"/>
                <p:cNvSpPr/>
                <p:nvPr/>
              </p:nvSpPr>
              <p:spPr>
                <a:xfrm>
                  <a:off x="555550" y="2411250"/>
                  <a:ext cx="41375" cy="27000"/>
                </a:xfrm>
                <a:custGeom>
                  <a:avLst/>
                  <a:gdLst/>
                  <a:ahLst/>
                  <a:cxnLst/>
                  <a:rect l="l" t="t" r="r" b="b"/>
                  <a:pathLst>
                    <a:path w="1655" h="1080" extrusionOk="0">
                      <a:moveTo>
                        <a:pt x="818" y="243"/>
                      </a:moveTo>
                      <a:cubicBezTo>
                        <a:pt x="973" y="243"/>
                        <a:pt x="1129" y="282"/>
                        <a:pt x="1246" y="341"/>
                      </a:cubicBezTo>
                      <a:cubicBezTo>
                        <a:pt x="1343" y="399"/>
                        <a:pt x="1401" y="477"/>
                        <a:pt x="1401" y="535"/>
                      </a:cubicBezTo>
                      <a:cubicBezTo>
                        <a:pt x="1401" y="613"/>
                        <a:pt x="1343" y="671"/>
                        <a:pt x="1246" y="730"/>
                      </a:cubicBezTo>
                      <a:cubicBezTo>
                        <a:pt x="1129" y="807"/>
                        <a:pt x="973" y="846"/>
                        <a:pt x="815" y="846"/>
                      </a:cubicBezTo>
                      <a:cubicBezTo>
                        <a:pt x="657" y="846"/>
                        <a:pt x="497" y="807"/>
                        <a:pt x="370" y="730"/>
                      </a:cubicBezTo>
                      <a:cubicBezTo>
                        <a:pt x="273" y="691"/>
                        <a:pt x="234" y="613"/>
                        <a:pt x="234" y="535"/>
                      </a:cubicBezTo>
                      <a:cubicBezTo>
                        <a:pt x="234" y="477"/>
                        <a:pt x="273" y="418"/>
                        <a:pt x="370" y="341"/>
                      </a:cubicBezTo>
                      <a:cubicBezTo>
                        <a:pt x="487" y="282"/>
                        <a:pt x="662" y="243"/>
                        <a:pt x="818" y="243"/>
                      </a:cubicBezTo>
                      <a:close/>
                      <a:moveTo>
                        <a:pt x="830" y="0"/>
                      </a:moveTo>
                      <a:cubicBezTo>
                        <a:pt x="628" y="0"/>
                        <a:pt x="429" y="49"/>
                        <a:pt x="273" y="146"/>
                      </a:cubicBezTo>
                      <a:cubicBezTo>
                        <a:pt x="98" y="243"/>
                        <a:pt x="1" y="399"/>
                        <a:pt x="1" y="535"/>
                      </a:cubicBezTo>
                      <a:cubicBezTo>
                        <a:pt x="1" y="691"/>
                        <a:pt x="98" y="827"/>
                        <a:pt x="273" y="924"/>
                      </a:cubicBezTo>
                      <a:cubicBezTo>
                        <a:pt x="448" y="1021"/>
                        <a:pt x="643" y="1080"/>
                        <a:pt x="837" y="1080"/>
                      </a:cubicBezTo>
                      <a:cubicBezTo>
                        <a:pt x="1012" y="1080"/>
                        <a:pt x="1207" y="1021"/>
                        <a:pt x="1343" y="983"/>
                      </a:cubicBezTo>
                      <a:lnTo>
                        <a:pt x="1304" y="963"/>
                      </a:lnTo>
                      <a:cubicBezTo>
                        <a:pt x="1207" y="905"/>
                        <a:pt x="1168" y="827"/>
                        <a:pt x="1226" y="788"/>
                      </a:cubicBezTo>
                      <a:cubicBezTo>
                        <a:pt x="1241" y="744"/>
                        <a:pt x="1288" y="722"/>
                        <a:pt x="1344" y="722"/>
                      </a:cubicBezTo>
                      <a:cubicBezTo>
                        <a:pt x="1362" y="722"/>
                        <a:pt x="1382" y="725"/>
                        <a:pt x="1401" y="730"/>
                      </a:cubicBezTo>
                      <a:lnTo>
                        <a:pt x="1538" y="807"/>
                      </a:lnTo>
                      <a:cubicBezTo>
                        <a:pt x="1615" y="730"/>
                        <a:pt x="1654" y="632"/>
                        <a:pt x="1654" y="535"/>
                      </a:cubicBezTo>
                      <a:cubicBezTo>
                        <a:pt x="1654" y="399"/>
                        <a:pt x="1557" y="243"/>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42"/>
                <p:cNvSpPr/>
                <p:nvPr/>
              </p:nvSpPr>
              <p:spPr>
                <a:xfrm>
                  <a:off x="703900" y="2314700"/>
                  <a:ext cx="519475" cy="126000"/>
                </a:xfrm>
                <a:custGeom>
                  <a:avLst/>
                  <a:gdLst/>
                  <a:ahLst/>
                  <a:cxnLst/>
                  <a:rect l="l" t="t" r="r" b="b"/>
                  <a:pathLst>
                    <a:path w="20779" h="5040" extrusionOk="0">
                      <a:moveTo>
                        <a:pt x="253" y="0"/>
                      </a:moveTo>
                      <a:lnTo>
                        <a:pt x="0" y="156"/>
                      </a:lnTo>
                      <a:lnTo>
                        <a:pt x="8463" y="5020"/>
                      </a:lnTo>
                      <a:cubicBezTo>
                        <a:pt x="8502" y="5020"/>
                        <a:pt x="8522" y="5039"/>
                        <a:pt x="8522" y="5039"/>
                      </a:cubicBezTo>
                      <a:lnTo>
                        <a:pt x="20662" y="5039"/>
                      </a:lnTo>
                      <a:cubicBezTo>
                        <a:pt x="20720" y="5039"/>
                        <a:pt x="20778" y="4981"/>
                        <a:pt x="20778" y="4922"/>
                      </a:cubicBezTo>
                      <a:cubicBezTo>
                        <a:pt x="20778" y="4845"/>
                        <a:pt x="20720" y="4786"/>
                        <a:pt x="20662" y="4786"/>
                      </a:cubicBezTo>
                      <a:lnTo>
                        <a:pt x="8541" y="478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42"/>
                <p:cNvSpPr/>
                <p:nvPr/>
              </p:nvSpPr>
              <p:spPr>
                <a:xfrm>
                  <a:off x="698050" y="2309650"/>
                  <a:ext cx="12675" cy="8000"/>
                </a:xfrm>
                <a:custGeom>
                  <a:avLst/>
                  <a:gdLst/>
                  <a:ahLst/>
                  <a:cxnLst/>
                  <a:rect l="l" t="t" r="r" b="b"/>
                  <a:pathLst>
                    <a:path w="507" h="320" extrusionOk="0">
                      <a:moveTo>
                        <a:pt x="152" y="0"/>
                      </a:moveTo>
                      <a:cubicBezTo>
                        <a:pt x="108" y="0"/>
                        <a:pt x="64" y="22"/>
                        <a:pt x="20" y="66"/>
                      </a:cubicBezTo>
                      <a:cubicBezTo>
                        <a:pt x="1" y="105"/>
                        <a:pt x="1" y="183"/>
                        <a:pt x="79" y="222"/>
                      </a:cubicBezTo>
                      <a:lnTo>
                        <a:pt x="273" y="319"/>
                      </a:lnTo>
                      <a:lnTo>
                        <a:pt x="507" y="183"/>
                      </a:lnTo>
                      <a:lnTo>
                        <a:pt x="195" y="8"/>
                      </a:lnTo>
                      <a:cubicBezTo>
                        <a:pt x="181" y="3"/>
                        <a:pt x="166" y="0"/>
                        <a:pt x="1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42"/>
                <p:cNvSpPr/>
                <p:nvPr/>
              </p:nvSpPr>
              <p:spPr>
                <a:xfrm>
                  <a:off x="557025" y="2367700"/>
                  <a:ext cx="975" cy="525"/>
                </a:xfrm>
                <a:custGeom>
                  <a:avLst/>
                  <a:gdLst/>
                  <a:ahLst/>
                  <a:cxnLst/>
                  <a:rect l="l" t="t" r="r" b="b"/>
                  <a:pathLst>
                    <a:path w="39" h="21" extrusionOk="0">
                      <a:moveTo>
                        <a:pt x="39" y="1"/>
                      </a:moveTo>
                      <a:cubicBezTo>
                        <a:pt x="36" y="1"/>
                        <a:pt x="34" y="1"/>
                        <a:pt x="32" y="2"/>
                      </a:cubicBezTo>
                      <a:lnTo>
                        <a:pt x="32" y="2"/>
                      </a:lnTo>
                      <a:cubicBezTo>
                        <a:pt x="36" y="1"/>
                        <a:pt x="39" y="1"/>
                        <a:pt x="39" y="1"/>
                      </a:cubicBezTo>
                      <a:close/>
                      <a:moveTo>
                        <a:pt x="32" y="2"/>
                      </a:moveTo>
                      <a:cubicBezTo>
                        <a:pt x="25" y="3"/>
                        <a:pt x="12" y="8"/>
                        <a:pt x="0" y="20"/>
                      </a:cubicBezTo>
                      <a:cubicBezTo>
                        <a:pt x="17" y="20"/>
                        <a:pt x="19" y="6"/>
                        <a:pt x="32" y="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42"/>
                <p:cNvSpPr/>
                <p:nvPr/>
              </p:nvSpPr>
              <p:spPr>
                <a:xfrm>
                  <a:off x="559450" y="2370150"/>
                  <a:ext cx="212075" cy="119675"/>
                </a:xfrm>
                <a:custGeom>
                  <a:avLst/>
                  <a:gdLst/>
                  <a:ahLst/>
                  <a:cxnLst/>
                  <a:rect l="l" t="t" r="r" b="b"/>
                  <a:pathLst>
                    <a:path w="8483" h="4787" extrusionOk="0">
                      <a:moveTo>
                        <a:pt x="214" y="0"/>
                      </a:moveTo>
                      <a:cubicBezTo>
                        <a:pt x="175" y="20"/>
                        <a:pt x="136" y="78"/>
                        <a:pt x="98" y="97"/>
                      </a:cubicBezTo>
                      <a:cubicBezTo>
                        <a:pt x="78" y="117"/>
                        <a:pt x="20" y="117"/>
                        <a:pt x="0" y="136"/>
                      </a:cubicBezTo>
                      <a:lnTo>
                        <a:pt x="3055" y="1926"/>
                      </a:lnTo>
                      <a:cubicBezTo>
                        <a:pt x="3055" y="1848"/>
                        <a:pt x="3113" y="1790"/>
                        <a:pt x="3191" y="1790"/>
                      </a:cubicBezTo>
                      <a:cubicBezTo>
                        <a:pt x="3249" y="1790"/>
                        <a:pt x="3308" y="1848"/>
                        <a:pt x="3308" y="1926"/>
                      </a:cubicBezTo>
                      <a:lnTo>
                        <a:pt x="3308" y="2062"/>
                      </a:lnTo>
                      <a:lnTo>
                        <a:pt x="7996" y="4786"/>
                      </a:lnTo>
                      <a:lnTo>
                        <a:pt x="8483" y="4786"/>
                      </a:lnTo>
                      <a:lnTo>
                        <a:pt x="6265" y="3502"/>
                      </a:lnTo>
                      <a:cubicBezTo>
                        <a:pt x="6265" y="3599"/>
                        <a:pt x="6226" y="3638"/>
                        <a:pt x="6148" y="3638"/>
                      </a:cubicBezTo>
                      <a:cubicBezTo>
                        <a:pt x="6070" y="3638"/>
                        <a:pt x="6031" y="3599"/>
                        <a:pt x="6031" y="3522"/>
                      </a:cubicBezTo>
                      <a:lnTo>
                        <a:pt x="6031" y="3346"/>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42"/>
                <p:cNvSpPr/>
                <p:nvPr/>
              </p:nvSpPr>
              <p:spPr>
                <a:xfrm>
                  <a:off x="555550" y="2367700"/>
                  <a:ext cx="8775" cy="5875"/>
                </a:xfrm>
                <a:custGeom>
                  <a:avLst/>
                  <a:gdLst/>
                  <a:ahLst/>
                  <a:cxnLst/>
                  <a:rect l="l" t="t" r="r" b="b"/>
                  <a:pathLst>
                    <a:path w="351" h="235" extrusionOk="0">
                      <a:moveTo>
                        <a:pt x="98" y="1"/>
                      </a:moveTo>
                      <a:cubicBezTo>
                        <a:pt x="78" y="1"/>
                        <a:pt x="78" y="20"/>
                        <a:pt x="59" y="20"/>
                      </a:cubicBezTo>
                      <a:cubicBezTo>
                        <a:pt x="40" y="20"/>
                        <a:pt x="40" y="40"/>
                        <a:pt x="40" y="40"/>
                      </a:cubicBezTo>
                      <a:cubicBezTo>
                        <a:pt x="1" y="98"/>
                        <a:pt x="1" y="176"/>
                        <a:pt x="78" y="215"/>
                      </a:cubicBezTo>
                      <a:lnTo>
                        <a:pt x="137" y="234"/>
                      </a:lnTo>
                      <a:cubicBezTo>
                        <a:pt x="156" y="215"/>
                        <a:pt x="195" y="215"/>
                        <a:pt x="234" y="195"/>
                      </a:cubicBezTo>
                      <a:cubicBezTo>
                        <a:pt x="273" y="176"/>
                        <a:pt x="331" y="118"/>
                        <a:pt x="351" y="98"/>
                      </a:cubicBezTo>
                      <a:lnTo>
                        <a:pt x="1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42"/>
                <p:cNvSpPr/>
                <p:nvPr/>
              </p:nvSpPr>
              <p:spPr>
                <a:xfrm>
                  <a:off x="641650" y="2459625"/>
                  <a:ext cx="52550" cy="30200"/>
                </a:xfrm>
                <a:custGeom>
                  <a:avLst/>
                  <a:gdLst/>
                  <a:ahLst/>
                  <a:cxnLst/>
                  <a:rect l="l" t="t" r="r" b="b"/>
                  <a:pathLst>
                    <a:path w="2102" h="1208" extrusionOk="0">
                      <a:moveTo>
                        <a:pt x="0" y="1"/>
                      </a:moveTo>
                      <a:lnTo>
                        <a:pt x="0" y="293"/>
                      </a:lnTo>
                      <a:lnTo>
                        <a:pt x="1615" y="1207"/>
                      </a:lnTo>
                      <a:lnTo>
                        <a:pt x="2101" y="1207"/>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42"/>
                <p:cNvSpPr/>
                <p:nvPr/>
              </p:nvSpPr>
              <p:spPr>
                <a:xfrm>
                  <a:off x="588625" y="2431900"/>
                  <a:ext cx="47200" cy="31175"/>
                </a:xfrm>
                <a:custGeom>
                  <a:avLst/>
                  <a:gdLst/>
                  <a:ahLst/>
                  <a:cxnLst/>
                  <a:rect l="l" t="t" r="r" b="b"/>
                  <a:pathLst>
                    <a:path w="1888" h="1247" extrusionOk="0">
                      <a:moveTo>
                        <a:pt x="215" y="1"/>
                      </a:moveTo>
                      <a:cubicBezTo>
                        <a:pt x="176" y="59"/>
                        <a:pt x="117" y="98"/>
                        <a:pt x="78" y="137"/>
                      </a:cubicBezTo>
                      <a:cubicBezTo>
                        <a:pt x="39" y="137"/>
                        <a:pt x="20" y="157"/>
                        <a:pt x="1" y="157"/>
                      </a:cubicBezTo>
                      <a:lnTo>
                        <a:pt x="1888" y="1246"/>
                      </a:lnTo>
                      <a:lnTo>
                        <a:pt x="1888" y="954"/>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42"/>
                <p:cNvSpPr/>
                <p:nvPr/>
              </p:nvSpPr>
              <p:spPr>
                <a:xfrm>
                  <a:off x="585225" y="2429825"/>
                  <a:ext cx="8775" cy="6500"/>
                </a:xfrm>
                <a:custGeom>
                  <a:avLst/>
                  <a:gdLst/>
                  <a:ahLst/>
                  <a:cxnLst/>
                  <a:rect l="l" t="t" r="r" b="b"/>
                  <a:pathLst>
                    <a:path w="351" h="260" extrusionOk="0">
                      <a:moveTo>
                        <a:pt x="136" y="0"/>
                      </a:moveTo>
                      <a:cubicBezTo>
                        <a:pt x="98" y="0"/>
                        <a:pt x="62" y="19"/>
                        <a:pt x="39" y="64"/>
                      </a:cubicBezTo>
                      <a:cubicBezTo>
                        <a:pt x="0" y="123"/>
                        <a:pt x="0" y="181"/>
                        <a:pt x="78" y="240"/>
                      </a:cubicBezTo>
                      <a:lnTo>
                        <a:pt x="137" y="259"/>
                      </a:lnTo>
                      <a:cubicBezTo>
                        <a:pt x="156" y="259"/>
                        <a:pt x="175" y="240"/>
                        <a:pt x="214" y="240"/>
                      </a:cubicBezTo>
                      <a:cubicBezTo>
                        <a:pt x="253" y="162"/>
                        <a:pt x="312" y="123"/>
                        <a:pt x="351" y="84"/>
                      </a:cubicBezTo>
                      <a:lnTo>
                        <a:pt x="214" y="26"/>
                      </a:lnTo>
                      <a:cubicBezTo>
                        <a:pt x="190" y="9"/>
                        <a:pt x="163"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42"/>
                <p:cNvSpPr/>
                <p:nvPr/>
              </p:nvSpPr>
              <p:spPr>
                <a:xfrm>
                  <a:off x="710225" y="2378400"/>
                  <a:ext cx="5850" cy="79325"/>
                </a:xfrm>
                <a:custGeom>
                  <a:avLst/>
                  <a:gdLst/>
                  <a:ahLst/>
                  <a:cxnLst/>
                  <a:rect l="l" t="t" r="r" b="b"/>
                  <a:pathLst>
                    <a:path w="234" h="3173" extrusionOk="0">
                      <a:moveTo>
                        <a:pt x="0" y="1"/>
                      </a:moveTo>
                      <a:lnTo>
                        <a:pt x="0" y="3016"/>
                      </a:lnTo>
                      <a:lnTo>
                        <a:pt x="234" y="3172"/>
                      </a:lnTo>
                      <a:lnTo>
                        <a:pt x="234" y="157"/>
                      </a:lnTo>
                      <a:cubicBezTo>
                        <a:pt x="175" y="98"/>
                        <a:pt x="78" y="5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42"/>
                <p:cNvSpPr/>
                <p:nvPr/>
              </p:nvSpPr>
              <p:spPr>
                <a:xfrm>
                  <a:off x="710225" y="2375000"/>
                  <a:ext cx="5850" cy="7800"/>
                </a:xfrm>
                <a:custGeom>
                  <a:avLst/>
                  <a:gdLst/>
                  <a:ahLst/>
                  <a:cxnLst/>
                  <a:rect l="l" t="t" r="r" b="b"/>
                  <a:pathLst>
                    <a:path w="234" h="312" extrusionOk="0">
                      <a:moveTo>
                        <a:pt x="117" y="1"/>
                      </a:moveTo>
                      <a:cubicBezTo>
                        <a:pt x="39" y="1"/>
                        <a:pt x="0" y="40"/>
                        <a:pt x="0" y="117"/>
                      </a:cubicBezTo>
                      <a:lnTo>
                        <a:pt x="0" y="176"/>
                      </a:lnTo>
                      <a:cubicBezTo>
                        <a:pt x="78" y="215"/>
                        <a:pt x="175" y="273"/>
                        <a:pt x="234" y="312"/>
                      </a:cubicBezTo>
                      <a:lnTo>
                        <a:pt x="234" y="117"/>
                      </a:lnTo>
                      <a:cubicBezTo>
                        <a:pt x="234" y="40"/>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42"/>
                <p:cNvSpPr/>
                <p:nvPr/>
              </p:nvSpPr>
              <p:spPr>
                <a:xfrm>
                  <a:off x="710225" y="2453800"/>
                  <a:ext cx="5850" cy="7325"/>
                </a:xfrm>
                <a:custGeom>
                  <a:avLst/>
                  <a:gdLst/>
                  <a:ahLst/>
                  <a:cxnLst/>
                  <a:rect l="l" t="t" r="r" b="b"/>
                  <a:pathLst>
                    <a:path w="234" h="293" extrusionOk="0">
                      <a:moveTo>
                        <a:pt x="0" y="0"/>
                      </a:moveTo>
                      <a:lnTo>
                        <a:pt x="0" y="176"/>
                      </a:lnTo>
                      <a:cubicBezTo>
                        <a:pt x="0" y="253"/>
                        <a:pt x="39" y="292"/>
                        <a:pt x="117" y="292"/>
                      </a:cubicBezTo>
                      <a:cubicBezTo>
                        <a:pt x="195" y="292"/>
                        <a:pt x="234" y="253"/>
                        <a:pt x="234" y="176"/>
                      </a:cubicBezTo>
                      <a:lnTo>
                        <a:pt x="234"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42"/>
                <p:cNvSpPr/>
                <p:nvPr/>
              </p:nvSpPr>
              <p:spPr>
                <a:xfrm>
                  <a:off x="775875" y="2416825"/>
                  <a:ext cx="5875" cy="73000"/>
                </a:xfrm>
                <a:custGeom>
                  <a:avLst/>
                  <a:gdLst/>
                  <a:ahLst/>
                  <a:cxnLst/>
                  <a:rect l="l" t="t" r="r" b="b"/>
                  <a:pathLst>
                    <a:path w="235" h="2920" extrusionOk="0">
                      <a:moveTo>
                        <a:pt x="1" y="1"/>
                      </a:moveTo>
                      <a:lnTo>
                        <a:pt x="1" y="2919"/>
                      </a:lnTo>
                      <a:lnTo>
                        <a:pt x="234" y="2919"/>
                      </a:lnTo>
                      <a:lnTo>
                        <a:pt x="234" y="156"/>
                      </a:lnTo>
                      <a:cubicBezTo>
                        <a:pt x="176" y="98"/>
                        <a:pt x="98" y="5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42"/>
                <p:cNvSpPr/>
                <p:nvPr/>
              </p:nvSpPr>
              <p:spPr>
                <a:xfrm>
                  <a:off x="775875" y="2412450"/>
                  <a:ext cx="5875" cy="8300"/>
                </a:xfrm>
                <a:custGeom>
                  <a:avLst/>
                  <a:gdLst/>
                  <a:ahLst/>
                  <a:cxnLst/>
                  <a:rect l="l" t="t" r="r" b="b"/>
                  <a:pathLst>
                    <a:path w="235" h="332" extrusionOk="0">
                      <a:moveTo>
                        <a:pt x="117" y="1"/>
                      </a:moveTo>
                      <a:cubicBezTo>
                        <a:pt x="40" y="1"/>
                        <a:pt x="1" y="59"/>
                        <a:pt x="1" y="137"/>
                      </a:cubicBezTo>
                      <a:lnTo>
                        <a:pt x="1" y="176"/>
                      </a:lnTo>
                      <a:cubicBezTo>
                        <a:pt x="79" y="234"/>
                        <a:pt x="176" y="273"/>
                        <a:pt x="234" y="331"/>
                      </a:cubicBezTo>
                      <a:lnTo>
                        <a:pt x="234" y="137"/>
                      </a:lnTo>
                      <a:cubicBezTo>
                        <a:pt x="234"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42"/>
                <p:cNvSpPr/>
                <p:nvPr/>
              </p:nvSpPr>
              <p:spPr>
                <a:xfrm>
                  <a:off x="635325" y="2418300"/>
                  <a:ext cx="6350" cy="41350"/>
                </a:xfrm>
                <a:custGeom>
                  <a:avLst/>
                  <a:gdLst/>
                  <a:ahLst/>
                  <a:cxnLst/>
                  <a:rect l="l" t="t" r="r" b="b"/>
                  <a:pathLst>
                    <a:path w="254" h="1654" extrusionOk="0">
                      <a:moveTo>
                        <a:pt x="0" y="0"/>
                      </a:moveTo>
                      <a:lnTo>
                        <a:pt x="0" y="1498"/>
                      </a:lnTo>
                      <a:lnTo>
                        <a:pt x="253" y="1654"/>
                      </a:lnTo>
                      <a:lnTo>
                        <a:pt x="253" y="13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42"/>
                <p:cNvSpPr/>
                <p:nvPr/>
              </p:nvSpPr>
              <p:spPr>
                <a:xfrm>
                  <a:off x="635325" y="2463050"/>
                  <a:ext cx="6350" cy="26775"/>
                </a:xfrm>
                <a:custGeom>
                  <a:avLst/>
                  <a:gdLst/>
                  <a:ahLst/>
                  <a:cxnLst/>
                  <a:rect l="l" t="t" r="r" b="b"/>
                  <a:pathLst>
                    <a:path w="254" h="1071" extrusionOk="0">
                      <a:moveTo>
                        <a:pt x="0" y="0"/>
                      </a:moveTo>
                      <a:lnTo>
                        <a:pt x="0" y="1070"/>
                      </a:lnTo>
                      <a:lnTo>
                        <a:pt x="253" y="1070"/>
                      </a:lnTo>
                      <a:lnTo>
                        <a:pt x="253"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42"/>
                <p:cNvSpPr/>
                <p:nvPr/>
              </p:nvSpPr>
              <p:spPr>
                <a:xfrm>
                  <a:off x="635325" y="2414900"/>
                  <a:ext cx="6350" cy="6825"/>
                </a:xfrm>
                <a:custGeom>
                  <a:avLst/>
                  <a:gdLst/>
                  <a:ahLst/>
                  <a:cxnLst/>
                  <a:rect l="l" t="t" r="r" b="b"/>
                  <a:pathLst>
                    <a:path w="254" h="273" extrusionOk="0">
                      <a:moveTo>
                        <a:pt x="117" y="0"/>
                      </a:moveTo>
                      <a:cubicBezTo>
                        <a:pt x="59" y="0"/>
                        <a:pt x="0" y="58"/>
                        <a:pt x="0" y="136"/>
                      </a:cubicBezTo>
                      <a:lnTo>
                        <a:pt x="253" y="272"/>
                      </a:lnTo>
                      <a:lnTo>
                        <a:pt x="253" y="136"/>
                      </a:lnTo>
                      <a:cubicBezTo>
                        <a:pt x="253" y="58"/>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42"/>
                <p:cNvSpPr/>
                <p:nvPr/>
              </p:nvSpPr>
              <p:spPr>
                <a:xfrm>
                  <a:off x="635325" y="2455750"/>
                  <a:ext cx="6350" cy="11200"/>
                </a:xfrm>
                <a:custGeom>
                  <a:avLst/>
                  <a:gdLst/>
                  <a:ahLst/>
                  <a:cxnLst/>
                  <a:rect l="l" t="t" r="r" b="b"/>
                  <a:pathLst>
                    <a:path w="254" h="448" extrusionOk="0">
                      <a:moveTo>
                        <a:pt x="0" y="0"/>
                      </a:moveTo>
                      <a:lnTo>
                        <a:pt x="0" y="292"/>
                      </a:lnTo>
                      <a:lnTo>
                        <a:pt x="253" y="448"/>
                      </a:lnTo>
                      <a:lnTo>
                        <a:pt x="253" y="15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42"/>
                <p:cNvSpPr/>
                <p:nvPr/>
              </p:nvSpPr>
              <p:spPr>
                <a:xfrm>
                  <a:off x="487450" y="729100"/>
                  <a:ext cx="160050" cy="92450"/>
                </a:xfrm>
                <a:custGeom>
                  <a:avLst/>
                  <a:gdLst/>
                  <a:ahLst/>
                  <a:cxnLst/>
                  <a:rect l="l" t="t" r="r" b="b"/>
                  <a:pathLst>
                    <a:path w="6402" h="3698" extrusionOk="0">
                      <a:moveTo>
                        <a:pt x="3153" y="1"/>
                      </a:moveTo>
                      <a:lnTo>
                        <a:pt x="2588" y="312"/>
                      </a:lnTo>
                      <a:lnTo>
                        <a:pt x="3970" y="1110"/>
                      </a:lnTo>
                      <a:cubicBezTo>
                        <a:pt x="4028" y="1149"/>
                        <a:pt x="4048" y="1207"/>
                        <a:pt x="4028" y="1285"/>
                      </a:cubicBezTo>
                      <a:cubicBezTo>
                        <a:pt x="3989" y="1343"/>
                        <a:pt x="3950" y="1343"/>
                        <a:pt x="3931" y="1343"/>
                      </a:cubicBezTo>
                      <a:cubicBezTo>
                        <a:pt x="3892" y="1343"/>
                        <a:pt x="3872" y="1343"/>
                        <a:pt x="3872" y="1304"/>
                      </a:cubicBezTo>
                      <a:lnTo>
                        <a:pt x="2374" y="429"/>
                      </a:lnTo>
                      <a:lnTo>
                        <a:pt x="876" y="1285"/>
                      </a:lnTo>
                      <a:lnTo>
                        <a:pt x="2336" y="2141"/>
                      </a:lnTo>
                      <a:cubicBezTo>
                        <a:pt x="2394" y="2160"/>
                        <a:pt x="2413" y="2238"/>
                        <a:pt x="2394" y="2316"/>
                      </a:cubicBezTo>
                      <a:cubicBezTo>
                        <a:pt x="2374" y="2355"/>
                        <a:pt x="2316" y="2355"/>
                        <a:pt x="2297" y="2355"/>
                      </a:cubicBezTo>
                      <a:cubicBezTo>
                        <a:pt x="2277" y="2355"/>
                        <a:pt x="2238" y="2355"/>
                        <a:pt x="2238" y="2336"/>
                      </a:cubicBezTo>
                      <a:lnTo>
                        <a:pt x="662" y="1402"/>
                      </a:lnTo>
                      <a:lnTo>
                        <a:pt x="1" y="1791"/>
                      </a:lnTo>
                      <a:lnTo>
                        <a:pt x="2336" y="3133"/>
                      </a:lnTo>
                      <a:lnTo>
                        <a:pt x="2336" y="2569"/>
                      </a:lnTo>
                      <a:cubicBezTo>
                        <a:pt x="2199" y="2491"/>
                        <a:pt x="2238" y="2433"/>
                        <a:pt x="2316" y="2433"/>
                      </a:cubicBezTo>
                      <a:cubicBezTo>
                        <a:pt x="2394" y="2433"/>
                        <a:pt x="2433" y="2491"/>
                        <a:pt x="2433" y="2550"/>
                      </a:cubicBezTo>
                      <a:lnTo>
                        <a:pt x="2433" y="3269"/>
                      </a:lnTo>
                      <a:lnTo>
                        <a:pt x="3211" y="3697"/>
                      </a:lnTo>
                      <a:lnTo>
                        <a:pt x="4086" y="3192"/>
                      </a:lnTo>
                      <a:lnTo>
                        <a:pt x="4086" y="1869"/>
                      </a:lnTo>
                      <a:cubicBezTo>
                        <a:pt x="4086" y="1810"/>
                        <a:pt x="4145" y="1752"/>
                        <a:pt x="4223" y="1752"/>
                      </a:cubicBezTo>
                      <a:cubicBezTo>
                        <a:pt x="4281" y="1752"/>
                        <a:pt x="4339" y="1810"/>
                        <a:pt x="4339" y="1869"/>
                      </a:cubicBezTo>
                      <a:lnTo>
                        <a:pt x="4339" y="3075"/>
                      </a:lnTo>
                      <a:lnTo>
                        <a:pt x="6402" y="1869"/>
                      </a:lnTo>
                      <a:lnTo>
                        <a:pt x="5896" y="1577"/>
                      </a:lnTo>
                      <a:lnTo>
                        <a:pt x="4806" y="2219"/>
                      </a:lnTo>
                      <a:cubicBezTo>
                        <a:pt x="4767" y="2219"/>
                        <a:pt x="4748" y="2238"/>
                        <a:pt x="4748" y="2238"/>
                      </a:cubicBezTo>
                      <a:cubicBezTo>
                        <a:pt x="4709" y="2238"/>
                        <a:pt x="4670" y="2219"/>
                        <a:pt x="4651" y="2180"/>
                      </a:cubicBezTo>
                      <a:cubicBezTo>
                        <a:pt x="4631" y="2141"/>
                        <a:pt x="4631" y="2063"/>
                        <a:pt x="4709" y="2024"/>
                      </a:cubicBezTo>
                      <a:lnTo>
                        <a:pt x="5682" y="1460"/>
                      </a:lnTo>
                      <a:lnTo>
                        <a:pt x="4904" y="993"/>
                      </a:lnTo>
                      <a:lnTo>
                        <a:pt x="4262" y="1363"/>
                      </a:lnTo>
                      <a:cubicBezTo>
                        <a:pt x="4242" y="1363"/>
                        <a:pt x="4223" y="1382"/>
                        <a:pt x="4223" y="1382"/>
                      </a:cubicBezTo>
                      <a:cubicBezTo>
                        <a:pt x="4164" y="1382"/>
                        <a:pt x="4145" y="1363"/>
                        <a:pt x="4125" y="1343"/>
                      </a:cubicBezTo>
                      <a:cubicBezTo>
                        <a:pt x="4086" y="1285"/>
                        <a:pt x="4086" y="1207"/>
                        <a:pt x="4164" y="1168"/>
                      </a:cubicBezTo>
                      <a:lnTo>
                        <a:pt x="4670" y="876"/>
                      </a:lnTo>
                      <a:lnTo>
                        <a:pt x="3950" y="468"/>
                      </a:lnTo>
                      <a:lnTo>
                        <a:pt x="3639" y="623"/>
                      </a:lnTo>
                      <a:cubicBezTo>
                        <a:pt x="3600" y="623"/>
                        <a:pt x="3581" y="662"/>
                        <a:pt x="3581" y="662"/>
                      </a:cubicBezTo>
                      <a:cubicBezTo>
                        <a:pt x="3542" y="662"/>
                        <a:pt x="3503" y="623"/>
                        <a:pt x="3483" y="604"/>
                      </a:cubicBezTo>
                      <a:cubicBezTo>
                        <a:pt x="3464" y="565"/>
                        <a:pt x="3464" y="487"/>
                        <a:pt x="3542" y="429"/>
                      </a:cubicBezTo>
                      <a:lnTo>
                        <a:pt x="3736" y="332"/>
                      </a:lnTo>
                      <a:lnTo>
                        <a:pt x="31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42"/>
                <p:cNvSpPr/>
                <p:nvPr/>
              </p:nvSpPr>
              <p:spPr>
                <a:xfrm>
                  <a:off x="542425" y="789900"/>
                  <a:ext cx="5850" cy="20950"/>
                </a:xfrm>
                <a:custGeom>
                  <a:avLst/>
                  <a:gdLst/>
                  <a:ahLst/>
                  <a:cxnLst/>
                  <a:rect l="l" t="t" r="r" b="b"/>
                  <a:pathLst>
                    <a:path w="234" h="838" extrusionOk="0">
                      <a:moveTo>
                        <a:pt x="117" y="1"/>
                      </a:moveTo>
                      <a:cubicBezTo>
                        <a:pt x="39" y="1"/>
                        <a:pt x="0" y="59"/>
                        <a:pt x="0" y="118"/>
                      </a:cubicBezTo>
                      <a:lnTo>
                        <a:pt x="0" y="682"/>
                      </a:lnTo>
                      <a:lnTo>
                        <a:pt x="234" y="837"/>
                      </a:lnTo>
                      <a:lnTo>
                        <a:pt x="234" y="118"/>
                      </a:lnTo>
                      <a:cubicBezTo>
                        <a:pt x="234"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42"/>
                <p:cNvSpPr/>
                <p:nvPr/>
              </p:nvSpPr>
              <p:spPr>
                <a:xfrm>
                  <a:off x="589600" y="773375"/>
                  <a:ext cx="6350" cy="36000"/>
                </a:xfrm>
                <a:custGeom>
                  <a:avLst/>
                  <a:gdLst/>
                  <a:ahLst/>
                  <a:cxnLst/>
                  <a:rect l="l" t="t" r="r" b="b"/>
                  <a:pathLst>
                    <a:path w="254" h="1440" extrusionOk="0">
                      <a:moveTo>
                        <a:pt x="137" y="0"/>
                      </a:moveTo>
                      <a:cubicBezTo>
                        <a:pt x="59" y="0"/>
                        <a:pt x="0" y="59"/>
                        <a:pt x="0" y="137"/>
                      </a:cubicBezTo>
                      <a:lnTo>
                        <a:pt x="0" y="1440"/>
                      </a:lnTo>
                      <a:lnTo>
                        <a:pt x="253" y="1304"/>
                      </a:lnTo>
                      <a:lnTo>
                        <a:pt x="253" y="137"/>
                      </a:lnTo>
                      <a:cubicBezTo>
                        <a:pt x="253" y="59"/>
                        <a:pt x="17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42"/>
                <p:cNvSpPr/>
                <p:nvPr/>
              </p:nvSpPr>
              <p:spPr>
                <a:xfrm>
                  <a:off x="500100" y="760725"/>
                  <a:ext cx="44775" cy="26775"/>
                </a:xfrm>
                <a:custGeom>
                  <a:avLst/>
                  <a:gdLst/>
                  <a:ahLst/>
                  <a:cxnLst/>
                  <a:rect l="l" t="t" r="r" b="b"/>
                  <a:pathLst>
                    <a:path w="1791" h="1071" extrusionOk="0">
                      <a:moveTo>
                        <a:pt x="254" y="0"/>
                      </a:moveTo>
                      <a:lnTo>
                        <a:pt x="1" y="137"/>
                      </a:lnTo>
                      <a:lnTo>
                        <a:pt x="1596" y="1071"/>
                      </a:lnTo>
                      <a:lnTo>
                        <a:pt x="1674" y="1071"/>
                      </a:lnTo>
                      <a:cubicBezTo>
                        <a:pt x="1713" y="1071"/>
                        <a:pt x="1732" y="1051"/>
                        <a:pt x="1771" y="1032"/>
                      </a:cubicBezTo>
                      <a:cubicBezTo>
                        <a:pt x="1791" y="973"/>
                        <a:pt x="1791" y="895"/>
                        <a:pt x="1713" y="857"/>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42"/>
                <p:cNvSpPr/>
                <p:nvPr/>
              </p:nvSpPr>
              <p:spPr>
                <a:xfrm>
                  <a:off x="628500" y="391075"/>
                  <a:ext cx="667825" cy="377450"/>
                </a:xfrm>
                <a:custGeom>
                  <a:avLst/>
                  <a:gdLst/>
                  <a:ahLst/>
                  <a:cxnLst/>
                  <a:rect l="l" t="t" r="r" b="b"/>
                  <a:pathLst>
                    <a:path w="26713" h="15098" extrusionOk="0">
                      <a:moveTo>
                        <a:pt x="25779" y="1"/>
                      </a:moveTo>
                      <a:lnTo>
                        <a:pt x="1" y="14884"/>
                      </a:lnTo>
                      <a:lnTo>
                        <a:pt x="254" y="15098"/>
                      </a:lnTo>
                      <a:lnTo>
                        <a:pt x="4223" y="12822"/>
                      </a:lnTo>
                      <a:cubicBezTo>
                        <a:pt x="4164" y="12822"/>
                        <a:pt x="4125" y="12763"/>
                        <a:pt x="4125" y="12705"/>
                      </a:cubicBezTo>
                      <a:cubicBezTo>
                        <a:pt x="4125" y="12627"/>
                        <a:pt x="4164" y="12569"/>
                        <a:pt x="4242" y="12569"/>
                      </a:cubicBezTo>
                      <a:lnTo>
                        <a:pt x="4651" y="12569"/>
                      </a:lnTo>
                      <a:lnTo>
                        <a:pt x="6888" y="11285"/>
                      </a:lnTo>
                      <a:cubicBezTo>
                        <a:pt x="6849" y="11285"/>
                        <a:pt x="6791" y="11246"/>
                        <a:pt x="6791" y="11168"/>
                      </a:cubicBezTo>
                      <a:cubicBezTo>
                        <a:pt x="6791" y="11090"/>
                        <a:pt x="6849" y="11051"/>
                        <a:pt x="6907" y="11051"/>
                      </a:cubicBezTo>
                      <a:lnTo>
                        <a:pt x="7335" y="11051"/>
                      </a:lnTo>
                      <a:lnTo>
                        <a:pt x="14300" y="7004"/>
                      </a:lnTo>
                      <a:lnTo>
                        <a:pt x="14242" y="6985"/>
                      </a:lnTo>
                      <a:cubicBezTo>
                        <a:pt x="14184" y="6966"/>
                        <a:pt x="14164" y="6888"/>
                        <a:pt x="14184" y="6810"/>
                      </a:cubicBezTo>
                      <a:cubicBezTo>
                        <a:pt x="14198" y="6766"/>
                        <a:pt x="14246" y="6744"/>
                        <a:pt x="14301" y="6744"/>
                      </a:cubicBezTo>
                      <a:cubicBezTo>
                        <a:pt x="14320" y="6744"/>
                        <a:pt x="14339" y="6747"/>
                        <a:pt x="14359" y="6752"/>
                      </a:cubicBezTo>
                      <a:lnTo>
                        <a:pt x="14553" y="6849"/>
                      </a:lnTo>
                      <a:lnTo>
                        <a:pt x="17005" y="5429"/>
                      </a:lnTo>
                      <a:lnTo>
                        <a:pt x="16927" y="5390"/>
                      </a:lnTo>
                      <a:cubicBezTo>
                        <a:pt x="16888" y="5370"/>
                        <a:pt x="16868" y="5292"/>
                        <a:pt x="16888" y="5234"/>
                      </a:cubicBezTo>
                      <a:cubicBezTo>
                        <a:pt x="16902" y="5190"/>
                        <a:pt x="16950" y="5168"/>
                        <a:pt x="17005" y="5168"/>
                      </a:cubicBezTo>
                      <a:cubicBezTo>
                        <a:pt x="17024" y="5168"/>
                        <a:pt x="17043" y="5171"/>
                        <a:pt x="17063" y="5176"/>
                      </a:cubicBezTo>
                      <a:lnTo>
                        <a:pt x="17257" y="5273"/>
                      </a:lnTo>
                      <a:lnTo>
                        <a:pt x="19709" y="3833"/>
                      </a:lnTo>
                      <a:lnTo>
                        <a:pt x="19631" y="3814"/>
                      </a:lnTo>
                      <a:cubicBezTo>
                        <a:pt x="19592" y="3794"/>
                        <a:pt x="19553" y="3717"/>
                        <a:pt x="19592" y="3639"/>
                      </a:cubicBezTo>
                      <a:cubicBezTo>
                        <a:pt x="19606" y="3610"/>
                        <a:pt x="19652" y="3592"/>
                        <a:pt x="19698" y="3592"/>
                      </a:cubicBezTo>
                      <a:cubicBezTo>
                        <a:pt x="19715" y="3592"/>
                        <a:pt x="19732" y="3595"/>
                        <a:pt x="19748" y="3600"/>
                      </a:cubicBezTo>
                      <a:lnTo>
                        <a:pt x="19942" y="3697"/>
                      </a:lnTo>
                      <a:lnTo>
                        <a:pt x="22413" y="2257"/>
                      </a:lnTo>
                      <a:lnTo>
                        <a:pt x="22335" y="2238"/>
                      </a:lnTo>
                      <a:cubicBezTo>
                        <a:pt x="22277" y="2219"/>
                        <a:pt x="22257" y="2141"/>
                        <a:pt x="22277" y="2063"/>
                      </a:cubicBezTo>
                      <a:cubicBezTo>
                        <a:pt x="22304" y="2035"/>
                        <a:pt x="22342" y="2008"/>
                        <a:pt x="22389" y="2008"/>
                      </a:cubicBezTo>
                      <a:cubicBezTo>
                        <a:pt x="22408" y="2008"/>
                        <a:pt x="22429" y="2013"/>
                        <a:pt x="22452" y="2024"/>
                      </a:cubicBezTo>
                      <a:lnTo>
                        <a:pt x="22646" y="2121"/>
                      </a:lnTo>
                      <a:lnTo>
                        <a:pt x="25098" y="682"/>
                      </a:lnTo>
                      <a:lnTo>
                        <a:pt x="26460" y="1460"/>
                      </a:lnTo>
                      <a:lnTo>
                        <a:pt x="26713" y="1304"/>
                      </a:lnTo>
                      <a:lnTo>
                        <a:pt x="25351" y="526"/>
                      </a:lnTo>
                      <a:lnTo>
                        <a:pt x="2626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42"/>
                <p:cNvSpPr/>
                <p:nvPr/>
              </p:nvSpPr>
              <p:spPr>
                <a:xfrm>
                  <a:off x="601750" y="764625"/>
                  <a:ext cx="32625" cy="19950"/>
                </a:xfrm>
                <a:custGeom>
                  <a:avLst/>
                  <a:gdLst/>
                  <a:ahLst/>
                  <a:cxnLst/>
                  <a:rect l="l" t="t" r="r" b="b"/>
                  <a:pathLst>
                    <a:path w="1305" h="798" extrusionOk="0">
                      <a:moveTo>
                        <a:pt x="1051" y="0"/>
                      </a:moveTo>
                      <a:lnTo>
                        <a:pt x="79" y="545"/>
                      </a:lnTo>
                      <a:cubicBezTo>
                        <a:pt x="40" y="623"/>
                        <a:pt x="1" y="701"/>
                        <a:pt x="59" y="739"/>
                      </a:cubicBezTo>
                      <a:cubicBezTo>
                        <a:pt x="79" y="798"/>
                        <a:pt x="137" y="798"/>
                        <a:pt x="157" y="798"/>
                      </a:cubicBezTo>
                      <a:cubicBezTo>
                        <a:pt x="176" y="798"/>
                        <a:pt x="195" y="798"/>
                        <a:pt x="195" y="778"/>
                      </a:cubicBezTo>
                      <a:lnTo>
                        <a:pt x="1304" y="136"/>
                      </a:lnTo>
                      <a:lnTo>
                        <a:pt x="10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42"/>
                <p:cNvSpPr/>
                <p:nvPr/>
              </p:nvSpPr>
              <p:spPr>
                <a:xfrm>
                  <a:off x="1187850" y="445075"/>
                  <a:ext cx="39900" cy="23375"/>
                </a:xfrm>
                <a:custGeom>
                  <a:avLst/>
                  <a:gdLst/>
                  <a:ahLst/>
                  <a:cxnLst/>
                  <a:rect l="l" t="t" r="r" b="b"/>
                  <a:pathLst>
                    <a:path w="1596" h="935" extrusionOk="0">
                      <a:moveTo>
                        <a:pt x="253" y="0"/>
                      </a:moveTo>
                      <a:lnTo>
                        <a:pt x="0" y="156"/>
                      </a:lnTo>
                      <a:lnTo>
                        <a:pt x="1342" y="934"/>
                      </a:lnTo>
                      <a:lnTo>
                        <a:pt x="1595" y="817"/>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42"/>
                <p:cNvSpPr/>
                <p:nvPr/>
              </p:nvSpPr>
              <p:spPr>
                <a:xfrm>
                  <a:off x="1184425" y="442375"/>
                  <a:ext cx="9750" cy="6600"/>
                </a:xfrm>
                <a:custGeom>
                  <a:avLst/>
                  <a:gdLst/>
                  <a:ahLst/>
                  <a:cxnLst/>
                  <a:rect l="l" t="t" r="r" b="b"/>
                  <a:pathLst>
                    <a:path w="390" h="264" extrusionOk="0">
                      <a:moveTo>
                        <a:pt x="137" y="0"/>
                      </a:moveTo>
                      <a:cubicBezTo>
                        <a:pt x="98" y="0"/>
                        <a:pt x="59" y="17"/>
                        <a:pt x="20" y="69"/>
                      </a:cubicBezTo>
                      <a:cubicBezTo>
                        <a:pt x="1" y="108"/>
                        <a:pt x="1" y="186"/>
                        <a:pt x="79" y="244"/>
                      </a:cubicBezTo>
                      <a:lnTo>
                        <a:pt x="137" y="264"/>
                      </a:lnTo>
                      <a:lnTo>
                        <a:pt x="390" y="108"/>
                      </a:lnTo>
                      <a:lnTo>
                        <a:pt x="195" y="11"/>
                      </a:lnTo>
                      <a:cubicBezTo>
                        <a:pt x="176" y="4"/>
                        <a:pt x="157"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42"/>
                <p:cNvSpPr/>
                <p:nvPr/>
              </p:nvSpPr>
              <p:spPr>
                <a:xfrm>
                  <a:off x="1119750" y="484950"/>
                  <a:ext cx="40400" cy="22875"/>
                </a:xfrm>
                <a:custGeom>
                  <a:avLst/>
                  <a:gdLst/>
                  <a:ahLst/>
                  <a:cxnLst/>
                  <a:rect l="l" t="t" r="r" b="b"/>
                  <a:pathLst>
                    <a:path w="1616" h="915" extrusionOk="0">
                      <a:moveTo>
                        <a:pt x="253" y="0"/>
                      </a:moveTo>
                      <a:lnTo>
                        <a:pt x="0" y="137"/>
                      </a:lnTo>
                      <a:lnTo>
                        <a:pt x="1362" y="915"/>
                      </a:lnTo>
                      <a:lnTo>
                        <a:pt x="1615" y="779"/>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42"/>
                <p:cNvSpPr/>
                <p:nvPr/>
              </p:nvSpPr>
              <p:spPr>
                <a:xfrm>
                  <a:off x="1116825" y="481275"/>
                  <a:ext cx="9750" cy="6625"/>
                </a:xfrm>
                <a:custGeom>
                  <a:avLst/>
                  <a:gdLst/>
                  <a:ahLst/>
                  <a:cxnLst/>
                  <a:rect l="l" t="t" r="r" b="b"/>
                  <a:pathLst>
                    <a:path w="390" h="265" extrusionOk="0">
                      <a:moveTo>
                        <a:pt x="137" y="1"/>
                      </a:moveTo>
                      <a:cubicBezTo>
                        <a:pt x="98" y="1"/>
                        <a:pt x="59" y="18"/>
                        <a:pt x="20" y="70"/>
                      </a:cubicBezTo>
                      <a:cubicBezTo>
                        <a:pt x="1" y="109"/>
                        <a:pt x="1" y="186"/>
                        <a:pt x="78" y="245"/>
                      </a:cubicBezTo>
                      <a:lnTo>
                        <a:pt x="137" y="264"/>
                      </a:lnTo>
                      <a:lnTo>
                        <a:pt x="390" y="109"/>
                      </a:lnTo>
                      <a:lnTo>
                        <a:pt x="195" y="11"/>
                      </a:lnTo>
                      <a:cubicBezTo>
                        <a:pt x="176" y="5"/>
                        <a:pt x="156"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42"/>
                <p:cNvSpPr/>
                <p:nvPr/>
              </p:nvSpPr>
              <p:spPr>
                <a:xfrm>
                  <a:off x="1052625" y="523850"/>
                  <a:ext cx="39900" cy="22900"/>
                </a:xfrm>
                <a:custGeom>
                  <a:avLst/>
                  <a:gdLst/>
                  <a:ahLst/>
                  <a:cxnLst/>
                  <a:rect l="l" t="t" r="r" b="b"/>
                  <a:pathLst>
                    <a:path w="1596" h="916" extrusionOk="0">
                      <a:moveTo>
                        <a:pt x="234" y="1"/>
                      </a:moveTo>
                      <a:lnTo>
                        <a:pt x="1" y="137"/>
                      </a:lnTo>
                      <a:lnTo>
                        <a:pt x="1362" y="915"/>
                      </a:lnTo>
                      <a:lnTo>
                        <a:pt x="1596" y="77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42"/>
                <p:cNvSpPr/>
                <p:nvPr/>
              </p:nvSpPr>
              <p:spPr>
                <a:xfrm>
                  <a:off x="1049225" y="520800"/>
                  <a:ext cx="9750" cy="6500"/>
                </a:xfrm>
                <a:custGeom>
                  <a:avLst/>
                  <a:gdLst/>
                  <a:ahLst/>
                  <a:cxnLst/>
                  <a:rect l="l" t="t" r="r" b="b"/>
                  <a:pathLst>
                    <a:path w="390" h="260" extrusionOk="0">
                      <a:moveTo>
                        <a:pt x="132" y="0"/>
                      </a:moveTo>
                      <a:cubicBezTo>
                        <a:pt x="98" y="0"/>
                        <a:pt x="62" y="19"/>
                        <a:pt x="39" y="65"/>
                      </a:cubicBezTo>
                      <a:cubicBezTo>
                        <a:pt x="0" y="123"/>
                        <a:pt x="0" y="181"/>
                        <a:pt x="78" y="240"/>
                      </a:cubicBezTo>
                      <a:lnTo>
                        <a:pt x="156" y="259"/>
                      </a:lnTo>
                      <a:lnTo>
                        <a:pt x="390" y="123"/>
                      </a:lnTo>
                      <a:lnTo>
                        <a:pt x="195" y="26"/>
                      </a:lnTo>
                      <a:cubicBezTo>
                        <a:pt x="179" y="10"/>
                        <a:pt x="15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42"/>
                <p:cNvSpPr/>
                <p:nvPr/>
              </p:nvSpPr>
              <p:spPr>
                <a:xfrm>
                  <a:off x="985025" y="562775"/>
                  <a:ext cx="39425" cy="22875"/>
                </a:xfrm>
                <a:custGeom>
                  <a:avLst/>
                  <a:gdLst/>
                  <a:ahLst/>
                  <a:cxnLst/>
                  <a:rect l="l" t="t" r="r" b="b"/>
                  <a:pathLst>
                    <a:path w="1577" h="915" extrusionOk="0">
                      <a:moveTo>
                        <a:pt x="234" y="0"/>
                      </a:moveTo>
                      <a:lnTo>
                        <a:pt x="0" y="136"/>
                      </a:lnTo>
                      <a:lnTo>
                        <a:pt x="1343" y="915"/>
                      </a:lnTo>
                      <a:lnTo>
                        <a:pt x="1576" y="779"/>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42"/>
                <p:cNvSpPr/>
                <p:nvPr/>
              </p:nvSpPr>
              <p:spPr>
                <a:xfrm>
                  <a:off x="981125" y="559700"/>
                  <a:ext cx="9750" cy="6500"/>
                </a:xfrm>
                <a:custGeom>
                  <a:avLst/>
                  <a:gdLst/>
                  <a:ahLst/>
                  <a:cxnLst/>
                  <a:rect l="l" t="t" r="r" b="b"/>
                  <a:pathLst>
                    <a:path w="390" h="260" extrusionOk="0">
                      <a:moveTo>
                        <a:pt x="132" y="0"/>
                      </a:moveTo>
                      <a:cubicBezTo>
                        <a:pt x="99" y="0"/>
                        <a:pt x="62" y="19"/>
                        <a:pt x="40" y="65"/>
                      </a:cubicBezTo>
                      <a:cubicBezTo>
                        <a:pt x="1" y="123"/>
                        <a:pt x="1" y="182"/>
                        <a:pt x="79" y="240"/>
                      </a:cubicBezTo>
                      <a:lnTo>
                        <a:pt x="156" y="259"/>
                      </a:lnTo>
                      <a:lnTo>
                        <a:pt x="390" y="123"/>
                      </a:lnTo>
                      <a:lnTo>
                        <a:pt x="195" y="26"/>
                      </a:lnTo>
                      <a:cubicBezTo>
                        <a:pt x="179" y="10"/>
                        <a:pt x="156" y="0"/>
                        <a:pt x="1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42"/>
                <p:cNvSpPr/>
                <p:nvPr/>
              </p:nvSpPr>
              <p:spPr>
                <a:xfrm>
                  <a:off x="1280250" y="420750"/>
                  <a:ext cx="114325" cy="65675"/>
                </a:xfrm>
                <a:custGeom>
                  <a:avLst/>
                  <a:gdLst/>
                  <a:ahLst/>
                  <a:cxnLst/>
                  <a:rect l="l" t="t" r="r" b="b"/>
                  <a:pathLst>
                    <a:path w="4573" h="2627" extrusionOk="0">
                      <a:moveTo>
                        <a:pt x="954" y="0"/>
                      </a:moveTo>
                      <a:lnTo>
                        <a:pt x="584" y="195"/>
                      </a:lnTo>
                      <a:lnTo>
                        <a:pt x="1071" y="487"/>
                      </a:lnTo>
                      <a:cubicBezTo>
                        <a:pt x="1129" y="506"/>
                        <a:pt x="1148" y="584"/>
                        <a:pt x="1129" y="662"/>
                      </a:cubicBezTo>
                      <a:cubicBezTo>
                        <a:pt x="1115" y="689"/>
                        <a:pt x="1072" y="717"/>
                        <a:pt x="1021" y="717"/>
                      </a:cubicBezTo>
                      <a:cubicBezTo>
                        <a:pt x="999" y="717"/>
                        <a:pt x="977" y="712"/>
                        <a:pt x="954" y="701"/>
                      </a:cubicBezTo>
                      <a:lnTo>
                        <a:pt x="351" y="351"/>
                      </a:lnTo>
                      <a:lnTo>
                        <a:pt x="1" y="545"/>
                      </a:lnTo>
                      <a:lnTo>
                        <a:pt x="3658" y="2627"/>
                      </a:lnTo>
                      <a:lnTo>
                        <a:pt x="4572" y="2102"/>
                      </a:lnTo>
                      <a:lnTo>
                        <a:pt x="9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42"/>
                <p:cNvSpPr/>
                <p:nvPr/>
              </p:nvSpPr>
              <p:spPr>
                <a:xfrm>
                  <a:off x="1289500" y="425600"/>
                  <a:ext cx="19950" cy="13350"/>
                </a:xfrm>
                <a:custGeom>
                  <a:avLst/>
                  <a:gdLst/>
                  <a:ahLst/>
                  <a:cxnLst/>
                  <a:rect l="l" t="t" r="r" b="b"/>
                  <a:pathLst>
                    <a:path w="798" h="534" extrusionOk="0">
                      <a:moveTo>
                        <a:pt x="234" y="1"/>
                      </a:moveTo>
                      <a:lnTo>
                        <a:pt x="0" y="157"/>
                      </a:lnTo>
                      <a:lnTo>
                        <a:pt x="603" y="526"/>
                      </a:lnTo>
                      <a:cubicBezTo>
                        <a:pt x="623" y="531"/>
                        <a:pt x="642" y="534"/>
                        <a:pt x="661" y="534"/>
                      </a:cubicBezTo>
                      <a:cubicBezTo>
                        <a:pt x="716" y="534"/>
                        <a:pt x="764" y="512"/>
                        <a:pt x="778" y="468"/>
                      </a:cubicBezTo>
                      <a:cubicBezTo>
                        <a:pt x="798" y="429"/>
                        <a:pt x="798" y="351"/>
                        <a:pt x="720" y="293"/>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42"/>
                <p:cNvSpPr/>
                <p:nvPr/>
              </p:nvSpPr>
              <p:spPr>
                <a:xfrm>
                  <a:off x="1214100" y="459175"/>
                  <a:ext cx="113850" cy="65675"/>
                </a:xfrm>
                <a:custGeom>
                  <a:avLst/>
                  <a:gdLst/>
                  <a:ahLst/>
                  <a:cxnLst/>
                  <a:rect l="l" t="t" r="r" b="b"/>
                  <a:pathLst>
                    <a:path w="4554" h="2627" extrusionOk="0">
                      <a:moveTo>
                        <a:pt x="915" y="0"/>
                      </a:moveTo>
                      <a:lnTo>
                        <a:pt x="565" y="195"/>
                      </a:lnTo>
                      <a:lnTo>
                        <a:pt x="1051" y="487"/>
                      </a:lnTo>
                      <a:cubicBezTo>
                        <a:pt x="1090" y="565"/>
                        <a:pt x="1110" y="642"/>
                        <a:pt x="1090" y="681"/>
                      </a:cubicBezTo>
                      <a:cubicBezTo>
                        <a:pt x="1071" y="740"/>
                        <a:pt x="1032" y="740"/>
                        <a:pt x="993" y="740"/>
                      </a:cubicBezTo>
                      <a:cubicBezTo>
                        <a:pt x="973" y="740"/>
                        <a:pt x="954" y="740"/>
                        <a:pt x="954" y="701"/>
                      </a:cubicBezTo>
                      <a:lnTo>
                        <a:pt x="331" y="351"/>
                      </a:lnTo>
                      <a:lnTo>
                        <a:pt x="1" y="526"/>
                      </a:lnTo>
                      <a:lnTo>
                        <a:pt x="3619" y="2627"/>
                      </a:lnTo>
                      <a:lnTo>
                        <a:pt x="4553" y="2082"/>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42"/>
                <p:cNvSpPr/>
                <p:nvPr/>
              </p:nvSpPr>
              <p:spPr>
                <a:xfrm>
                  <a:off x="1221400" y="465000"/>
                  <a:ext cx="19975" cy="13175"/>
                </a:xfrm>
                <a:custGeom>
                  <a:avLst/>
                  <a:gdLst/>
                  <a:ahLst/>
                  <a:cxnLst/>
                  <a:rect l="l" t="t" r="r" b="b"/>
                  <a:pathLst>
                    <a:path w="799" h="527" extrusionOk="0">
                      <a:moveTo>
                        <a:pt x="253" y="1"/>
                      </a:moveTo>
                      <a:lnTo>
                        <a:pt x="0" y="156"/>
                      </a:lnTo>
                      <a:lnTo>
                        <a:pt x="643" y="507"/>
                      </a:lnTo>
                      <a:cubicBezTo>
                        <a:pt x="662" y="507"/>
                        <a:pt x="681" y="526"/>
                        <a:pt x="681" y="526"/>
                      </a:cubicBezTo>
                      <a:cubicBezTo>
                        <a:pt x="740" y="526"/>
                        <a:pt x="759" y="507"/>
                        <a:pt x="779" y="468"/>
                      </a:cubicBezTo>
                      <a:cubicBezTo>
                        <a:pt x="798" y="429"/>
                        <a:pt x="798" y="351"/>
                        <a:pt x="740" y="293"/>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42"/>
                <p:cNvSpPr/>
                <p:nvPr/>
              </p:nvSpPr>
              <p:spPr>
                <a:xfrm>
                  <a:off x="1146000" y="498075"/>
                  <a:ext cx="113850" cy="65700"/>
                </a:xfrm>
                <a:custGeom>
                  <a:avLst/>
                  <a:gdLst/>
                  <a:ahLst/>
                  <a:cxnLst/>
                  <a:rect l="l" t="t" r="r" b="b"/>
                  <a:pathLst>
                    <a:path w="4554" h="2628" extrusionOk="0">
                      <a:moveTo>
                        <a:pt x="935" y="1"/>
                      </a:moveTo>
                      <a:lnTo>
                        <a:pt x="565" y="195"/>
                      </a:lnTo>
                      <a:lnTo>
                        <a:pt x="1052" y="487"/>
                      </a:lnTo>
                      <a:cubicBezTo>
                        <a:pt x="1129" y="565"/>
                        <a:pt x="1149" y="643"/>
                        <a:pt x="1090" y="682"/>
                      </a:cubicBezTo>
                      <a:cubicBezTo>
                        <a:pt x="1071" y="740"/>
                        <a:pt x="1032" y="740"/>
                        <a:pt x="993" y="740"/>
                      </a:cubicBezTo>
                      <a:cubicBezTo>
                        <a:pt x="974" y="740"/>
                        <a:pt x="954" y="740"/>
                        <a:pt x="954" y="701"/>
                      </a:cubicBezTo>
                      <a:lnTo>
                        <a:pt x="351" y="351"/>
                      </a:lnTo>
                      <a:lnTo>
                        <a:pt x="1" y="546"/>
                      </a:lnTo>
                      <a:lnTo>
                        <a:pt x="3620" y="2627"/>
                      </a:lnTo>
                      <a:lnTo>
                        <a:pt x="4553" y="2102"/>
                      </a:lnTo>
                      <a:lnTo>
                        <a:pt x="9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42"/>
                <p:cNvSpPr/>
                <p:nvPr/>
              </p:nvSpPr>
              <p:spPr>
                <a:xfrm>
                  <a:off x="1153300" y="503925"/>
                  <a:ext cx="19975" cy="13150"/>
                </a:xfrm>
                <a:custGeom>
                  <a:avLst/>
                  <a:gdLst/>
                  <a:ahLst/>
                  <a:cxnLst/>
                  <a:rect l="l" t="t" r="r" b="b"/>
                  <a:pathLst>
                    <a:path w="799" h="526" extrusionOk="0">
                      <a:moveTo>
                        <a:pt x="254" y="0"/>
                      </a:moveTo>
                      <a:lnTo>
                        <a:pt x="1" y="156"/>
                      </a:lnTo>
                      <a:lnTo>
                        <a:pt x="643" y="506"/>
                      </a:lnTo>
                      <a:cubicBezTo>
                        <a:pt x="662" y="506"/>
                        <a:pt x="682" y="526"/>
                        <a:pt x="682" y="526"/>
                      </a:cubicBezTo>
                      <a:cubicBezTo>
                        <a:pt x="740" y="526"/>
                        <a:pt x="760" y="506"/>
                        <a:pt x="779" y="467"/>
                      </a:cubicBezTo>
                      <a:cubicBezTo>
                        <a:pt x="798" y="428"/>
                        <a:pt x="798" y="350"/>
                        <a:pt x="740" y="292"/>
                      </a:cubicBez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42"/>
                <p:cNvSpPr/>
                <p:nvPr/>
              </p:nvSpPr>
              <p:spPr>
                <a:xfrm>
                  <a:off x="1078400" y="537475"/>
                  <a:ext cx="113850" cy="65700"/>
                </a:xfrm>
                <a:custGeom>
                  <a:avLst/>
                  <a:gdLst/>
                  <a:ahLst/>
                  <a:cxnLst/>
                  <a:rect l="l" t="t" r="r" b="b"/>
                  <a:pathLst>
                    <a:path w="4554" h="2628" extrusionOk="0">
                      <a:moveTo>
                        <a:pt x="935" y="1"/>
                      </a:moveTo>
                      <a:lnTo>
                        <a:pt x="565" y="195"/>
                      </a:lnTo>
                      <a:lnTo>
                        <a:pt x="1051" y="487"/>
                      </a:lnTo>
                      <a:cubicBezTo>
                        <a:pt x="1110" y="545"/>
                        <a:pt x="1129" y="623"/>
                        <a:pt x="1110" y="682"/>
                      </a:cubicBezTo>
                      <a:cubicBezTo>
                        <a:pt x="1071" y="740"/>
                        <a:pt x="1032" y="740"/>
                        <a:pt x="1012" y="740"/>
                      </a:cubicBezTo>
                      <a:cubicBezTo>
                        <a:pt x="973" y="740"/>
                        <a:pt x="954" y="740"/>
                        <a:pt x="954" y="720"/>
                      </a:cubicBezTo>
                      <a:lnTo>
                        <a:pt x="351" y="351"/>
                      </a:lnTo>
                      <a:lnTo>
                        <a:pt x="1" y="545"/>
                      </a:lnTo>
                      <a:lnTo>
                        <a:pt x="3639" y="2627"/>
                      </a:lnTo>
                      <a:lnTo>
                        <a:pt x="4553" y="2102"/>
                      </a:lnTo>
                      <a:lnTo>
                        <a:pt x="9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42"/>
                <p:cNvSpPr/>
                <p:nvPr/>
              </p:nvSpPr>
              <p:spPr>
                <a:xfrm>
                  <a:off x="1085700" y="543800"/>
                  <a:ext cx="20450" cy="12675"/>
                </a:xfrm>
                <a:custGeom>
                  <a:avLst/>
                  <a:gdLst/>
                  <a:ahLst/>
                  <a:cxnLst/>
                  <a:rect l="l" t="t" r="r" b="b"/>
                  <a:pathLst>
                    <a:path w="818" h="507" extrusionOk="0">
                      <a:moveTo>
                        <a:pt x="253" y="1"/>
                      </a:moveTo>
                      <a:lnTo>
                        <a:pt x="1" y="137"/>
                      </a:lnTo>
                      <a:lnTo>
                        <a:pt x="643" y="487"/>
                      </a:lnTo>
                      <a:cubicBezTo>
                        <a:pt x="662" y="487"/>
                        <a:pt x="681" y="506"/>
                        <a:pt x="681" y="506"/>
                      </a:cubicBezTo>
                      <a:cubicBezTo>
                        <a:pt x="740" y="506"/>
                        <a:pt x="759" y="487"/>
                        <a:pt x="779" y="467"/>
                      </a:cubicBezTo>
                      <a:cubicBezTo>
                        <a:pt x="818" y="409"/>
                        <a:pt x="818" y="331"/>
                        <a:pt x="740" y="292"/>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42"/>
                <p:cNvSpPr/>
                <p:nvPr/>
              </p:nvSpPr>
              <p:spPr>
                <a:xfrm>
                  <a:off x="1011275" y="576400"/>
                  <a:ext cx="113350" cy="65675"/>
                </a:xfrm>
                <a:custGeom>
                  <a:avLst/>
                  <a:gdLst/>
                  <a:ahLst/>
                  <a:cxnLst/>
                  <a:rect l="l" t="t" r="r" b="b"/>
                  <a:pathLst>
                    <a:path w="4534" h="2627" extrusionOk="0">
                      <a:moveTo>
                        <a:pt x="915" y="0"/>
                      </a:moveTo>
                      <a:lnTo>
                        <a:pt x="546" y="195"/>
                      </a:lnTo>
                      <a:lnTo>
                        <a:pt x="1032" y="486"/>
                      </a:lnTo>
                      <a:cubicBezTo>
                        <a:pt x="1090" y="564"/>
                        <a:pt x="1110" y="642"/>
                        <a:pt x="1090" y="681"/>
                      </a:cubicBezTo>
                      <a:cubicBezTo>
                        <a:pt x="1071" y="739"/>
                        <a:pt x="1013" y="739"/>
                        <a:pt x="993" y="739"/>
                      </a:cubicBezTo>
                      <a:cubicBezTo>
                        <a:pt x="974" y="739"/>
                        <a:pt x="935" y="739"/>
                        <a:pt x="935" y="720"/>
                      </a:cubicBezTo>
                      <a:lnTo>
                        <a:pt x="332" y="350"/>
                      </a:lnTo>
                      <a:lnTo>
                        <a:pt x="1" y="545"/>
                      </a:lnTo>
                      <a:lnTo>
                        <a:pt x="3620" y="2626"/>
                      </a:lnTo>
                      <a:lnTo>
                        <a:pt x="4534" y="2101"/>
                      </a:lnTo>
                      <a:lnTo>
                        <a:pt x="9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42"/>
                <p:cNvSpPr/>
                <p:nvPr/>
              </p:nvSpPr>
              <p:spPr>
                <a:xfrm>
                  <a:off x="1018575" y="582700"/>
                  <a:ext cx="19975" cy="12675"/>
                </a:xfrm>
                <a:custGeom>
                  <a:avLst/>
                  <a:gdLst/>
                  <a:ahLst/>
                  <a:cxnLst/>
                  <a:rect l="l" t="t" r="r" b="b"/>
                  <a:pathLst>
                    <a:path w="799" h="507" extrusionOk="0">
                      <a:moveTo>
                        <a:pt x="234" y="1"/>
                      </a:moveTo>
                      <a:lnTo>
                        <a:pt x="1" y="137"/>
                      </a:lnTo>
                      <a:lnTo>
                        <a:pt x="623" y="487"/>
                      </a:lnTo>
                      <a:cubicBezTo>
                        <a:pt x="643" y="487"/>
                        <a:pt x="682" y="507"/>
                        <a:pt x="682" y="507"/>
                      </a:cubicBezTo>
                      <a:cubicBezTo>
                        <a:pt x="721" y="507"/>
                        <a:pt x="740" y="487"/>
                        <a:pt x="779" y="468"/>
                      </a:cubicBezTo>
                      <a:cubicBezTo>
                        <a:pt x="798" y="410"/>
                        <a:pt x="798" y="332"/>
                        <a:pt x="721" y="293"/>
                      </a:cubicBez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42"/>
                <p:cNvSpPr/>
                <p:nvPr/>
              </p:nvSpPr>
              <p:spPr>
                <a:xfrm>
                  <a:off x="602725" y="509750"/>
                  <a:ext cx="421225" cy="244200"/>
                </a:xfrm>
                <a:custGeom>
                  <a:avLst/>
                  <a:gdLst/>
                  <a:ahLst/>
                  <a:cxnLst/>
                  <a:rect l="l" t="t" r="r" b="b"/>
                  <a:pathLst>
                    <a:path w="16849" h="9768" extrusionOk="0">
                      <a:moveTo>
                        <a:pt x="16654" y="1"/>
                      </a:moveTo>
                      <a:lnTo>
                        <a:pt x="1" y="9631"/>
                      </a:lnTo>
                      <a:lnTo>
                        <a:pt x="234" y="9767"/>
                      </a:lnTo>
                      <a:lnTo>
                        <a:pt x="16849" y="176"/>
                      </a:lnTo>
                      <a:cubicBezTo>
                        <a:pt x="16849" y="137"/>
                        <a:pt x="16829" y="137"/>
                        <a:pt x="16829" y="117"/>
                      </a:cubicBezTo>
                      <a:cubicBezTo>
                        <a:pt x="16751" y="59"/>
                        <a:pt x="16693" y="40"/>
                        <a:pt x="166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42"/>
                <p:cNvSpPr/>
                <p:nvPr/>
              </p:nvSpPr>
              <p:spPr>
                <a:xfrm>
                  <a:off x="588150" y="749050"/>
                  <a:ext cx="19950" cy="13650"/>
                </a:xfrm>
                <a:custGeom>
                  <a:avLst/>
                  <a:gdLst/>
                  <a:ahLst/>
                  <a:cxnLst/>
                  <a:rect l="l" t="t" r="r" b="b"/>
                  <a:pathLst>
                    <a:path w="798" h="546" extrusionOk="0">
                      <a:moveTo>
                        <a:pt x="545" y="1"/>
                      </a:moveTo>
                      <a:lnTo>
                        <a:pt x="39" y="292"/>
                      </a:lnTo>
                      <a:cubicBezTo>
                        <a:pt x="20" y="370"/>
                        <a:pt x="0" y="448"/>
                        <a:pt x="20" y="487"/>
                      </a:cubicBezTo>
                      <a:cubicBezTo>
                        <a:pt x="39" y="545"/>
                        <a:pt x="97" y="545"/>
                        <a:pt x="117" y="545"/>
                      </a:cubicBezTo>
                      <a:cubicBezTo>
                        <a:pt x="136" y="545"/>
                        <a:pt x="156" y="545"/>
                        <a:pt x="156" y="526"/>
                      </a:cubicBezTo>
                      <a:lnTo>
                        <a:pt x="798" y="156"/>
                      </a:lnTo>
                      <a:lnTo>
                        <a:pt x="54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42"/>
                <p:cNvSpPr/>
                <p:nvPr/>
              </p:nvSpPr>
              <p:spPr>
                <a:xfrm>
                  <a:off x="1016625" y="489575"/>
                  <a:ext cx="41375" cy="27025"/>
                </a:xfrm>
                <a:custGeom>
                  <a:avLst/>
                  <a:gdLst/>
                  <a:ahLst/>
                  <a:cxnLst/>
                  <a:rect l="l" t="t" r="r" b="b"/>
                  <a:pathLst>
                    <a:path w="1655" h="1081" extrusionOk="0">
                      <a:moveTo>
                        <a:pt x="818" y="244"/>
                      </a:moveTo>
                      <a:cubicBezTo>
                        <a:pt x="993" y="244"/>
                        <a:pt x="1149" y="263"/>
                        <a:pt x="1266" y="341"/>
                      </a:cubicBezTo>
                      <a:cubicBezTo>
                        <a:pt x="1363" y="399"/>
                        <a:pt x="1402" y="458"/>
                        <a:pt x="1402" y="535"/>
                      </a:cubicBezTo>
                      <a:cubicBezTo>
                        <a:pt x="1402" y="613"/>
                        <a:pt x="1363" y="652"/>
                        <a:pt x="1266" y="730"/>
                      </a:cubicBezTo>
                      <a:cubicBezTo>
                        <a:pt x="1139" y="798"/>
                        <a:pt x="974" y="832"/>
                        <a:pt x="813" y="832"/>
                      </a:cubicBezTo>
                      <a:cubicBezTo>
                        <a:pt x="653" y="832"/>
                        <a:pt x="497" y="798"/>
                        <a:pt x="390" y="730"/>
                      </a:cubicBezTo>
                      <a:cubicBezTo>
                        <a:pt x="293" y="672"/>
                        <a:pt x="234" y="613"/>
                        <a:pt x="234" y="535"/>
                      </a:cubicBezTo>
                      <a:cubicBezTo>
                        <a:pt x="234" y="458"/>
                        <a:pt x="293" y="419"/>
                        <a:pt x="390" y="341"/>
                      </a:cubicBezTo>
                      <a:cubicBezTo>
                        <a:pt x="507" y="263"/>
                        <a:pt x="682" y="244"/>
                        <a:pt x="818" y="244"/>
                      </a:cubicBezTo>
                      <a:close/>
                      <a:moveTo>
                        <a:pt x="825" y="0"/>
                      </a:moveTo>
                      <a:cubicBezTo>
                        <a:pt x="624" y="0"/>
                        <a:pt x="419" y="49"/>
                        <a:pt x="254" y="146"/>
                      </a:cubicBezTo>
                      <a:cubicBezTo>
                        <a:pt x="98" y="244"/>
                        <a:pt x="1" y="380"/>
                        <a:pt x="1" y="535"/>
                      </a:cubicBezTo>
                      <a:cubicBezTo>
                        <a:pt x="1" y="633"/>
                        <a:pt x="40" y="730"/>
                        <a:pt x="118" y="808"/>
                      </a:cubicBezTo>
                      <a:lnTo>
                        <a:pt x="195" y="749"/>
                      </a:lnTo>
                      <a:cubicBezTo>
                        <a:pt x="200" y="744"/>
                        <a:pt x="209" y="742"/>
                        <a:pt x="220" y="742"/>
                      </a:cubicBezTo>
                      <a:cubicBezTo>
                        <a:pt x="251" y="742"/>
                        <a:pt x="302" y="764"/>
                        <a:pt x="332" y="808"/>
                      </a:cubicBezTo>
                      <a:cubicBezTo>
                        <a:pt x="371" y="847"/>
                        <a:pt x="371" y="924"/>
                        <a:pt x="312" y="944"/>
                      </a:cubicBezTo>
                      <a:cubicBezTo>
                        <a:pt x="468" y="1022"/>
                        <a:pt x="662" y="1080"/>
                        <a:pt x="818" y="1080"/>
                      </a:cubicBezTo>
                      <a:cubicBezTo>
                        <a:pt x="1013" y="1080"/>
                        <a:pt x="1246" y="1022"/>
                        <a:pt x="1382" y="924"/>
                      </a:cubicBezTo>
                      <a:cubicBezTo>
                        <a:pt x="1557" y="827"/>
                        <a:pt x="1655" y="691"/>
                        <a:pt x="1655" y="535"/>
                      </a:cubicBezTo>
                      <a:cubicBezTo>
                        <a:pt x="1655" y="380"/>
                        <a:pt x="1557" y="244"/>
                        <a:pt x="1382" y="146"/>
                      </a:cubicBezTo>
                      <a:cubicBezTo>
                        <a:pt x="1227"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42"/>
                <p:cNvSpPr/>
                <p:nvPr/>
              </p:nvSpPr>
              <p:spPr>
                <a:xfrm>
                  <a:off x="1019075" y="508125"/>
                  <a:ext cx="6825" cy="5050"/>
                </a:xfrm>
                <a:custGeom>
                  <a:avLst/>
                  <a:gdLst/>
                  <a:ahLst/>
                  <a:cxnLst/>
                  <a:rect l="l" t="t" r="r" b="b"/>
                  <a:pathLst>
                    <a:path w="273" h="202" extrusionOk="0">
                      <a:moveTo>
                        <a:pt x="124" y="0"/>
                      </a:moveTo>
                      <a:cubicBezTo>
                        <a:pt x="108" y="0"/>
                        <a:pt x="93" y="2"/>
                        <a:pt x="78" y="7"/>
                      </a:cubicBezTo>
                      <a:lnTo>
                        <a:pt x="0" y="66"/>
                      </a:lnTo>
                      <a:cubicBezTo>
                        <a:pt x="39" y="105"/>
                        <a:pt x="97" y="163"/>
                        <a:pt x="175" y="182"/>
                      </a:cubicBezTo>
                      <a:cubicBezTo>
                        <a:pt x="195" y="182"/>
                        <a:pt x="195" y="202"/>
                        <a:pt x="214" y="202"/>
                      </a:cubicBezTo>
                      <a:cubicBezTo>
                        <a:pt x="273" y="163"/>
                        <a:pt x="273" y="105"/>
                        <a:pt x="234" y="66"/>
                      </a:cubicBezTo>
                      <a:cubicBezTo>
                        <a:pt x="219" y="22"/>
                        <a:pt x="172"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42"/>
                <p:cNvSpPr/>
                <p:nvPr/>
              </p:nvSpPr>
              <p:spPr>
                <a:xfrm>
                  <a:off x="654775" y="808575"/>
                  <a:ext cx="41375" cy="27075"/>
                </a:xfrm>
                <a:custGeom>
                  <a:avLst/>
                  <a:gdLst/>
                  <a:ahLst/>
                  <a:cxnLst/>
                  <a:rect l="l" t="t" r="r" b="b"/>
                  <a:pathLst>
                    <a:path w="1655" h="1083" extrusionOk="0">
                      <a:moveTo>
                        <a:pt x="826" y="0"/>
                      </a:moveTo>
                      <a:cubicBezTo>
                        <a:pt x="624" y="0"/>
                        <a:pt x="423" y="49"/>
                        <a:pt x="273" y="149"/>
                      </a:cubicBezTo>
                      <a:cubicBezTo>
                        <a:pt x="98" y="246"/>
                        <a:pt x="0" y="402"/>
                        <a:pt x="0" y="538"/>
                      </a:cubicBezTo>
                      <a:cubicBezTo>
                        <a:pt x="0" y="693"/>
                        <a:pt x="98" y="830"/>
                        <a:pt x="273" y="927"/>
                      </a:cubicBezTo>
                      <a:cubicBezTo>
                        <a:pt x="428" y="1024"/>
                        <a:pt x="623" y="1083"/>
                        <a:pt x="818" y="1083"/>
                      </a:cubicBezTo>
                      <a:cubicBezTo>
                        <a:pt x="1012" y="1083"/>
                        <a:pt x="1246" y="1024"/>
                        <a:pt x="1382" y="927"/>
                      </a:cubicBezTo>
                      <a:cubicBezTo>
                        <a:pt x="1557" y="830"/>
                        <a:pt x="1654" y="693"/>
                        <a:pt x="1654" y="538"/>
                      </a:cubicBezTo>
                      <a:cubicBezTo>
                        <a:pt x="1654" y="441"/>
                        <a:pt x="1635" y="382"/>
                        <a:pt x="1557" y="304"/>
                      </a:cubicBezTo>
                      <a:lnTo>
                        <a:pt x="1401" y="382"/>
                      </a:lnTo>
                      <a:cubicBezTo>
                        <a:pt x="1382" y="421"/>
                        <a:pt x="1362" y="421"/>
                        <a:pt x="1343" y="421"/>
                      </a:cubicBezTo>
                      <a:cubicBezTo>
                        <a:pt x="1323" y="421"/>
                        <a:pt x="1323" y="421"/>
                        <a:pt x="1285" y="402"/>
                      </a:cubicBezTo>
                      <a:lnTo>
                        <a:pt x="1285" y="402"/>
                      </a:lnTo>
                      <a:cubicBezTo>
                        <a:pt x="1362" y="441"/>
                        <a:pt x="1382" y="499"/>
                        <a:pt x="1382" y="577"/>
                      </a:cubicBezTo>
                      <a:cubicBezTo>
                        <a:pt x="1382" y="635"/>
                        <a:pt x="1343" y="693"/>
                        <a:pt x="1246" y="771"/>
                      </a:cubicBezTo>
                      <a:cubicBezTo>
                        <a:pt x="1119" y="839"/>
                        <a:pt x="954" y="873"/>
                        <a:pt x="793" y="873"/>
                      </a:cubicBezTo>
                      <a:cubicBezTo>
                        <a:pt x="633" y="873"/>
                        <a:pt x="477" y="839"/>
                        <a:pt x="370" y="771"/>
                      </a:cubicBezTo>
                      <a:cubicBezTo>
                        <a:pt x="273" y="713"/>
                        <a:pt x="214" y="635"/>
                        <a:pt x="214" y="577"/>
                      </a:cubicBezTo>
                      <a:cubicBezTo>
                        <a:pt x="214" y="499"/>
                        <a:pt x="273" y="441"/>
                        <a:pt x="370" y="382"/>
                      </a:cubicBezTo>
                      <a:cubicBezTo>
                        <a:pt x="487" y="304"/>
                        <a:pt x="662" y="285"/>
                        <a:pt x="798" y="285"/>
                      </a:cubicBezTo>
                      <a:cubicBezTo>
                        <a:pt x="973" y="285"/>
                        <a:pt x="1109" y="304"/>
                        <a:pt x="1246" y="382"/>
                      </a:cubicBezTo>
                      <a:lnTo>
                        <a:pt x="1265" y="382"/>
                      </a:lnTo>
                      <a:lnTo>
                        <a:pt x="1246" y="343"/>
                      </a:lnTo>
                      <a:cubicBezTo>
                        <a:pt x="1207" y="304"/>
                        <a:pt x="1207" y="227"/>
                        <a:pt x="1284" y="188"/>
                      </a:cubicBezTo>
                      <a:lnTo>
                        <a:pt x="1362" y="129"/>
                      </a:lnTo>
                      <a:cubicBezTo>
                        <a:pt x="1211" y="44"/>
                        <a:pt x="1018" y="0"/>
                        <a:pt x="8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42"/>
                <p:cNvSpPr/>
                <p:nvPr/>
              </p:nvSpPr>
              <p:spPr>
                <a:xfrm>
                  <a:off x="968475" y="628200"/>
                  <a:ext cx="41375" cy="27000"/>
                </a:xfrm>
                <a:custGeom>
                  <a:avLst/>
                  <a:gdLst/>
                  <a:ahLst/>
                  <a:cxnLst/>
                  <a:rect l="l" t="t" r="r" b="b"/>
                  <a:pathLst>
                    <a:path w="1655" h="1080" extrusionOk="0">
                      <a:moveTo>
                        <a:pt x="857" y="243"/>
                      </a:moveTo>
                      <a:cubicBezTo>
                        <a:pt x="1032" y="243"/>
                        <a:pt x="1168" y="263"/>
                        <a:pt x="1285" y="340"/>
                      </a:cubicBezTo>
                      <a:cubicBezTo>
                        <a:pt x="1382" y="399"/>
                        <a:pt x="1441" y="457"/>
                        <a:pt x="1441" y="535"/>
                      </a:cubicBezTo>
                      <a:cubicBezTo>
                        <a:pt x="1441" y="613"/>
                        <a:pt x="1382" y="652"/>
                        <a:pt x="1285" y="730"/>
                      </a:cubicBezTo>
                      <a:cubicBezTo>
                        <a:pt x="1168" y="798"/>
                        <a:pt x="1003" y="832"/>
                        <a:pt x="840" y="832"/>
                      </a:cubicBezTo>
                      <a:cubicBezTo>
                        <a:pt x="677" y="832"/>
                        <a:pt x="516" y="798"/>
                        <a:pt x="409" y="730"/>
                      </a:cubicBezTo>
                      <a:cubicBezTo>
                        <a:pt x="312" y="671"/>
                        <a:pt x="273" y="613"/>
                        <a:pt x="273" y="535"/>
                      </a:cubicBezTo>
                      <a:cubicBezTo>
                        <a:pt x="273" y="457"/>
                        <a:pt x="312" y="399"/>
                        <a:pt x="409" y="340"/>
                      </a:cubicBezTo>
                      <a:cubicBezTo>
                        <a:pt x="546" y="263"/>
                        <a:pt x="701" y="243"/>
                        <a:pt x="857" y="243"/>
                      </a:cubicBezTo>
                      <a:close/>
                      <a:moveTo>
                        <a:pt x="828" y="0"/>
                      </a:moveTo>
                      <a:cubicBezTo>
                        <a:pt x="628" y="0"/>
                        <a:pt x="429" y="49"/>
                        <a:pt x="273" y="146"/>
                      </a:cubicBezTo>
                      <a:cubicBezTo>
                        <a:pt x="98" y="243"/>
                        <a:pt x="1" y="399"/>
                        <a:pt x="1" y="535"/>
                      </a:cubicBezTo>
                      <a:cubicBezTo>
                        <a:pt x="1" y="652"/>
                        <a:pt x="40" y="749"/>
                        <a:pt x="137" y="827"/>
                      </a:cubicBezTo>
                      <a:lnTo>
                        <a:pt x="234" y="788"/>
                      </a:lnTo>
                      <a:cubicBezTo>
                        <a:pt x="267" y="763"/>
                        <a:pt x="300" y="753"/>
                        <a:pt x="328" y="753"/>
                      </a:cubicBezTo>
                      <a:cubicBezTo>
                        <a:pt x="367" y="753"/>
                        <a:pt x="398" y="773"/>
                        <a:pt x="409" y="807"/>
                      </a:cubicBezTo>
                      <a:cubicBezTo>
                        <a:pt x="448" y="846"/>
                        <a:pt x="448" y="924"/>
                        <a:pt x="371" y="982"/>
                      </a:cubicBezTo>
                      <a:cubicBezTo>
                        <a:pt x="507" y="1021"/>
                        <a:pt x="662" y="1080"/>
                        <a:pt x="818" y="1080"/>
                      </a:cubicBezTo>
                      <a:cubicBezTo>
                        <a:pt x="1013" y="1080"/>
                        <a:pt x="1246" y="1021"/>
                        <a:pt x="1382" y="924"/>
                      </a:cubicBezTo>
                      <a:cubicBezTo>
                        <a:pt x="1557" y="827"/>
                        <a:pt x="1655" y="691"/>
                        <a:pt x="1655" y="535"/>
                      </a:cubicBezTo>
                      <a:cubicBezTo>
                        <a:pt x="1655" y="399"/>
                        <a:pt x="1557" y="243"/>
                        <a:pt x="1382" y="146"/>
                      </a:cubicBezTo>
                      <a:cubicBezTo>
                        <a:pt x="1227"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42"/>
                <p:cNvSpPr/>
                <p:nvPr/>
              </p:nvSpPr>
              <p:spPr>
                <a:xfrm>
                  <a:off x="971400" y="672450"/>
                  <a:ext cx="41375" cy="27025"/>
                </a:xfrm>
                <a:custGeom>
                  <a:avLst/>
                  <a:gdLst/>
                  <a:ahLst/>
                  <a:cxnLst/>
                  <a:rect l="l" t="t" r="r" b="b"/>
                  <a:pathLst>
                    <a:path w="1655" h="1081" extrusionOk="0">
                      <a:moveTo>
                        <a:pt x="818" y="244"/>
                      </a:moveTo>
                      <a:cubicBezTo>
                        <a:pt x="973" y="244"/>
                        <a:pt x="1129" y="263"/>
                        <a:pt x="1246" y="341"/>
                      </a:cubicBezTo>
                      <a:cubicBezTo>
                        <a:pt x="1343" y="399"/>
                        <a:pt x="1401" y="477"/>
                        <a:pt x="1401" y="535"/>
                      </a:cubicBezTo>
                      <a:cubicBezTo>
                        <a:pt x="1401" y="613"/>
                        <a:pt x="1343" y="672"/>
                        <a:pt x="1246" y="730"/>
                      </a:cubicBezTo>
                      <a:cubicBezTo>
                        <a:pt x="1129" y="808"/>
                        <a:pt x="964" y="847"/>
                        <a:pt x="801" y="847"/>
                      </a:cubicBezTo>
                      <a:cubicBezTo>
                        <a:pt x="638" y="847"/>
                        <a:pt x="477" y="808"/>
                        <a:pt x="370" y="730"/>
                      </a:cubicBezTo>
                      <a:cubicBezTo>
                        <a:pt x="273" y="691"/>
                        <a:pt x="215" y="613"/>
                        <a:pt x="215" y="535"/>
                      </a:cubicBezTo>
                      <a:cubicBezTo>
                        <a:pt x="234" y="477"/>
                        <a:pt x="273" y="399"/>
                        <a:pt x="370" y="341"/>
                      </a:cubicBezTo>
                      <a:cubicBezTo>
                        <a:pt x="487" y="283"/>
                        <a:pt x="662" y="244"/>
                        <a:pt x="818" y="244"/>
                      </a:cubicBezTo>
                      <a:close/>
                      <a:moveTo>
                        <a:pt x="830" y="0"/>
                      </a:moveTo>
                      <a:cubicBezTo>
                        <a:pt x="628" y="0"/>
                        <a:pt x="429" y="49"/>
                        <a:pt x="273" y="146"/>
                      </a:cubicBezTo>
                      <a:cubicBezTo>
                        <a:pt x="98" y="244"/>
                        <a:pt x="1" y="399"/>
                        <a:pt x="1" y="535"/>
                      </a:cubicBezTo>
                      <a:cubicBezTo>
                        <a:pt x="1" y="633"/>
                        <a:pt x="59" y="730"/>
                        <a:pt x="117" y="808"/>
                      </a:cubicBezTo>
                      <a:lnTo>
                        <a:pt x="254" y="730"/>
                      </a:lnTo>
                      <a:cubicBezTo>
                        <a:pt x="260" y="723"/>
                        <a:pt x="273" y="719"/>
                        <a:pt x="289" y="719"/>
                      </a:cubicBezTo>
                      <a:cubicBezTo>
                        <a:pt x="321" y="719"/>
                        <a:pt x="364" y="736"/>
                        <a:pt x="390" y="788"/>
                      </a:cubicBezTo>
                      <a:cubicBezTo>
                        <a:pt x="429" y="827"/>
                        <a:pt x="429" y="905"/>
                        <a:pt x="351" y="963"/>
                      </a:cubicBezTo>
                      <a:lnTo>
                        <a:pt x="331" y="983"/>
                      </a:lnTo>
                      <a:cubicBezTo>
                        <a:pt x="468" y="1041"/>
                        <a:pt x="643" y="1080"/>
                        <a:pt x="837" y="1080"/>
                      </a:cubicBezTo>
                      <a:cubicBezTo>
                        <a:pt x="1032" y="1080"/>
                        <a:pt x="1246" y="1022"/>
                        <a:pt x="1401" y="925"/>
                      </a:cubicBezTo>
                      <a:cubicBezTo>
                        <a:pt x="1557" y="827"/>
                        <a:pt x="1654" y="691"/>
                        <a:pt x="1654" y="535"/>
                      </a:cubicBezTo>
                      <a:cubicBezTo>
                        <a:pt x="1654" y="399"/>
                        <a:pt x="1557" y="244"/>
                        <a:pt x="1401" y="146"/>
                      </a:cubicBezTo>
                      <a:cubicBezTo>
                        <a:pt x="1236" y="49"/>
                        <a:pt x="1032" y="0"/>
                        <a:pt x="8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42"/>
                <p:cNvSpPr/>
                <p:nvPr/>
              </p:nvSpPr>
              <p:spPr>
                <a:xfrm>
                  <a:off x="987950" y="945050"/>
                  <a:ext cx="41350" cy="25825"/>
                </a:xfrm>
                <a:custGeom>
                  <a:avLst/>
                  <a:gdLst/>
                  <a:ahLst/>
                  <a:cxnLst/>
                  <a:rect l="l" t="t" r="r" b="b"/>
                  <a:pathLst>
                    <a:path w="1654" h="1033" extrusionOk="0">
                      <a:moveTo>
                        <a:pt x="837" y="215"/>
                      </a:moveTo>
                      <a:cubicBezTo>
                        <a:pt x="992" y="215"/>
                        <a:pt x="1148" y="234"/>
                        <a:pt x="1265" y="312"/>
                      </a:cubicBezTo>
                      <a:cubicBezTo>
                        <a:pt x="1362" y="371"/>
                        <a:pt x="1420" y="429"/>
                        <a:pt x="1420" y="507"/>
                      </a:cubicBezTo>
                      <a:cubicBezTo>
                        <a:pt x="1420" y="585"/>
                        <a:pt x="1362" y="624"/>
                        <a:pt x="1265" y="701"/>
                      </a:cubicBezTo>
                      <a:cubicBezTo>
                        <a:pt x="1148" y="779"/>
                        <a:pt x="983" y="818"/>
                        <a:pt x="820" y="818"/>
                      </a:cubicBezTo>
                      <a:cubicBezTo>
                        <a:pt x="657" y="818"/>
                        <a:pt x="496" y="779"/>
                        <a:pt x="389" y="701"/>
                      </a:cubicBezTo>
                      <a:cubicBezTo>
                        <a:pt x="292" y="662"/>
                        <a:pt x="253" y="585"/>
                        <a:pt x="253" y="507"/>
                      </a:cubicBezTo>
                      <a:cubicBezTo>
                        <a:pt x="253" y="429"/>
                        <a:pt x="292" y="390"/>
                        <a:pt x="389" y="312"/>
                      </a:cubicBezTo>
                      <a:cubicBezTo>
                        <a:pt x="506" y="234"/>
                        <a:pt x="681" y="215"/>
                        <a:pt x="837" y="215"/>
                      </a:cubicBezTo>
                      <a:close/>
                      <a:moveTo>
                        <a:pt x="700" y="1"/>
                      </a:moveTo>
                      <a:cubicBezTo>
                        <a:pt x="545" y="20"/>
                        <a:pt x="389" y="40"/>
                        <a:pt x="272" y="118"/>
                      </a:cubicBezTo>
                      <a:cubicBezTo>
                        <a:pt x="97" y="215"/>
                        <a:pt x="0" y="371"/>
                        <a:pt x="0" y="507"/>
                      </a:cubicBezTo>
                      <a:cubicBezTo>
                        <a:pt x="0" y="643"/>
                        <a:pt x="97" y="799"/>
                        <a:pt x="272" y="896"/>
                      </a:cubicBezTo>
                      <a:cubicBezTo>
                        <a:pt x="448" y="993"/>
                        <a:pt x="642" y="1032"/>
                        <a:pt x="837" y="1032"/>
                      </a:cubicBezTo>
                      <a:cubicBezTo>
                        <a:pt x="1031" y="1032"/>
                        <a:pt x="1245" y="993"/>
                        <a:pt x="1381" y="896"/>
                      </a:cubicBezTo>
                      <a:cubicBezTo>
                        <a:pt x="1557" y="799"/>
                        <a:pt x="1654" y="643"/>
                        <a:pt x="1654" y="507"/>
                      </a:cubicBezTo>
                      <a:cubicBezTo>
                        <a:pt x="1654" y="371"/>
                        <a:pt x="1557" y="215"/>
                        <a:pt x="1381" y="118"/>
                      </a:cubicBezTo>
                      <a:cubicBezTo>
                        <a:pt x="1265" y="40"/>
                        <a:pt x="1090" y="1"/>
                        <a:pt x="953" y="1"/>
                      </a:cubicBezTo>
                      <a:lnTo>
                        <a:pt x="953" y="40"/>
                      </a:lnTo>
                      <a:cubicBezTo>
                        <a:pt x="953" y="98"/>
                        <a:pt x="895" y="176"/>
                        <a:pt x="837" y="176"/>
                      </a:cubicBezTo>
                      <a:cubicBezTo>
                        <a:pt x="759" y="176"/>
                        <a:pt x="700" y="118"/>
                        <a:pt x="700" y="40"/>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42"/>
                <p:cNvSpPr/>
                <p:nvPr/>
              </p:nvSpPr>
              <p:spPr>
                <a:xfrm>
                  <a:off x="794850" y="773925"/>
                  <a:ext cx="41375" cy="26225"/>
                </a:xfrm>
                <a:custGeom>
                  <a:avLst/>
                  <a:gdLst/>
                  <a:ahLst/>
                  <a:cxnLst/>
                  <a:rect l="l" t="t" r="r" b="b"/>
                  <a:pathLst>
                    <a:path w="1655" h="1049" extrusionOk="0">
                      <a:moveTo>
                        <a:pt x="837" y="251"/>
                      </a:moveTo>
                      <a:cubicBezTo>
                        <a:pt x="1012" y="251"/>
                        <a:pt x="1148" y="270"/>
                        <a:pt x="1285" y="348"/>
                      </a:cubicBezTo>
                      <a:cubicBezTo>
                        <a:pt x="1382" y="406"/>
                        <a:pt x="1421" y="465"/>
                        <a:pt x="1421" y="543"/>
                      </a:cubicBezTo>
                      <a:cubicBezTo>
                        <a:pt x="1421" y="620"/>
                        <a:pt x="1382" y="698"/>
                        <a:pt x="1285" y="737"/>
                      </a:cubicBezTo>
                      <a:cubicBezTo>
                        <a:pt x="1158" y="815"/>
                        <a:pt x="993" y="854"/>
                        <a:pt x="832" y="854"/>
                      </a:cubicBezTo>
                      <a:cubicBezTo>
                        <a:pt x="672" y="854"/>
                        <a:pt x="516" y="815"/>
                        <a:pt x="409" y="737"/>
                      </a:cubicBezTo>
                      <a:cubicBezTo>
                        <a:pt x="312" y="698"/>
                        <a:pt x="253" y="620"/>
                        <a:pt x="253" y="543"/>
                      </a:cubicBezTo>
                      <a:cubicBezTo>
                        <a:pt x="253" y="465"/>
                        <a:pt x="312" y="426"/>
                        <a:pt x="409" y="348"/>
                      </a:cubicBezTo>
                      <a:cubicBezTo>
                        <a:pt x="526" y="270"/>
                        <a:pt x="701" y="251"/>
                        <a:pt x="837" y="251"/>
                      </a:cubicBezTo>
                      <a:close/>
                      <a:moveTo>
                        <a:pt x="812" y="0"/>
                      </a:moveTo>
                      <a:cubicBezTo>
                        <a:pt x="620" y="0"/>
                        <a:pt x="424" y="44"/>
                        <a:pt x="253" y="134"/>
                      </a:cubicBezTo>
                      <a:cubicBezTo>
                        <a:pt x="98" y="231"/>
                        <a:pt x="0" y="367"/>
                        <a:pt x="0" y="523"/>
                      </a:cubicBezTo>
                      <a:cubicBezTo>
                        <a:pt x="0" y="659"/>
                        <a:pt x="98" y="815"/>
                        <a:pt x="253" y="912"/>
                      </a:cubicBezTo>
                      <a:cubicBezTo>
                        <a:pt x="428" y="1009"/>
                        <a:pt x="623" y="1048"/>
                        <a:pt x="818" y="1048"/>
                      </a:cubicBezTo>
                      <a:cubicBezTo>
                        <a:pt x="1012" y="1048"/>
                        <a:pt x="1226" y="1009"/>
                        <a:pt x="1382" y="912"/>
                      </a:cubicBezTo>
                      <a:cubicBezTo>
                        <a:pt x="1557" y="815"/>
                        <a:pt x="1654" y="659"/>
                        <a:pt x="1654" y="523"/>
                      </a:cubicBezTo>
                      <a:cubicBezTo>
                        <a:pt x="1654" y="426"/>
                        <a:pt x="1596" y="329"/>
                        <a:pt x="1518" y="251"/>
                      </a:cubicBezTo>
                      <a:lnTo>
                        <a:pt x="1401" y="329"/>
                      </a:lnTo>
                      <a:cubicBezTo>
                        <a:pt x="1401" y="348"/>
                        <a:pt x="1382" y="348"/>
                        <a:pt x="1362" y="348"/>
                      </a:cubicBezTo>
                      <a:cubicBezTo>
                        <a:pt x="1304" y="348"/>
                        <a:pt x="1285" y="329"/>
                        <a:pt x="1265" y="309"/>
                      </a:cubicBezTo>
                      <a:cubicBezTo>
                        <a:pt x="1226" y="251"/>
                        <a:pt x="1226" y="173"/>
                        <a:pt x="1304" y="134"/>
                      </a:cubicBezTo>
                      <a:lnTo>
                        <a:pt x="1323" y="115"/>
                      </a:lnTo>
                      <a:cubicBezTo>
                        <a:pt x="1172" y="39"/>
                        <a:pt x="994"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42"/>
                <p:cNvSpPr/>
                <p:nvPr/>
              </p:nvSpPr>
              <p:spPr>
                <a:xfrm>
                  <a:off x="578425" y="599725"/>
                  <a:ext cx="69575" cy="141075"/>
                </a:xfrm>
                <a:custGeom>
                  <a:avLst/>
                  <a:gdLst/>
                  <a:ahLst/>
                  <a:cxnLst/>
                  <a:rect l="l" t="t" r="r" b="b"/>
                  <a:pathLst>
                    <a:path w="2783" h="5643" extrusionOk="0">
                      <a:moveTo>
                        <a:pt x="2665" y="1"/>
                      </a:moveTo>
                      <a:cubicBezTo>
                        <a:pt x="2588" y="1"/>
                        <a:pt x="2549" y="40"/>
                        <a:pt x="2549" y="118"/>
                      </a:cubicBezTo>
                      <a:lnTo>
                        <a:pt x="2549" y="4009"/>
                      </a:lnTo>
                      <a:lnTo>
                        <a:pt x="0" y="5487"/>
                      </a:lnTo>
                      <a:lnTo>
                        <a:pt x="233" y="5643"/>
                      </a:lnTo>
                      <a:lnTo>
                        <a:pt x="2743" y="4164"/>
                      </a:lnTo>
                      <a:cubicBezTo>
                        <a:pt x="2782" y="4125"/>
                        <a:pt x="2782" y="4086"/>
                        <a:pt x="2782" y="4067"/>
                      </a:cubicBezTo>
                      <a:lnTo>
                        <a:pt x="2782" y="118"/>
                      </a:lnTo>
                      <a:cubicBezTo>
                        <a:pt x="2782" y="40"/>
                        <a:pt x="2743" y="1"/>
                        <a:pt x="26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42"/>
                <p:cNvSpPr/>
                <p:nvPr/>
              </p:nvSpPr>
              <p:spPr>
                <a:xfrm>
                  <a:off x="572100" y="735925"/>
                  <a:ext cx="12175" cy="8300"/>
                </a:xfrm>
                <a:custGeom>
                  <a:avLst/>
                  <a:gdLst/>
                  <a:ahLst/>
                  <a:cxnLst/>
                  <a:rect l="l" t="t" r="r" b="b"/>
                  <a:pathLst>
                    <a:path w="487" h="332" extrusionOk="0">
                      <a:moveTo>
                        <a:pt x="253" y="0"/>
                      </a:moveTo>
                      <a:lnTo>
                        <a:pt x="58" y="98"/>
                      </a:lnTo>
                      <a:cubicBezTo>
                        <a:pt x="20" y="136"/>
                        <a:pt x="0" y="214"/>
                        <a:pt x="20" y="292"/>
                      </a:cubicBezTo>
                      <a:cubicBezTo>
                        <a:pt x="58" y="331"/>
                        <a:pt x="97" y="331"/>
                        <a:pt x="117" y="331"/>
                      </a:cubicBezTo>
                      <a:cubicBezTo>
                        <a:pt x="156" y="331"/>
                        <a:pt x="175" y="331"/>
                        <a:pt x="175" y="312"/>
                      </a:cubicBezTo>
                      <a:lnTo>
                        <a:pt x="486" y="136"/>
                      </a:ln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42"/>
                <p:cNvSpPr/>
                <p:nvPr/>
              </p:nvSpPr>
              <p:spPr>
                <a:xfrm>
                  <a:off x="688825" y="649825"/>
                  <a:ext cx="288925" cy="167350"/>
                </a:xfrm>
                <a:custGeom>
                  <a:avLst/>
                  <a:gdLst/>
                  <a:ahLst/>
                  <a:cxnLst/>
                  <a:rect l="l" t="t" r="r" b="b"/>
                  <a:pathLst>
                    <a:path w="11557" h="6694" extrusionOk="0">
                      <a:moveTo>
                        <a:pt x="11343" y="1"/>
                      </a:moveTo>
                      <a:lnTo>
                        <a:pt x="10078" y="740"/>
                      </a:lnTo>
                      <a:cubicBezTo>
                        <a:pt x="10085" y="737"/>
                        <a:pt x="10092" y="735"/>
                        <a:pt x="10100" y="735"/>
                      </a:cubicBezTo>
                      <a:cubicBezTo>
                        <a:pt x="10136" y="735"/>
                        <a:pt x="10175" y="770"/>
                        <a:pt x="10175" y="818"/>
                      </a:cubicBezTo>
                      <a:cubicBezTo>
                        <a:pt x="10175" y="896"/>
                        <a:pt x="10117" y="935"/>
                        <a:pt x="10039" y="935"/>
                      </a:cubicBezTo>
                      <a:lnTo>
                        <a:pt x="9650" y="935"/>
                      </a:lnTo>
                      <a:lnTo>
                        <a:pt x="7413" y="2219"/>
                      </a:lnTo>
                      <a:cubicBezTo>
                        <a:pt x="7471" y="2219"/>
                        <a:pt x="7510" y="2277"/>
                        <a:pt x="7510" y="2355"/>
                      </a:cubicBezTo>
                      <a:cubicBezTo>
                        <a:pt x="7510" y="2413"/>
                        <a:pt x="7471" y="2472"/>
                        <a:pt x="7393" y="2472"/>
                      </a:cubicBezTo>
                      <a:lnTo>
                        <a:pt x="7004" y="2472"/>
                      </a:lnTo>
                      <a:lnTo>
                        <a:pt x="0" y="6538"/>
                      </a:lnTo>
                      <a:cubicBezTo>
                        <a:pt x="0" y="6538"/>
                        <a:pt x="20" y="6538"/>
                        <a:pt x="20" y="6557"/>
                      </a:cubicBezTo>
                      <a:cubicBezTo>
                        <a:pt x="98" y="6596"/>
                        <a:pt x="156" y="6654"/>
                        <a:pt x="195" y="6693"/>
                      </a:cubicBezTo>
                      <a:lnTo>
                        <a:pt x="4553" y="4203"/>
                      </a:lnTo>
                      <a:cubicBezTo>
                        <a:pt x="4494" y="4164"/>
                        <a:pt x="4475" y="4145"/>
                        <a:pt x="4475" y="4086"/>
                      </a:cubicBezTo>
                      <a:cubicBezTo>
                        <a:pt x="4475" y="4028"/>
                        <a:pt x="4533" y="3970"/>
                        <a:pt x="4592" y="3970"/>
                      </a:cubicBezTo>
                      <a:lnTo>
                        <a:pt x="4942" y="3970"/>
                      </a:lnTo>
                      <a:lnTo>
                        <a:pt x="11557" y="156"/>
                      </a:lnTo>
                      <a:cubicBezTo>
                        <a:pt x="11537" y="137"/>
                        <a:pt x="11479" y="137"/>
                        <a:pt x="11459" y="98"/>
                      </a:cubicBezTo>
                      <a:cubicBezTo>
                        <a:pt x="11401" y="79"/>
                        <a:pt x="11362" y="40"/>
                        <a:pt x="113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42"/>
                <p:cNvSpPr/>
                <p:nvPr/>
              </p:nvSpPr>
              <p:spPr>
                <a:xfrm>
                  <a:off x="686400" y="818600"/>
                  <a:ext cx="500" cy="525"/>
                </a:xfrm>
                <a:custGeom>
                  <a:avLst/>
                  <a:gdLst/>
                  <a:ahLst/>
                  <a:cxnLst/>
                  <a:rect l="l" t="t" r="r" b="b"/>
                  <a:pathLst>
                    <a:path w="20" h="21" extrusionOk="0">
                      <a:moveTo>
                        <a:pt x="0" y="1"/>
                      </a:moveTo>
                      <a:cubicBezTo>
                        <a:pt x="19" y="1"/>
                        <a:pt x="19" y="20"/>
                        <a:pt x="0" y="1"/>
                      </a:cubicBezTo>
                      <a:cubicBezTo>
                        <a:pt x="19" y="20"/>
                        <a:pt x="19"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42"/>
                <p:cNvSpPr/>
                <p:nvPr/>
              </p:nvSpPr>
              <p:spPr>
                <a:xfrm>
                  <a:off x="685425" y="812275"/>
                  <a:ext cx="7800" cy="7325"/>
                </a:xfrm>
                <a:custGeom>
                  <a:avLst/>
                  <a:gdLst/>
                  <a:ahLst/>
                  <a:cxnLst/>
                  <a:rect l="l" t="t" r="r" b="b"/>
                  <a:pathLst>
                    <a:path w="312" h="293" extrusionOk="0">
                      <a:moveTo>
                        <a:pt x="136" y="1"/>
                      </a:moveTo>
                      <a:lnTo>
                        <a:pt x="58" y="59"/>
                      </a:lnTo>
                      <a:cubicBezTo>
                        <a:pt x="20" y="79"/>
                        <a:pt x="0" y="156"/>
                        <a:pt x="20" y="234"/>
                      </a:cubicBezTo>
                      <a:cubicBezTo>
                        <a:pt x="20" y="254"/>
                        <a:pt x="39" y="254"/>
                        <a:pt x="39" y="254"/>
                      </a:cubicBezTo>
                      <a:cubicBezTo>
                        <a:pt x="39" y="254"/>
                        <a:pt x="58" y="254"/>
                        <a:pt x="58" y="273"/>
                      </a:cubicBezTo>
                      <a:cubicBezTo>
                        <a:pt x="97" y="273"/>
                        <a:pt x="97" y="293"/>
                        <a:pt x="117" y="293"/>
                      </a:cubicBezTo>
                      <a:cubicBezTo>
                        <a:pt x="136" y="293"/>
                        <a:pt x="156" y="293"/>
                        <a:pt x="156" y="273"/>
                      </a:cubicBezTo>
                      <a:lnTo>
                        <a:pt x="311" y="195"/>
                      </a:lnTo>
                      <a:cubicBezTo>
                        <a:pt x="292" y="137"/>
                        <a:pt x="234" y="79"/>
                        <a:pt x="156" y="40"/>
                      </a:cubicBezTo>
                      <a:cubicBezTo>
                        <a:pt x="156" y="40"/>
                        <a:pt x="136" y="40"/>
                        <a:pt x="13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42"/>
                <p:cNvSpPr/>
                <p:nvPr/>
              </p:nvSpPr>
              <p:spPr>
                <a:xfrm>
                  <a:off x="972875" y="646725"/>
                  <a:ext cx="7300" cy="6050"/>
                </a:xfrm>
                <a:custGeom>
                  <a:avLst/>
                  <a:gdLst/>
                  <a:ahLst/>
                  <a:cxnLst/>
                  <a:rect l="l" t="t" r="r" b="b"/>
                  <a:pathLst>
                    <a:path w="292" h="242" extrusionOk="0">
                      <a:moveTo>
                        <a:pt x="152" y="1"/>
                      </a:moveTo>
                      <a:cubicBezTo>
                        <a:pt x="135" y="1"/>
                        <a:pt x="117" y="3"/>
                        <a:pt x="97" y="8"/>
                      </a:cubicBezTo>
                      <a:lnTo>
                        <a:pt x="0" y="66"/>
                      </a:lnTo>
                      <a:cubicBezTo>
                        <a:pt x="19" y="105"/>
                        <a:pt x="78" y="164"/>
                        <a:pt x="117" y="183"/>
                      </a:cubicBezTo>
                      <a:cubicBezTo>
                        <a:pt x="136" y="203"/>
                        <a:pt x="195" y="203"/>
                        <a:pt x="214" y="241"/>
                      </a:cubicBezTo>
                      <a:cubicBezTo>
                        <a:pt x="272" y="203"/>
                        <a:pt x="292" y="125"/>
                        <a:pt x="272" y="66"/>
                      </a:cubicBezTo>
                      <a:cubicBezTo>
                        <a:pt x="243" y="23"/>
                        <a:pt x="20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42"/>
                <p:cNvSpPr/>
                <p:nvPr/>
              </p:nvSpPr>
              <p:spPr>
                <a:xfrm>
                  <a:off x="827925" y="753925"/>
                  <a:ext cx="51100" cy="26275"/>
                </a:xfrm>
                <a:custGeom>
                  <a:avLst/>
                  <a:gdLst/>
                  <a:ahLst/>
                  <a:cxnLst/>
                  <a:rect l="l" t="t" r="r" b="b"/>
                  <a:pathLst>
                    <a:path w="2044" h="1051" extrusionOk="0">
                      <a:moveTo>
                        <a:pt x="1557" y="0"/>
                      </a:moveTo>
                      <a:lnTo>
                        <a:pt x="0" y="915"/>
                      </a:lnTo>
                      <a:cubicBezTo>
                        <a:pt x="39" y="915"/>
                        <a:pt x="59" y="934"/>
                        <a:pt x="78" y="934"/>
                      </a:cubicBezTo>
                      <a:cubicBezTo>
                        <a:pt x="137" y="953"/>
                        <a:pt x="176" y="1012"/>
                        <a:pt x="234" y="1051"/>
                      </a:cubicBezTo>
                      <a:lnTo>
                        <a:pt x="20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42"/>
                <p:cNvSpPr/>
                <p:nvPr/>
              </p:nvSpPr>
              <p:spPr>
                <a:xfrm>
                  <a:off x="878025" y="692625"/>
                  <a:ext cx="101675" cy="55475"/>
                </a:xfrm>
                <a:custGeom>
                  <a:avLst/>
                  <a:gdLst/>
                  <a:ahLst/>
                  <a:cxnLst/>
                  <a:rect l="l" t="t" r="r" b="b"/>
                  <a:pathLst>
                    <a:path w="4067" h="2219" extrusionOk="0">
                      <a:moveTo>
                        <a:pt x="3833" y="1"/>
                      </a:moveTo>
                      <a:lnTo>
                        <a:pt x="0" y="2219"/>
                      </a:lnTo>
                      <a:lnTo>
                        <a:pt x="487" y="2219"/>
                      </a:lnTo>
                      <a:lnTo>
                        <a:pt x="4066" y="156"/>
                      </a:lnTo>
                      <a:cubicBezTo>
                        <a:pt x="4027" y="156"/>
                        <a:pt x="4008" y="118"/>
                        <a:pt x="3989" y="118"/>
                      </a:cubicBezTo>
                      <a:cubicBezTo>
                        <a:pt x="3911" y="79"/>
                        <a:pt x="3872" y="59"/>
                        <a:pt x="3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42"/>
                <p:cNvSpPr/>
                <p:nvPr/>
              </p:nvSpPr>
              <p:spPr>
                <a:xfrm>
                  <a:off x="973825" y="690025"/>
                  <a:ext cx="8300" cy="6525"/>
                </a:xfrm>
                <a:custGeom>
                  <a:avLst/>
                  <a:gdLst/>
                  <a:ahLst/>
                  <a:cxnLst/>
                  <a:rect l="l" t="t" r="r" b="b"/>
                  <a:pathLst>
                    <a:path w="332" h="261" extrusionOk="0">
                      <a:moveTo>
                        <a:pt x="183" y="0"/>
                      </a:moveTo>
                      <a:cubicBezTo>
                        <a:pt x="167" y="0"/>
                        <a:pt x="152" y="3"/>
                        <a:pt x="137" y="8"/>
                      </a:cubicBezTo>
                      <a:lnTo>
                        <a:pt x="1" y="85"/>
                      </a:lnTo>
                      <a:cubicBezTo>
                        <a:pt x="59" y="144"/>
                        <a:pt x="98" y="202"/>
                        <a:pt x="157" y="222"/>
                      </a:cubicBezTo>
                      <a:cubicBezTo>
                        <a:pt x="176" y="222"/>
                        <a:pt x="195" y="260"/>
                        <a:pt x="234" y="260"/>
                      </a:cubicBezTo>
                      <a:lnTo>
                        <a:pt x="254" y="222"/>
                      </a:lnTo>
                      <a:cubicBezTo>
                        <a:pt x="293" y="202"/>
                        <a:pt x="332" y="124"/>
                        <a:pt x="293" y="66"/>
                      </a:cubicBezTo>
                      <a:cubicBezTo>
                        <a:pt x="278" y="22"/>
                        <a:pt x="231" y="0"/>
                        <a:pt x="1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42"/>
                <p:cNvSpPr/>
                <p:nvPr/>
              </p:nvSpPr>
              <p:spPr>
                <a:xfrm>
                  <a:off x="825500" y="777250"/>
                  <a:ext cx="7300" cy="5875"/>
                </a:xfrm>
                <a:custGeom>
                  <a:avLst/>
                  <a:gdLst/>
                  <a:ahLst/>
                  <a:cxnLst/>
                  <a:rect l="l" t="t" r="r" b="b"/>
                  <a:pathLst>
                    <a:path w="292" h="235" extrusionOk="0">
                      <a:moveTo>
                        <a:pt x="97" y="1"/>
                      </a:moveTo>
                      <a:lnTo>
                        <a:pt x="78" y="20"/>
                      </a:lnTo>
                      <a:cubicBezTo>
                        <a:pt x="39" y="40"/>
                        <a:pt x="0" y="118"/>
                        <a:pt x="39" y="196"/>
                      </a:cubicBezTo>
                      <a:cubicBezTo>
                        <a:pt x="59" y="234"/>
                        <a:pt x="97" y="234"/>
                        <a:pt x="117" y="234"/>
                      </a:cubicBezTo>
                      <a:cubicBezTo>
                        <a:pt x="156" y="234"/>
                        <a:pt x="175" y="234"/>
                        <a:pt x="175" y="215"/>
                      </a:cubicBezTo>
                      <a:lnTo>
                        <a:pt x="292" y="137"/>
                      </a:lnTo>
                      <a:cubicBezTo>
                        <a:pt x="273" y="98"/>
                        <a:pt x="253" y="40"/>
                        <a:pt x="175" y="20"/>
                      </a:cubicBezTo>
                      <a:cubicBezTo>
                        <a:pt x="156" y="1"/>
                        <a:pt x="117" y="1"/>
                        <a:pt x="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42"/>
                <p:cNvSpPr/>
                <p:nvPr/>
              </p:nvSpPr>
              <p:spPr>
                <a:xfrm>
                  <a:off x="733075" y="705275"/>
                  <a:ext cx="141075" cy="6350"/>
                </a:xfrm>
                <a:custGeom>
                  <a:avLst/>
                  <a:gdLst/>
                  <a:ahLst/>
                  <a:cxnLst/>
                  <a:rect l="l" t="t" r="r" b="b"/>
                  <a:pathLst>
                    <a:path w="5643" h="254" extrusionOk="0">
                      <a:moveTo>
                        <a:pt x="429" y="1"/>
                      </a:moveTo>
                      <a:lnTo>
                        <a:pt x="1" y="254"/>
                      </a:lnTo>
                      <a:lnTo>
                        <a:pt x="5234" y="254"/>
                      </a:lnTo>
                      <a:lnTo>
                        <a:pt x="56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42"/>
                <p:cNvSpPr/>
                <p:nvPr/>
              </p:nvSpPr>
              <p:spPr>
                <a:xfrm>
                  <a:off x="730650" y="705275"/>
                  <a:ext cx="13150" cy="6350"/>
                </a:xfrm>
                <a:custGeom>
                  <a:avLst/>
                  <a:gdLst/>
                  <a:ahLst/>
                  <a:cxnLst/>
                  <a:rect l="l" t="t" r="r" b="b"/>
                  <a:pathLst>
                    <a:path w="526" h="254" extrusionOk="0">
                      <a:moveTo>
                        <a:pt x="137" y="1"/>
                      </a:moveTo>
                      <a:cubicBezTo>
                        <a:pt x="59" y="1"/>
                        <a:pt x="0" y="59"/>
                        <a:pt x="0" y="137"/>
                      </a:cubicBezTo>
                      <a:cubicBezTo>
                        <a:pt x="0" y="195"/>
                        <a:pt x="59" y="254"/>
                        <a:pt x="98" y="254"/>
                      </a:cubicBezTo>
                      <a:lnTo>
                        <a:pt x="5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42"/>
                <p:cNvSpPr/>
                <p:nvPr/>
              </p:nvSpPr>
              <p:spPr>
                <a:xfrm>
                  <a:off x="863925" y="705275"/>
                  <a:ext cx="12650" cy="6350"/>
                </a:xfrm>
                <a:custGeom>
                  <a:avLst/>
                  <a:gdLst/>
                  <a:ahLst/>
                  <a:cxnLst/>
                  <a:rect l="l" t="t" r="r" b="b"/>
                  <a:pathLst>
                    <a:path w="506" h="254" extrusionOk="0">
                      <a:moveTo>
                        <a:pt x="409" y="1"/>
                      </a:moveTo>
                      <a:lnTo>
                        <a:pt x="0" y="254"/>
                      </a:lnTo>
                      <a:lnTo>
                        <a:pt x="389" y="254"/>
                      </a:lnTo>
                      <a:cubicBezTo>
                        <a:pt x="467" y="254"/>
                        <a:pt x="506" y="195"/>
                        <a:pt x="506" y="137"/>
                      </a:cubicBezTo>
                      <a:cubicBezTo>
                        <a:pt x="506" y="59"/>
                        <a:pt x="467" y="20"/>
                        <a:pt x="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42"/>
                <p:cNvSpPr/>
                <p:nvPr/>
              </p:nvSpPr>
              <p:spPr>
                <a:xfrm>
                  <a:off x="799725" y="667350"/>
                  <a:ext cx="141050" cy="5850"/>
                </a:xfrm>
                <a:custGeom>
                  <a:avLst/>
                  <a:gdLst/>
                  <a:ahLst/>
                  <a:cxnLst/>
                  <a:rect l="l" t="t" r="r" b="b"/>
                  <a:pathLst>
                    <a:path w="5642" h="234" extrusionOk="0">
                      <a:moveTo>
                        <a:pt x="409" y="0"/>
                      </a:moveTo>
                      <a:lnTo>
                        <a:pt x="0" y="234"/>
                      </a:lnTo>
                      <a:lnTo>
                        <a:pt x="5214" y="234"/>
                      </a:lnTo>
                      <a:lnTo>
                        <a:pt x="564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42"/>
                <p:cNvSpPr/>
                <p:nvPr/>
              </p:nvSpPr>
              <p:spPr>
                <a:xfrm>
                  <a:off x="797275" y="667350"/>
                  <a:ext cx="12675" cy="5850"/>
                </a:xfrm>
                <a:custGeom>
                  <a:avLst/>
                  <a:gdLst/>
                  <a:ahLst/>
                  <a:cxnLst/>
                  <a:rect l="l" t="t" r="r" b="b"/>
                  <a:pathLst>
                    <a:path w="507" h="234" extrusionOk="0">
                      <a:moveTo>
                        <a:pt x="117" y="0"/>
                      </a:moveTo>
                      <a:cubicBezTo>
                        <a:pt x="40" y="0"/>
                        <a:pt x="1" y="39"/>
                        <a:pt x="1" y="117"/>
                      </a:cubicBezTo>
                      <a:cubicBezTo>
                        <a:pt x="1" y="195"/>
                        <a:pt x="40" y="234"/>
                        <a:pt x="98" y="234"/>
                      </a:cubicBezTo>
                      <a:lnTo>
                        <a:pt x="5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42"/>
                <p:cNvSpPr/>
                <p:nvPr/>
              </p:nvSpPr>
              <p:spPr>
                <a:xfrm>
                  <a:off x="930050" y="667350"/>
                  <a:ext cx="13175" cy="5850"/>
                </a:xfrm>
                <a:custGeom>
                  <a:avLst/>
                  <a:gdLst/>
                  <a:ahLst/>
                  <a:cxnLst/>
                  <a:rect l="l" t="t" r="r" b="b"/>
                  <a:pathLst>
                    <a:path w="527" h="234" extrusionOk="0">
                      <a:moveTo>
                        <a:pt x="429" y="0"/>
                      </a:moveTo>
                      <a:lnTo>
                        <a:pt x="1" y="234"/>
                      </a:lnTo>
                      <a:lnTo>
                        <a:pt x="390" y="234"/>
                      </a:lnTo>
                      <a:cubicBezTo>
                        <a:pt x="468" y="234"/>
                        <a:pt x="526" y="195"/>
                        <a:pt x="526" y="117"/>
                      </a:cubicBezTo>
                      <a:cubicBezTo>
                        <a:pt x="526" y="39"/>
                        <a:pt x="468" y="20"/>
                        <a:pt x="4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42"/>
                <p:cNvSpPr/>
                <p:nvPr/>
              </p:nvSpPr>
              <p:spPr>
                <a:xfrm>
                  <a:off x="803125" y="748075"/>
                  <a:ext cx="74925" cy="5875"/>
                </a:xfrm>
                <a:custGeom>
                  <a:avLst/>
                  <a:gdLst/>
                  <a:ahLst/>
                  <a:cxnLst/>
                  <a:rect l="l" t="t" r="r" b="b"/>
                  <a:pathLst>
                    <a:path w="2997" h="235" extrusionOk="0">
                      <a:moveTo>
                        <a:pt x="389" y="1"/>
                      </a:moveTo>
                      <a:lnTo>
                        <a:pt x="0" y="215"/>
                      </a:lnTo>
                      <a:cubicBezTo>
                        <a:pt x="0" y="234"/>
                        <a:pt x="20" y="234"/>
                        <a:pt x="59" y="234"/>
                      </a:cubicBezTo>
                      <a:lnTo>
                        <a:pt x="2588" y="234"/>
                      </a:lnTo>
                      <a:lnTo>
                        <a:pt x="29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42"/>
                <p:cNvSpPr/>
                <p:nvPr/>
              </p:nvSpPr>
              <p:spPr>
                <a:xfrm>
                  <a:off x="879000" y="474250"/>
                  <a:ext cx="602625" cy="279700"/>
                </a:xfrm>
                <a:custGeom>
                  <a:avLst/>
                  <a:gdLst/>
                  <a:ahLst/>
                  <a:cxnLst/>
                  <a:rect l="l" t="t" r="r" b="b"/>
                  <a:pathLst>
                    <a:path w="24105" h="11188" extrusionOk="0">
                      <a:moveTo>
                        <a:pt x="10609" y="7793"/>
                      </a:moveTo>
                      <a:cubicBezTo>
                        <a:pt x="10604" y="7796"/>
                        <a:pt x="10600" y="7798"/>
                        <a:pt x="10595" y="7801"/>
                      </a:cubicBezTo>
                      <a:lnTo>
                        <a:pt x="10595" y="7801"/>
                      </a:lnTo>
                      <a:lnTo>
                        <a:pt x="10609" y="7793"/>
                      </a:lnTo>
                      <a:close/>
                      <a:moveTo>
                        <a:pt x="24105" y="0"/>
                      </a:moveTo>
                      <a:lnTo>
                        <a:pt x="10609" y="7793"/>
                      </a:lnTo>
                      <a:lnTo>
                        <a:pt x="10609" y="7793"/>
                      </a:lnTo>
                      <a:cubicBezTo>
                        <a:pt x="10624" y="7786"/>
                        <a:pt x="10641" y="7782"/>
                        <a:pt x="10662" y="7782"/>
                      </a:cubicBezTo>
                      <a:cubicBezTo>
                        <a:pt x="10720" y="7782"/>
                        <a:pt x="10778" y="7841"/>
                        <a:pt x="10778" y="7919"/>
                      </a:cubicBezTo>
                      <a:lnTo>
                        <a:pt x="10778" y="7977"/>
                      </a:lnTo>
                      <a:lnTo>
                        <a:pt x="24105" y="292"/>
                      </a:lnTo>
                      <a:lnTo>
                        <a:pt x="24105" y="0"/>
                      </a:lnTo>
                      <a:close/>
                      <a:moveTo>
                        <a:pt x="8804" y="8836"/>
                      </a:moveTo>
                      <a:lnTo>
                        <a:pt x="8804" y="8836"/>
                      </a:lnTo>
                      <a:cubicBezTo>
                        <a:pt x="8779" y="8841"/>
                        <a:pt x="8759" y="8854"/>
                        <a:pt x="8745" y="8870"/>
                      </a:cubicBezTo>
                      <a:lnTo>
                        <a:pt x="8745" y="8870"/>
                      </a:lnTo>
                      <a:lnTo>
                        <a:pt x="8804" y="8836"/>
                      </a:lnTo>
                      <a:close/>
                      <a:moveTo>
                        <a:pt x="10595" y="7801"/>
                      </a:moveTo>
                      <a:lnTo>
                        <a:pt x="8804" y="8836"/>
                      </a:lnTo>
                      <a:lnTo>
                        <a:pt x="8804" y="8836"/>
                      </a:lnTo>
                      <a:cubicBezTo>
                        <a:pt x="8813" y="8834"/>
                        <a:pt x="8822" y="8833"/>
                        <a:pt x="8833" y="8833"/>
                      </a:cubicBezTo>
                      <a:cubicBezTo>
                        <a:pt x="8911" y="8833"/>
                        <a:pt x="8949" y="8891"/>
                        <a:pt x="8949" y="8950"/>
                      </a:cubicBezTo>
                      <a:lnTo>
                        <a:pt x="8949" y="9028"/>
                      </a:lnTo>
                      <a:lnTo>
                        <a:pt x="10545" y="8113"/>
                      </a:lnTo>
                      <a:lnTo>
                        <a:pt x="10545" y="7919"/>
                      </a:lnTo>
                      <a:cubicBezTo>
                        <a:pt x="10545" y="7867"/>
                        <a:pt x="10562" y="7825"/>
                        <a:pt x="10595" y="7801"/>
                      </a:cubicBezTo>
                      <a:close/>
                      <a:moveTo>
                        <a:pt x="6988" y="9885"/>
                      </a:moveTo>
                      <a:lnTo>
                        <a:pt x="6988" y="9885"/>
                      </a:lnTo>
                      <a:cubicBezTo>
                        <a:pt x="6956" y="9889"/>
                        <a:pt x="6927" y="9904"/>
                        <a:pt x="6908" y="9931"/>
                      </a:cubicBezTo>
                      <a:lnTo>
                        <a:pt x="6908" y="9931"/>
                      </a:lnTo>
                      <a:lnTo>
                        <a:pt x="6988" y="9885"/>
                      </a:lnTo>
                      <a:close/>
                      <a:moveTo>
                        <a:pt x="8745" y="8870"/>
                      </a:moveTo>
                      <a:lnTo>
                        <a:pt x="6988" y="9885"/>
                      </a:lnTo>
                      <a:lnTo>
                        <a:pt x="6988" y="9885"/>
                      </a:lnTo>
                      <a:cubicBezTo>
                        <a:pt x="6993" y="9884"/>
                        <a:pt x="6999" y="9884"/>
                        <a:pt x="7004" y="9884"/>
                      </a:cubicBezTo>
                      <a:cubicBezTo>
                        <a:pt x="7082" y="9884"/>
                        <a:pt x="7140" y="9923"/>
                        <a:pt x="7140" y="10000"/>
                      </a:cubicBezTo>
                      <a:lnTo>
                        <a:pt x="7140" y="10098"/>
                      </a:lnTo>
                      <a:lnTo>
                        <a:pt x="8716" y="9183"/>
                      </a:lnTo>
                      <a:lnTo>
                        <a:pt x="8716" y="8950"/>
                      </a:lnTo>
                      <a:cubicBezTo>
                        <a:pt x="8716" y="8921"/>
                        <a:pt x="8726" y="8892"/>
                        <a:pt x="8745" y="8870"/>
                      </a:cubicBezTo>
                      <a:close/>
                      <a:moveTo>
                        <a:pt x="6908" y="9931"/>
                      </a:moveTo>
                      <a:lnTo>
                        <a:pt x="5136" y="10954"/>
                      </a:lnTo>
                      <a:lnTo>
                        <a:pt x="428" y="10954"/>
                      </a:lnTo>
                      <a:lnTo>
                        <a:pt x="0" y="11187"/>
                      </a:lnTo>
                      <a:lnTo>
                        <a:pt x="5058" y="11187"/>
                      </a:lnTo>
                      <a:lnTo>
                        <a:pt x="5058" y="11070"/>
                      </a:lnTo>
                      <a:cubicBezTo>
                        <a:pt x="5058" y="10993"/>
                        <a:pt x="5117" y="10954"/>
                        <a:pt x="5195" y="10954"/>
                      </a:cubicBezTo>
                      <a:cubicBezTo>
                        <a:pt x="5253" y="10954"/>
                        <a:pt x="5311" y="10993"/>
                        <a:pt x="5311" y="11070"/>
                      </a:cubicBezTo>
                      <a:lnTo>
                        <a:pt x="5311" y="11148"/>
                      </a:lnTo>
                      <a:lnTo>
                        <a:pt x="6887" y="10214"/>
                      </a:lnTo>
                      <a:lnTo>
                        <a:pt x="6887" y="10000"/>
                      </a:lnTo>
                      <a:cubicBezTo>
                        <a:pt x="6887" y="9972"/>
                        <a:pt x="6895" y="9949"/>
                        <a:pt x="6908" y="993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42"/>
                <p:cNvSpPr/>
                <p:nvPr/>
              </p:nvSpPr>
              <p:spPr>
                <a:xfrm>
                  <a:off x="801175" y="748075"/>
                  <a:ext cx="11700" cy="5375"/>
                </a:xfrm>
                <a:custGeom>
                  <a:avLst/>
                  <a:gdLst/>
                  <a:ahLst/>
                  <a:cxnLst/>
                  <a:rect l="l" t="t" r="r" b="b"/>
                  <a:pathLst>
                    <a:path w="468" h="215" extrusionOk="0">
                      <a:moveTo>
                        <a:pt x="137" y="1"/>
                      </a:moveTo>
                      <a:cubicBezTo>
                        <a:pt x="59" y="1"/>
                        <a:pt x="0" y="78"/>
                        <a:pt x="0" y="117"/>
                      </a:cubicBezTo>
                      <a:cubicBezTo>
                        <a:pt x="0" y="176"/>
                        <a:pt x="39" y="195"/>
                        <a:pt x="78" y="215"/>
                      </a:cubicBezTo>
                      <a:lnTo>
                        <a:pt x="4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42"/>
                <p:cNvSpPr/>
                <p:nvPr/>
              </p:nvSpPr>
              <p:spPr>
                <a:xfrm>
                  <a:off x="866825" y="748075"/>
                  <a:ext cx="22900" cy="5875"/>
                </a:xfrm>
                <a:custGeom>
                  <a:avLst/>
                  <a:gdLst/>
                  <a:ahLst/>
                  <a:cxnLst/>
                  <a:rect l="l" t="t" r="r" b="b"/>
                  <a:pathLst>
                    <a:path w="916" h="235" extrusionOk="0">
                      <a:moveTo>
                        <a:pt x="429" y="1"/>
                      </a:moveTo>
                      <a:lnTo>
                        <a:pt x="1" y="234"/>
                      </a:lnTo>
                      <a:lnTo>
                        <a:pt x="487" y="234"/>
                      </a:lnTo>
                      <a:lnTo>
                        <a:pt x="9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42"/>
                <p:cNvSpPr/>
                <p:nvPr/>
              </p:nvSpPr>
              <p:spPr>
                <a:xfrm>
                  <a:off x="1155750" y="2081725"/>
                  <a:ext cx="104575" cy="60825"/>
                </a:xfrm>
                <a:custGeom>
                  <a:avLst/>
                  <a:gdLst/>
                  <a:ahLst/>
                  <a:cxnLst/>
                  <a:rect l="l" t="t" r="r" b="b"/>
                  <a:pathLst>
                    <a:path w="4183" h="2433" extrusionOk="0">
                      <a:moveTo>
                        <a:pt x="3969" y="0"/>
                      </a:moveTo>
                      <a:lnTo>
                        <a:pt x="0" y="2296"/>
                      </a:lnTo>
                      <a:cubicBezTo>
                        <a:pt x="20" y="2296"/>
                        <a:pt x="58" y="2315"/>
                        <a:pt x="58" y="2315"/>
                      </a:cubicBezTo>
                      <a:cubicBezTo>
                        <a:pt x="117" y="2374"/>
                        <a:pt x="175" y="2393"/>
                        <a:pt x="214" y="2432"/>
                      </a:cubicBezTo>
                      <a:lnTo>
                        <a:pt x="4183" y="156"/>
                      </a:lnTo>
                      <a:cubicBezTo>
                        <a:pt x="4163" y="156"/>
                        <a:pt x="4125" y="117"/>
                        <a:pt x="4105" y="117"/>
                      </a:cubicBezTo>
                      <a:cubicBezTo>
                        <a:pt x="4066" y="98"/>
                        <a:pt x="4008" y="59"/>
                        <a:pt x="39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42"/>
                <p:cNvSpPr/>
                <p:nvPr/>
              </p:nvSpPr>
              <p:spPr>
                <a:xfrm>
                  <a:off x="1252050" y="2061525"/>
                  <a:ext cx="41350" cy="27025"/>
                </a:xfrm>
                <a:custGeom>
                  <a:avLst/>
                  <a:gdLst/>
                  <a:ahLst/>
                  <a:cxnLst/>
                  <a:rect l="l" t="t" r="r" b="b"/>
                  <a:pathLst>
                    <a:path w="1654" h="1081" extrusionOk="0">
                      <a:moveTo>
                        <a:pt x="328" y="712"/>
                      </a:moveTo>
                      <a:cubicBezTo>
                        <a:pt x="345" y="726"/>
                        <a:pt x="366" y="738"/>
                        <a:pt x="389" y="750"/>
                      </a:cubicBezTo>
                      <a:cubicBezTo>
                        <a:pt x="390" y="751"/>
                        <a:pt x="391" y="751"/>
                        <a:pt x="393" y="752"/>
                      </a:cubicBezTo>
                      <a:lnTo>
                        <a:pt x="393" y="752"/>
                      </a:lnTo>
                      <a:cubicBezTo>
                        <a:pt x="377" y="730"/>
                        <a:pt x="354" y="716"/>
                        <a:pt x="328" y="712"/>
                      </a:cubicBezTo>
                      <a:close/>
                      <a:moveTo>
                        <a:pt x="825" y="1"/>
                      </a:moveTo>
                      <a:cubicBezTo>
                        <a:pt x="623" y="1"/>
                        <a:pt x="418" y="50"/>
                        <a:pt x="253" y="147"/>
                      </a:cubicBezTo>
                      <a:cubicBezTo>
                        <a:pt x="97" y="244"/>
                        <a:pt x="0" y="400"/>
                        <a:pt x="0" y="536"/>
                      </a:cubicBezTo>
                      <a:cubicBezTo>
                        <a:pt x="0" y="633"/>
                        <a:pt x="39" y="731"/>
                        <a:pt x="117" y="808"/>
                      </a:cubicBezTo>
                      <a:lnTo>
                        <a:pt x="234" y="731"/>
                      </a:lnTo>
                      <a:cubicBezTo>
                        <a:pt x="260" y="718"/>
                        <a:pt x="285" y="711"/>
                        <a:pt x="309" y="711"/>
                      </a:cubicBezTo>
                      <a:cubicBezTo>
                        <a:pt x="316" y="711"/>
                        <a:pt x="322" y="712"/>
                        <a:pt x="328" y="712"/>
                      </a:cubicBezTo>
                      <a:lnTo>
                        <a:pt x="328" y="712"/>
                      </a:lnTo>
                      <a:cubicBezTo>
                        <a:pt x="258" y="661"/>
                        <a:pt x="234" y="602"/>
                        <a:pt x="234" y="555"/>
                      </a:cubicBezTo>
                      <a:cubicBezTo>
                        <a:pt x="234" y="478"/>
                        <a:pt x="292" y="400"/>
                        <a:pt x="389" y="361"/>
                      </a:cubicBezTo>
                      <a:cubicBezTo>
                        <a:pt x="506" y="283"/>
                        <a:pt x="681" y="264"/>
                        <a:pt x="817" y="264"/>
                      </a:cubicBezTo>
                      <a:cubicBezTo>
                        <a:pt x="992" y="264"/>
                        <a:pt x="1129" y="283"/>
                        <a:pt x="1245" y="361"/>
                      </a:cubicBezTo>
                      <a:cubicBezTo>
                        <a:pt x="1362" y="400"/>
                        <a:pt x="1401" y="478"/>
                        <a:pt x="1401" y="555"/>
                      </a:cubicBezTo>
                      <a:cubicBezTo>
                        <a:pt x="1401" y="614"/>
                        <a:pt x="1343" y="672"/>
                        <a:pt x="1245" y="750"/>
                      </a:cubicBezTo>
                      <a:cubicBezTo>
                        <a:pt x="1129" y="818"/>
                        <a:pt x="968" y="852"/>
                        <a:pt x="810" y="852"/>
                      </a:cubicBezTo>
                      <a:cubicBezTo>
                        <a:pt x="654" y="852"/>
                        <a:pt x="499" y="819"/>
                        <a:pt x="393" y="752"/>
                      </a:cubicBezTo>
                      <a:lnTo>
                        <a:pt x="393" y="752"/>
                      </a:lnTo>
                      <a:cubicBezTo>
                        <a:pt x="400" y="762"/>
                        <a:pt x="405" y="775"/>
                        <a:pt x="409" y="789"/>
                      </a:cubicBezTo>
                      <a:cubicBezTo>
                        <a:pt x="428" y="847"/>
                        <a:pt x="428" y="906"/>
                        <a:pt x="350" y="964"/>
                      </a:cubicBezTo>
                      <a:lnTo>
                        <a:pt x="331" y="983"/>
                      </a:lnTo>
                      <a:cubicBezTo>
                        <a:pt x="487" y="1061"/>
                        <a:pt x="642" y="1081"/>
                        <a:pt x="817" y="1081"/>
                      </a:cubicBezTo>
                      <a:cubicBezTo>
                        <a:pt x="1012" y="1081"/>
                        <a:pt x="1226" y="1042"/>
                        <a:pt x="1381" y="925"/>
                      </a:cubicBezTo>
                      <a:cubicBezTo>
                        <a:pt x="1557" y="847"/>
                        <a:pt x="1654" y="692"/>
                        <a:pt x="1654" y="536"/>
                      </a:cubicBezTo>
                      <a:cubicBezTo>
                        <a:pt x="1654" y="400"/>
                        <a:pt x="1537" y="244"/>
                        <a:pt x="1381" y="147"/>
                      </a:cubicBezTo>
                      <a:cubicBezTo>
                        <a:pt x="1226" y="50"/>
                        <a:pt x="1026"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42"/>
                <p:cNvSpPr/>
                <p:nvPr/>
              </p:nvSpPr>
              <p:spPr>
                <a:xfrm>
                  <a:off x="1254950" y="2079100"/>
                  <a:ext cx="7825" cy="6525"/>
                </a:xfrm>
                <a:custGeom>
                  <a:avLst/>
                  <a:gdLst/>
                  <a:ahLst/>
                  <a:cxnLst/>
                  <a:rect l="l" t="t" r="r" b="b"/>
                  <a:pathLst>
                    <a:path w="313" h="261" extrusionOk="0">
                      <a:moveTo>
                        <a:pt x="175" y="1"/>
                      </a:moveTo>
                      <a:cubicBezTo>
                        <a:pt x="157" y="1"/>
                        <a:pt x="137" y="3"/>
                        <a:pt x="118" y="8"/>
                      </a:cubicBezTo>
                      <a:lnTo>
                        <a:pt x="1" y="86"/>
                      </a:lnTo>
                      <a:cubicBezTo>
                        <a:pt x="40" y="164"/>
                        <a:pt x="98" y="183"/>
                        <a:pt x="137" y="222"/>
                      </a:cubicBezTo>
                      <a:cubicBezTo>
                        <a:pt x="157" y="261"/>
                        <a:pt x="195" y="261"/>
                        <a:pt x="215" y="261"/>
                      </a:cubicBezTo>
                      <a:lnTo>
                        <a:pt x="234" y="222"/>
                      </a:lnTo>
                      <a:cubicBezTo>
                        <a:pt x="293" y="203"/>
                        <a:pt x="312" y="144"/>
                        <a:pt x="293" y="66"/>
                      </a:cubicBezTo>
                      <a:cubicBezTo>
                        <a:pt x="278" y="23"/>
                        <a:pt x="231" y="1"/>
                        <a:pt x="1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42"/>
                <p:cNvSpPr/>
                <p:nvPr/>
              </p:nvSpPr>
              <p:spPr>
                <a:xfrm>
                  <a:off x="1123650" y="2137525"/>
                  <a:ext cx="40875" cy="25925"/>
                </a:xfrm>
                <a:custGeom>
                  <a:avLst/>
                  <a:gdLst/>
                  <a:ahLst/>
                  <a:cxnLst/>
                  <a:rect l="l" t="t" r="r" b="b"/>
                  <a:pathLst>
                    <a:path w="1635" h="1037" extrusionOk="0">
                      <a:moveTo>
                        <a:pt x="778" y="181"/>
                      </a:moveTo>
                      <a:cubicBezTo>
                        <a:pt x="953" y="181"/>
                        <a:pt x="1090" y="200"/>
                        <a:pt x="1206" y="278"/>
                      </a:cubicBezTo>
                      <a:cubicBezTo>
                        <a:pt x="1304" y="317"/>
                        <a:pt x="1362" y="395"/>
                        <a:pt x="1362" y="473"/>
                      </a:cubicBezTo>
                      <a:cubicBezTo>
                        <a:pt x="1362" y="550"/>
                        <a:pt x="1304" y="589"/>
                        <a:pt x="1206" y="667"/>
                      </a:cubicBezTo>
                      <a:cubicBezTo>
                        <a:pt x="1099" y="735"/>
                        <a:pt x="944" y="769"/>
                        <a:pt x="783" y="769"/>
                      </a:cubicBezTo>
                      <a:cubicBezTo>
                        <a:pt x="623" y="769"/>
                        <a:pt x="457" y="735"/>
                        <a:pt x="331" y="667"/>
                      </a:cubicBezTo>
                      <a:cubicBezTo>
                        <a:pt x="234" y="628"/>
                        <a:pt x="195" y="550"/>
                        <a:pt x="195" y="473"/>
                      </a:cubicBezTo>
                      <a:cubicBezTo>
                        <a:pt x="195" y="395"/>
                        <a:pt x="234" y="356"/>
                        <a:pt x="331" y="278"/>
                      </a:cubicBezTo>
                      <a:cubicBezTo>
                        <a:pt x="467" y="200"/>
                        <a:pt x="623" y="181"/>
                        <a:pt x="778" y="181"/>
                      </a:cubicBezTo>
                      <a:close/>
                      <a:moveTo>
                        <a:pt x="807" y="1"/>
                      </a:moveTo>
                      <a:cubicBezTo>
                        <a:pt x="632" y="1"/>
                        <a:pt x="457" y="35"/>
                        <a:pt x="311" y="103"/>
                      </a:cubicBezTo>
                      <a:cubicBezTo>
                        <a:pt x="370" y="161"/>
                        <a:pt x="389" y="200"/>
                        <a:pt x="331" y="259"/>
                      </a:cubicBezTo>
                      <a:cubicBezTo>
                        <a:pt x="311" y="297"/>
                        <a:pt x="272" y="297"/>
                        <a:pt x="234" y="297"/>
                      </a:cubicBezTo>
                      <a:cubicBezTo>
                        <a:pt x="214" y="297"/>
                        <a:pt x="195" y="297"/>
                        <a:pt x="195" y="278"/>
                      </a:cubicBezTo>
                      <a:lnTo>
                        <a:pt x="117" y="220"/>
                      </a:lnTo>
                      <a:cubicBezTo>
                        <a:pt x="39" y="297"/>
                        <a:pt x="0" y="395"/>
                        <a:pt x="0" y="492"/>
                      </a:cubicBezTo>
                      <a:cubicBezTo>
                        <a:pt x="0" y="648"/>
                        <a:pt x="97" y="784"/>
                        <a:pt x="272" y="881"/>
                      </a:cubicBezTo>
                      <a:cubicBezTo>
                        <a:pt x="428" y="978"/>
                        <a:pt x="623" y="1037"/>
                        <a:pt x="817" y="1037"/>
                      </a:cubicBezTo>
                      <a:cubicBezTo>
                        <a:pt x="992" y="1037"/>
                        <a:pt x="1167" y="978"/>
                        <a:pt x="1304" y="939"/>
                      </a:cubicBezTo>
                      <a:lnTo>
                        <a:pt x="1265" y="920"/>
                      </a:lnTo>
                      <a:cubicBezTo>
                        <a:pt x="1167" y="842"/>
                        <a:pt x="1148" y="764"/>
                        <a:pt x="1187" y="725"/>
                      </a:cubicBezTo>
                      <a:cubicBezTo>
                        <a:pt x="1201" y="682"/>
                        <a:pt x="1249" y="660"/>
                        <a:pt x="1304" y="660"/>
                      </a:cubicBezTo>
                      <a:cubicBezTo>
                        <a:pt x="1323" y="660"/>
                        <a:pt x="1342" y="662"/>
                        <a:pt x="1362" y="667"/>
                      </a:cubicBezTo>
                      <a:lnTo>
                        <a:pt x="1498" y="764"/>
                      </a:lnTo>
                      <a:cubicBezTo>
                        <a:pt x="1576" y="687"/>
                        <a:pt x="1634" y="589"/>
                        <a:pt x="1634" y="492"/>
                      </a:cubicBezTo>
                      <a:cubicBezTo>
                        <a:pt x="1634" y="395"/>
                        <a:pt x="1576" y="297"/>
                        <a:pt x="1498" y="220"/>
                      </a:cubicBezTo>
                      <a:lnTo>
                        <a:pt x="1440" y="278"/>
                      </a:lnTo>
                      <a:cubicBezTo>
                        <a:pt x="1401" y="278"/>
                        <a:pt x="1381" y="297"/>
                        <a:pt x="1381" y="297"/>
                      </a:cubicBezTo>
                      <a:cubicBezTo>
                        <a:pt x="1342" y="297"/>
                        <a:pt x="1304" y="278"/>
                        <a:pt x="1284" y="259"/>
                      </a:cubicBezTo>
                      <a:cubicBezTo>
                        <a:pt x="1265" y="200"/>
                        <a:pt x="1265" y="122"/>
                        <a:pt x="1304" y="103"/>
                      </a:cubicBezTo>
                      <a:cubicBezTo>
                        <a:pt x="1158" y="35"/>
                        <a:pt x="983"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42"/>
                <p:cNvSpPr/>
                <p:nvPr/>
              </p:nvSpPr>
              <p:spPr>
                <a:xfrm>
                  <a:off x="1153800" y="2139125"/>
                  <a:ext cx="6825" cy="5375"/>
                </a:xfrm>
                <a:custGeom>
                  <a:avLst/>
                  <a:gdLst/>
                  <a:ahLst/>
                  <a:cxnLst/>
                  <a:rect l="l" t="t" r="r" b="b"/>
                  <a:pathLst>
                    <a:path w="273" h="215" extrusionOk="0">
                      <a:moveTo>
                        <a:pt x="78" y="0"/>
                      </a:moveTo>
                      <a:cubicBezTo>
                        <a:pt x="39" y="39"/>
                        <a:pt x="0" y="97"/>
                        <a:pt x="59" y="175"/>
                      </a:cubicBezTo>
                      <a:cubicBezTo>
                        <a:pt x="78" y="214"/>
                        <a:pt x="117" y="214"/>
                        <a:pt x="156" y="214"/>
                      </a:cubicBezTo>
                      <a:cubicBezTo>
                        <a:pt x="175" y="214"/>
                        <a:pt x="195" y="214"/>
                        <a:pt x="195" y="195"/>
                      </a:cubicBezTo>
                      <a:lnTo>
                        <a:pt x="273" y="136"/>
                      </a:lnTo>
                      <a:cubicBezTo>
                        <a:pt x="214" y="97"/>
                        <a:pt x="175" y="39"/>
                        <a:pt x="117" y="19"/>
                      </a:cubicBezTo>
                      <a:cubicBezTo>
                        <a:pt x="98" y="19"/>
                        <a:pt x="78" y="0"/>
                        <a:pt x="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42"/>
                <p:cNvSpPr/>
                <p:nvPr/>
              </p:nvSpPr>
              <p:spPr>
                <a:xfrm>
                  <a:off x="1155250" y="2156125"/>
                  <a:ext cx="326375" cy="192650"/>
                </a:xfrm>
                <a:custGeom>
                  <a:avLst/>
                  <a:gdLst/>
                  <a:ahLst/>
                  <a:cxnLst/>
                  <a:rect l="l" t="t" r="r" b="b"/>
                  <a:pathLst>
                    <a:path w="13055" h="7706" extrusionOk="0">
                      <a:moveTo>
                        <a:pt x="215" y="1"/>
                      </a:moveTo>
                      <a:cubicBezTo>
                        <a:pt x="195" y="59"/>
                        <a:pt x="137" y="98"/>
                        <a:pt x="78" y="137"/>
                      </a:cubicBezTo>
                      <a:cubicBezTo>
                        <a:pt x="40" y="137"/>
                        <a:pt x="20" y="176"/>
                        <a:pt x="1" y="176"/>
                      </a:cubicBezTo>
                      <a:lnTo>
                        <a:pt x="13055" y="7705"/>
                      </a:lnTo>
                      <a:lnTo>
                        <a:pt x="13055" y="7413"/>
                      </a:lnTo>
                      <a:lnTo>
                        <a:pt x="2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42"/>
                <p:cNvSpPr/>
                <p:nvPr/>
              </p:nvSpPr>
              <p:spPr>
                <a:xfrm>
                  <a:off x="1152825" y="2153925"/>
                  <a:ext cx="8300" cy="6625"/>
                </a:xfrm>
                <a:custGeom>
                  <a:avLst/>
                  <a:gdLst/>
                  <a:ahLst/>
                  <a:cxnLst/>
                  <a:rect l="l" t="t" r="r" b="b"/>
                  <a:pathLst>
                    <a:path w="332" h="265" extrusionOk="0">
                      <a:moveTo>
                        <a:pt x="137" y="0"/>
                      </a:moveTo>
                      <a:cubicBezTo>
                        <a:pt x="98" y="0"/>
                        <a:pt x="59" y="18"/>
                        <a:pt x="20" y="69"/>
                      </a:cubicBezTo>
                      <a:cubicBezTo>
                        <a:pt x="0" y="108"/>
                        <a:pt x="0" y="186"/>
                        <a:pt x="78" y="225"/>
                      </a:cubicBezTo>
                      <a:lnTo>
                        <a:pt x="117" y="264"/>
                      </a:lnTo>
                      <a:cubicBezTo>
                        <a:pt x="137" y="264"/>
                        <a:pt x="175" y="225"/>
                        <a:pt x="195" y="225"/>
                      </a:cubicBezTo>
                      <a:cubicBezTo>
                        <a:pt x="234" y="186"/>
                        <a:pt x="292" y="147"/>
                        <a:pt x="331" y="108"/>
                      </a:cubicBezTo>
                      <a:lnTo>
                        <a:pt x="195" y="11"/>
                      </a:lnTo>
                      <a:cubicBezTo>
                        <a:pt x="175" y="5"/>
                        <a:pt x="156" y="0"/>
                        <a:pt x="13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42"/>
                <p:cNvSpPr/>
                <p:nvPr/>
              </p:nvSpPr>
              <p:spPr>
                <a:xfrm>
                  <a:off x="1067700" y="2106050"/>
                  <a:ext cx="63250" cy="37475"/>
                </a:xfrm>
                <a:custGeom>
                  <a:avLst/>
                  <a:gdLst/>
                  <a:ahLst/>
                  <a:cxnLst/>
                  <a:rect l="l" t="t" r="r" b="b"/>
                  <a:pathLst>
                    <a:path w="2530" h="1499" extrusionOk="0">
                      <a:moveTo>
                        <a:pt x="234" y="0"/>
                      </a:moveTo>
                      <a:lnTo>
                        <a:pt x="1" y="156"/>
                      </a:lnTo>
                      <a:lnTo>
                        <a:pt x="2316" y="1498"/>
                      </a:lnTo>
                      <a:cubicBezTo>
                        <a:pt x="2335" y="1420"/>
                        <a:pt x="2374" y="1401"/>
                        <a:pt x="2452" y="1342"/>
                      </a:cubicBezTo>
                      <a:cubicBezTo>
                        <a:pt x="2472" y="1342"/>
                        <a:pt x="2510" y="1323"/>
                        <a:pt x="2530" y="1323"/>
                      </a:cubicBezTo>
                      <a:lnTo>
                        <a:pt x="2510" y="1323"/>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42"/>
                <p:cNvSpPr/>
                <p:nvPr/>
              </p:nvSpPr>
              <p:spPr>
                <a:xfrm>
                  <a:off x="1028300" y="2083175"/>
                  <a:ext cx="39425" cy="22900"/>
                </a:xfrm>
                <a:custGeom>
                  <a:avLst/>
                  <a:gdLst/>
                  <a:ahLst/>
                  <a:cxnLst/>
                  <a:rect l="l" t="t" r="r" b="b"/>
                  <a:pathLst>
                    <a:path w="1577" h="916" extrusionOk="0">
                      <a:moveTo>
                        <a:pt x="234" y="1"/>
                      </a:moveTo>
                      <a:lnTo>
                        <a:pt x="1" y="137"/>
                      </a:lnTo>
                      <a:lnTo>
                        <a:pt x="1324" y="915"/>
                      </a:lnTo>
                      <a:lnTo>
                        <a:pt x="1577" y="779"/>
                      </a:lnTo>
                      <a:lnTo>
                        <a:pt x="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42"/>
                <p:cNvSpPr/>
                <p:nvPr/>
              </p:nvSpPr>
              <p:spPr>
                <a:xfrm>
                  <a:off x="1125575" y="2139600"/>
                  <a:ext cx="6350" cy="4900"/>
                </a:xfrm>
                <a:custGeom>
                  <a:avLst/>
                  <a:gdLst/>
                  <a:ahLst/>
                  <a:cxnLst/>
                  <a:rect l="l" t="t" r="r" b="b"/>
                  <a:pathLst>
                    <a:path w="254" h="196" extrusionOk="0">
                      <a:moveTo>
                        <a:pt x="215" y="0"/>
                      </a:moveTo>
                      <a:cubicBezTo>
                        <a:pt x="195" y="0"/>
                        <a:pt x="157" y="20"/>
                        <a:pt x="137" y="20"/>
                      </a:cubicBezTo>
                      <a:cubicBezTo>
                        <a:pt x="59" y="59"/>
                        <a:pt x="20" y="98"/>
                        <a:pt x="1" y="156"/>
                      </a:cubicBezTo>
                      <a:lnTo>
                        <a:pt x="59" y="195"/>
                      </a:lnTo>
                      <a:lnTo>
                        <a:pt x="137" y="195"/>
                      </a:lnTo>
                      <a:cubicBezTo>
                        <a:pt x="195" y="195"/>
                        <a:pt x="215" y="176"/>
                        <a:pt x="234" y="156"/>
                      </a:cubicBezTo>
                      <a:cubicBezTo>
                        <a:pt x="254" y="98"/>
                        <a:pt x="254" y="20"/>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42"/>
                <p:cNvSpPr/>
                <p:nvPr/>
              </p:nvSpPr>
              <p:spPr>
                <a:xfrm>
                  <a:off x="888225" y="2106050"/>
                  <a:ext cx="179500" cy="84650"/>
                </a:xfrm>
                <a:custGeom>
                  <a:avLst/>
                  <a:gdLst/>
                  <a:ahLst/>
                  <a:cxnLst/>
                  <a:rect l="l" t="t" r="r" b="b"/>
                  <a:pathLst>
                    <a:path w="7180" h="3386" extrusionOk="0">
                      <a:moveTo>
                        <a:pt x="6927" y="0"/>
                      </a:moveTo>
                      <a:lnTo>
                        <a:pt x="4359" y="1498"/>
                      </a:lnTo>
                      <a:cubicBezTo>
                        <a:pt x="4398" y="1518"/>
                        <a:pt x="4417" y="1576"/>
                        <a:pt x="4398" y="1654"/>
                      </a:cubicBezTo>
                      <a:cubicBezTo>
                        <a:pt x="4378" y="1712"/>
                        <a:pt x="4339" y="1712"/>
                        <a:pt x="4300" y="1712"/>
                      </a:cubicBezTo>
                      <a:cubicBezTo>
                        <a:pt x="4281" y="1712"/>
                        <a:pt x="4261" y="1712"/>
                        <a:pt x="4261" y="1673"/>
                      </a:cubicBezTo>
                      <a:lnTo>
                        <a:pt x="4145" y="1615"/>
                      </a:lnTo>
                      <a:lnTo>
                        <a:pt x="1557" y="3093"/>
                      </a:lnTo>
                      <a:lnTo>
                        <a:pt x="254" y="2335"/>
                      </a:lnTo>
                      <a:lnTo>
                        <a:pt x="1" y="2490"/>
                      </a:lnTo>
                      <a:lnTo>
                        <a:pt x="1518" y="3366"/>
                      </a:lnTo>
                      <a:cubicBezTo>
                        <a:pt x="1538" y="3366"/>
                        <a:pt x="1557" y="3385"/>
                        <a:pt x="1557" y="3385"/>
                      </a:cubicBezTo>
                      <a:cubicBezTo>
                        <a:pt x="1577" y="3385"/>
                        <a:pt x="1616" y="3385"/>
                        <a:pt x="1616" y="3366"/>
                      </a:cubicBezTo>
                      <a:lnTo>
                        <a:pt x="7180" y="156"/>
                      </a:lnTo>
                      <a:lnTo>
                        <a:pt x="692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42"/>
                <p:cNvSpPr/>
                <p:nvPr/>
              </p:nvSpPr>
              <p:spPr>
                <a:xfrm>
                  <a:off x="1068200" y="2001475"/>
                  <a:ext cx="143975" cy="104100"/>
                </a:xfrm>
                <a:custGeom>
                  <a:avLst/>
                  <a:gdLst/>
                  <a:ahLst/>
                  <a:cxnLst/>
                  <a:rect l="l" t="t" r="r" b="b"/>
                  <a:pathLst>
                    <a:path w="5759" h="4164" extrusionOk="0">
                      <a:moveTo>
                        <a:pt x="4339" y="0"/>
                      </a:moveTo>
                      <a:lnTo>
                        <a:pt x="4086" y="156"/>
                      </a:lnTo>
                      <a:lnTo>
                        <a:pt x="5409" y="915"/>
                      </a:lnTo>
                      <a:lnTo>
                        <a:pt x="2743" y="2432"/>
                      </a:lnTo>
                      <a:cubicBezTo>
                        <a:pt x="2802" y="2471"/>
                        <a:pt x="2821" y="2529"/>
                        <a:pt x="2802" y="2607"/>
                      </a:cubicBezTo>
                      <a:cubicBezTo>
                        <a:pt x="2782" y="2666"/>
                        <a:pt x="2724" y="2666"/>
                        <a:pt x="2704" y="2666"/>
                      </a:cubicBezTo>
                      <a:cubicBezTo>
                        <a:pt x="2685" y="2666"/>
                        <a:pt x="2646" y="2666"/>
                        <a:pt x="2646" y="2627"/>
                      </a:cubicBezTo>
                      <a:lnTo>
                        <a:pt x="2529" y="2568"/>
                      </a:lnTo>
                      <a:lnTo>
                        <a:pt x="0" y="4027"/>
                      </a:lnTo>
                      <a:lnTo>
                        <a:pt x="253" y="4164"/>
                      </a:lnTo>
                      <a:lnTo>
                        <a:pt x="5720" y="1012"/>
                      </a:lnTo>
                      <a:cubicBezTo>
                        <a:pt x="5759" y="973"/>
                        <a:pt x="5759" y="934"/>
                        <a:pt x="5759" y="915"/>
                      </a:cubicBezTo>
                      <a:cubicBezTo>
                        <a:pt x="5759" y="856"/>
                        <a:pt x="5739" y="837"/>
                        <a:pt x="5720" y="817"/>
                      </a:cubicBezTo>
                      <a:lnTo>
                        <a:pt x="43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42"/>
                <p:cNvSpPr/>
                <p:nvPr/>
              </p:nvSpPr>
              <p:spPr>
                <a:xfrm>
                  <a:off x="1061375" y="2102625"/>
                  <a:ext cx="12200" cy="6350"/>
                </a:xfrm>
                <a:custGeom>
                  <a:avLst/>
                  <a:gdLst/>
                  <a:ahLst/>
                  <a:cxnLst/>
                  <a:rect l="l" t="t" r="r" b="b"/>
                  <a:pathLst>
                    <a:path w="488" h="254" extrusionOk="0">
                      <a:moveTo>
                        <a:pt x="254" y="1"/>
                      </a:moveTo>
                      <a:lnTo>
                        <a:pt x="1" y="137"/>
                      </a:lnTo>
                      <a:lnTo>
                        <a:pt x="254" y="254"/>
                      </a:lnTo>
                      <a:lnTo>
                        <a:pt x="487" y="137"/>
                      </a:lnTo>
                      <a:lnTo>
                        <a:pt x="25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42"/>
                <p:cNvSpPr/>
                <p:nvPr/>
              </p:nvSpPr>
              <p:spPr>
                <a:xfrm>
                  <a:off x="1097850" y="2043300"/>
                  <a:ext cx="38950" cy="22875"/>
                </a:xfrm>
                <a:custGeom>
                  <a:avLst/>
                  <a:gdLst/>
                  <a:ahLst/>
                  <a:cxnLst/>
                  <a:rect l="l" t="t" r="r" b="b"/>
                  <a:pathLst>
                    <a:path w="1558" h="915" extrusionOk="0">
                      <a:moveTo>
                        <a:pt x="254" y="0"/>
                      </a:moveTo>
                      <a:lnTo>
                        <a:pt x="1" y="156"/>
                      </a:lnTo>
                      <a:lnTo>
                        <a:pt x="1324" y="915"/>
                      </a:lnTo>
                      <a:lnTo>
                        <a:pt x="1557" y="759"/>
                      </a:lnTo>
                      <a:lnTo>
                        <a:pt x="25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42"/>
                <p:cNvSpPr/>
                <p:nvPr/>
              </p:nvSpPr>
              <p:spPr>
                <a:xfrm>
                  <a:off x="1130925" y="2062275"/>
                  <a:ext cx="7825" cy="5850"/>
                </a:xfrm>
                <a:custGeom>
                  <a:avLst/>
                  <a:gdLst/>
                  <a:ahLst/>
                  <a:cxnLst/>
                  <a:rect l="l" t="t" r="r" b="b"/>
                  <a:pathLst>
                    <a:path w="313" h="234" extrusionOk="0">
                      <a:moveTo>
                        <a:pt x="234" y="0"/>
                      </a:moveTo>
                      <a:lnTo>
                        <a:pt x="1" y="156"/>
                      </a:lnTo>
                      <a:lnTo>
                        <a:pt x="118" y="234"/>
                      </a:lnTo>
                      <a:lnTo>
                        <a:pt x="195" y="234"/>
                      </a:lnTo>
                      <a:cubicBezTo>
                        <a:pt x="234" y="234"/>
                        <a:pt x="273" y="195"/>
                        <a:pt x="293" y="175"/>
                      </a:cubicBezTo>
                      <a:cubicBezTo>
                        <a:pt x="312" y="136"/>
                        <a:pt x="312" y="58"/>
                        <a:pt x="2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42"/>
                <p:cNvSpPr/>
                <p:nvPr/>
              </p:nvSpPr>
              <p:spPr>
                <a:xfrm>
                  <a:off x="958275" y="2124525"/>
                  <a:ext cx="38925" cy="22400"/>
                </a:xfrm>
                <a:custGeom>
                  <a:avLst/>
                  <a:gdLst/>
                  <a:ahLst/>
                  <a:cxnLst/>
                  <a:rect l="l" t="t" r="r" b="b"/>
                  <a:pathLst>
                    <a:path w="1557" h="896" extrusionOk="0">
                      <a:moveTo>
                        <a:pt x="234" y="0"/>
                      </a:moveTo>
                      <a:lnTo>
                        <a:pt x="0" y="137"/>
                      </a:lnTo>
                      <a:lnTo>
                        <a:pt x="1304" y="895"/>
                      </a:lnTo>
                      <a:lnTo>
                        <a:pt x="1557" y="759"/>
                      </a:ln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42"/>
                <p:cNvSpPr/>
                <p:nvPr/>
              </p:nvSpPr>
              <p:spPr>
                <a:xfrm>
                  <a:off x="990850" y="2143500"/>
                  <a:ext cx="8300" cy="5375"/>
                </a:xfrm>
                <a:custGeom>
                  <a:avLst/>
                  <a:gdLst/>
                  <a:ahLst/>
                  <a:cxnLst/>
                  <a:rect l="l" t="t" r="r" b="b"/>
                  <a:pathLst>
                    <a:path w="332" h="215" extrusionOk="0">
                      <a:moveTo>
                        <a:pt x="254" y="0"/>
                      </a:moveTo>
                      <a:lnTo>
                        <a:pt x="1" y="136"/>
                      </a:lnTo>
                      <a:lnTo>
                        <a:pt x="137" y="214"/>
                      </a:lnTo>
                      <a:lnTo>
                        <a:pt x="195" y="214"/>
                      </a:lnTo>
                      <a:cubicBezTo>
                        <a:pt x="254" y="214"/>
                        <a:pt x="273" y="175"/>
                        <a:pt x="293" y="156"/>
                      </a:cubicBezTo>
                      <a:cubicBezTo>
                        <a:pt x="332" y="117"/>
                        <a:pt x="332" y="39"/>
                        <a:pt x="2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42"/>
                <p:cNvSpPr/>
                <p:nvPr/>
              </p:nvSpPr>
              <p:spPr>
                <a:xfrm>
                  <a:off x="997675" y="1901750"/>
                  <a:ext cx="192125" cy="110925"/>
                </a:xfrm>
                <a:custGeom>
                  <a:avLst/>
                  <a:gdLst/>
                  <a:ahLst/>
                  <a:cxnLst/>
                  <a:rect l="l" t="t" r="r" b="b"/>
                  <a:pathLst>
                    <a:path w="7685" h="4437" extrusionOk="0">
                      <a:moveTo>
                        <a:pt x="1323" y="1"/>
                      </a:moveTo>
                      <a:lnTo>
                        <a:pt x="0" y="760"/>
                      </a:lnTo>
                      <a:lnTo>
                        <a:pt x="6381" y="4437"/>
                      </a:lnTo>
                      <a:lnTo>
                        <a:pt x="6887" y="4145"/>
                      </a:lnTo>
                      <a:lnTo>
                        <a:pt x="5448" y="3308"/>
                      </a:lnTo>
                      <a:cubicBezTo>
                        <a:pt x="5428" y="3269"/>
                        <a:pt x="5409" y="3192"/>
                        <a:pt x="5428" y="3153"/>
                      </a:cubicBezTo>
                      <a:cubicBezTo>
                        <a:pt x="5443" y="3109"/>
                        <a:pt x="5490" y="3087"/>
                        <a:pt x="5546" y="3087"/>
                      </a:cubicBezTo>
                      <a:cubicBezTo>
                        <a:pt x="5564" y="3087"/>
                        <a:pt x="5584" y="3089"/>
                        <a:pt x="5603" y="3094"/>
                      </a:cubicBezTo>
                      <a:lnTo>
                        <a:pt x="7160" y="3989"/>
                      </a:lnTo>
                      <a:lnTo>
                        <a:pt x="7685"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42"/>
                <p:cNvSpPr/>
                <p:nvPr/>
              </p:nvSpPr>
              <p:spPr>
                <a:xfrm>
                  <a:off x="1132400" y="1978825"/>
                  <a:ext cx="44275" cy="26550"/>
                </a:xfrm>
                <a:custGeom>
                  <a:avLst/>
                  <a:gdLst/>
                  <a:ahLst/>
                  <a:cxnLst/>
                  <a:rect l="l" t="t" r="r" b="b"/>
                  <a:pathLst>
                    <a:path w="1771" h="1062" extrusionOk="0">
                      <a:moveTo>
                        <a:pt x="152" y="1"/>
                      </a:moveTo>
                      <a:cubicBezTo>
                        <a:pt x="108" y="1"/>
                        <a:pt x="65" y="18"/>
                        <a:pt x="39" y="70"/>
                      </a:cubicBezTo>
                      <a:cubicBezTo>
                        <a:pt x="0" y="109"/>
                        <a:pt x="0" y="186"/>
                        <a:pt x="78" y="225"/>
                      </a:cubicBezTo>
                      <a:lnTo>
                        <a:pt x="1518" y="1062"/>
                      </a:lnTo>
                      <a:lnTo>
                        <a:pt x="1771" y="906"/>
                      </a:lnTo>
                      <a:lnTo>
                        <a:pt x="214" y="11"/>
                      </a:lnTo>
                      <a:cubicBezTo>
                        <a:pt x="195" y="5"/>
                        <a:pt x="173" y="1"/>
                        <a:pt x="1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42"/>
                <p:cNvSpPr/>
                <p:nvPr/>
              </p:nvSpPr>
              <p:spPr>
                <a:xfrm>
                  <a:off x="926175" y="1943100"/>
                  <a:ext cx="192150" cy="110925"/>
                </a:xfrm>
                <a:custGeom>
                  <a:avLst/>
                  <a:gdLst/>
                  <a:ahLst/>
                  <a:cxnLst/>
                  <a:rect l="l" t="t" r="r" b="b"/>
                  <a:pathLst>
                    <a:path w="7686" h="4437" extrusionOk="0">
                      <a:moveTo>
                        <a:pt x="1304" y="1"/>
                      </a:moveTo>
                      <a:lnTo>
                        <a:pt x="0" y="759"/>
                      </a:lnTo>
                      <a:lnTo>
                        <a:pt x="6362" y="4436"/>
                      </a:lnTo>
                      <a:lnTo>
                        <a:pt x="6868" y="4145"/>
                      </a:lnTo>
                      <a:lnTo>
                        <a:pt x="5487" y="3347"/>
                      </a:lnTo>
                      <a:cubicBezTo>
                        <a:pt x="5409" y="3308"/>
                        <a:pt x="5409" y="3230"/>
                        <a:pt x="5448" y="3191"/>
                      </a:cubicBezTo>
                      <a:cubicBezTo>
                        <a:pt x="5461" y="3164"/>
                        <a:pt x="5504" y="3136"/>
                        <a:pt x="5549" y="3136"/>
                      </a:cubicBezTo>
                      <a:cubicBezTo>
                        <a:pt x="5568" y="3136"/>
                        <a:pt x="5586" y="3141"/>
                        <a:pt x="5603" y="3152"/>
                      </a:cubicBezTo>
                      <a:lnTo>
                        <a:pt x="7121" y="4028"/>
                      </a:lnTo>
                      <a:lnTo>
                        <a:pt x="7685" y="3697"/>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42"/>
                <p:cNvSpPr/>
                <p:nvPr/>
              </p:nvSpPr>
              <p:spPr>
                <a:xfrm>
                  <a:off x="1061375" y="2021250"/>
                  <a:ext cx="42825" cy="25975"/>
                </a:xfrm>
                <a:custGeom>
                  <a:avLst/>
                  <a:gdLst/>
                  <a:ahLst/>
                  <a:cxnLst/>
                  <a:rect l="l" t="t" r="r" b="b"/>
                  <a:pathLst>
                    <a:path w="1713" h="1039" extrusionOk="0">
                      <a:moveTo>
                        <a:pt x="133" y="1"/>
                      </a:moveTo>
                      <a:cubicBezTo>
                        <a:pt x="99" y="1"/>
                        <a:pt x="63" y="20"/>
                        <a:pt x="40" y="65"/>
                      </a:cubicBezTo>
                      <a:cubicBezTo>
                        <a:pt x="1" y="104"/>
                        <a:pt x="1" y="182"/>
                        <a:pt x="79" y="240"/>
                      </a:cubicBezTo>
                      <a:lnTo>
                        <a:pt x="1460" y="1038"/>
                      </a:lnTo>
                      <a:lnTo>
                        <a:pt x="1713" y="882"/>
                      </a:lnTo>
                      <a:lnTo>
                        <a:pt x="195" y="26"/>
                      </a:lnTo>
                      <a:cubicBezTo>
                        <a:pt x="179" y="10"/>
                        <a:pt x="156" y="1"/>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42"/>
                <p:cNvSpPr/>
                <p:nvPr/>
              </p:nvSpPr>
              <p:spPr>
                <a:xfrm>
                  <a:off x="786100" y="2023350"/>
                  <a:ext cx="192125" cy="110925"/>
                </a:xfrm>
                <a:custGeom>
                  <a:avLst/>
                  <a:gdLst/>
                  <a:ahLst/>
                  <a:cxnLst/>
                  <a:rect l="l" t="t" r="r" b="b"/>
                  <a:pathLst>
                    <a:path w="7685" h="4437" extrusionOk="0">
                      <a:moveTo>
                        <a:pt x="1323" y="1"/>
                      </a:moveTo>
                      <a:lnTo>
                        <a:pt x="0" y="759"/>
                      </a:lnTo>
                      <a:lnTo>
                        <a:pt x="6382" y="4436"/>
                      </a:lnTo>
                      <a:lnTo>
                        <a:pt x="6868" y="4145"/>
                      </a:lnTo>
                      <a:lnTo>
                        <a:pt x="5467" y="3347"/>
                      </a:lnTo>
                      <a:cubicBezTo>
                        <a:pt x="5428" y="3347"/>
                        <a:pt x="5428" y="3269"/>
                        <a:pt x="5448" y="3191"/>
                      </a:cubicBezTo>
                      <a:cubicBezTo>
                        <a:pt x="5461" y="3164"/>
                        <a:pt x="5504" y="3136"/>
                        <a:pt x="5556" y="3136"/>
                      </a:cubicBezTo>
                      <a:cubicBezTo>
                        <a:pt x="5577" y="3136"/>
                        <a:pt x="5600" y="3141"/>
                        <a:pt x="5623" y="3152"/>
                      </a:cubicBezTo>
                      <a:lnTo>
                        <a:pt x="7121" y="4028"/>
                      </a:lnTo>
                      <a:lnTo>
                        <a:pt x="7685" y="3678"/>
                      </a:lnTo>
                      <a:lnTo>
                        <a:pt x="1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42"/>
                <p:cNvSpPr/>
                <p:nvPr/>
              </p:nvSpPr>
              <p:spPr>
                <a:xfrm>
                  <a:off x="921800" y="2101500"/>
                  <a:ext cx="42325" cy="25975"/>
                </a:xfrm>
                <a:custGeom>
                  <a:avLst/>
                  <a:gdLst/>
                  <a:ahLst/>
                  <a:cxnLst/>
                  <a:rect l="l" t="t" r="r" b="b"/>
                  <a:pathLst>
                    <a:path w="1693" h="1039" extrusionOk="0">
                      <a:moveTo>
                        <a:pt x="122" y="1"/>
                      </a:moveTo>
                      <a:cubicBezTo>
                        <a:pt x="88" y="1"/>
                        <a:pt x="54" y="20"/>
                        <a:pt x="20" y="65"/>
                      </a:cubicBezTo>
                      <a:cubicBezTo>
                        <a:pt x="0" y="104"/>
                        <a:pt x="0" y="182"/>
                        <a:pt x="78" y="240"/>
                      </a:cubicBezTo>
                      <a:lnTo>
                        <a:pt x="1459" y="1038"/>
                      </a:lnTo>
                      <a:lnTo>
                        <a:pt x="1693" y="882"/>
                      </a:lnTo>
                      <a:lnTo>
                        <a:pt x="195" y="26"/>
                      </a:lnTo>
                      <a:cubicBezTo>
                        <a:pt x="171" y="10"/>
                        <a:pt x="146" y="1"/>
                        <a:pt x="1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42"/>
                <p:cNvSpPr/>
                <p:nvPr/>
              </p:nvSpPr>
              <p:spPr>
                <a:xfrm>
                  <a:off x="714600" y="2065675"/>
                  <a:ext cx="192150" cy="110425"/>
                </a:xfrm>
                <a:custGeom>
                  <a:avLst/>
                  <a:gdLst/>
                  <a:ahLst/>
                  <a:cxnLst/>
                  <a:rect l="l" t="t" r="r" b="b"/>
                  <a:pathLst>
                    <a:path w="7686" h="4417" extrusionOk="0">
                      <a:moveTo>
                        <a:pt x="1304" y="0"/>
                      </a:moveTo>
                      <a:lnTo>
                        <a:pt x="0" y="740"/>
                      </a:lnTo>
                      <a:lnTo>
                        <a:pt x="6362" y="4417"/>
                      </a:lnTo>
                      <a:lnTo>
                        <a:pt x="6926" y="4105"/>
                      </a:lnTo>
                      <a:lnTo>
                        <a:pt x="5603" y="3347"/>
                      </a:lnTo>
                      <a:cubicBezTo>
                        <a:pt x="5545" y="3327"/>
                        <a:pt x="5545" y="3249"/>
                        <a:pt x="5565" y="3171"/>
                      </a:cubicBezTo>
                      <a:cubicBezTo>
                        <a:pt x="5579" y="3143"/>
                        <a:pt x="5624" y="3125"/>
                        <a:pt x="5678" y="3125"/>
                      </a:cubicBezTo>
                      <a:cubicBezTo>
                        <a:pt x="5698" y="3125"/>
                        <a:pt x="5719" y="3127"/>
                        <a:pt x="5740" y="3133"/>
                      </a:cubicBezTo>
                      <a:lnTo>
                        <a:pt x="7160" y="3950"/>
                      </a:lnTo>
                      <a:lnTo>
                        <a:pt x="7685" y="3658"/>
                      </a:lnTo>
                      <a:lnTo>
                        <a:pt x="13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42"/>
                <p:cNvSpPr/>
                <p:nvPr/>
              </p:nvSpPr>
              <p:spPr>
                <a:xfrm>
                  <a:off x="852725" y="2144175"/>
                  <a:ext cx="40875" cy="24625"/>
                </a:xfrm>
                <a:custGeom>
                  <a:avLst/>
                  <a:gdLst/>
                  <a:ahLst/>
                  <a:cxnLst/>
                  <a:rect l="l" t="t" r="r" b="b"/>
                  <a:pathLst>
                    <a:path w="1635" h="985" extrusionOk="0">
                      <a:moveTo>
                        <a:pt x="146" y="0"/>
                      </a:moveTo>
                      <a:cubicBezTo>
                        <a:pt x="105" y="0"/>
                        <a:pt x="64" y="14"/>
                        <a:pt x="40" y="51"/>
                      </a:cubicBezTo>
                      <a:cubicBezTo>
                        <a:pt x="1" y="109"/>
                        <a:pt x="1" y="187"/>
                        <a:pt x="78" y="226"/>
                      </a:cubicBezTo>
                      <a:lnTo>
                        <a:pt x="1401" y="985"/>
                      </a:lnTo>
                      <a:lnTo>
                        <a:pt x="1635" y="829"/>
                      </a:lnTo>
                      <a:lnTo>
                        <a:pt x="215" y="12"/>
                      </a:lnTo>
                      <a:cubicBezTo>
                        <a:pt x="193" y="5"/>
                        <a:pt x="169" y="0"/>
                        <a:pt x="1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42"/>
                <p:cNvSpPr/>
                <p:nvPr/>
              </p:nvSpPr>
              <p:spPr>
                <a:xfrm>
                  <a:off x="856125" y="1983950"/>
                  <a:ext cx="192150" cy="110925"/>
                </a:xfrm>
                <a:custGeom>
                  <a:avLst/>
                  <a:gdLst/>
                  <a:ahLst/>
                  <a:cxnLst/>
                  <a:rect l="l" t="t" r="r" b="b"/>
                  <a:pathLst>
                    <a:path w="7686" h="4437" extrusionOk="0">
                      <a:moveTo>
                        <a:pt x="1304" y="1"/>
                      </a:moveTo>
                      <a:lnTo>
                        <a:pt x="1" y="760"/>
                      </a:lnTo>
                      <a:lnTo>
                        <a:pt x="6363" y="4437"/>
                      </a:lnTo>
                      <a:lnTo>
                        <a:pt x="6888" y="4145"/>
                      </a:lnTo>
                      <a:lnTo>
                        <a:pt x="5545" y="3367"/>
                      </a:lnTo>
                      <a:cubicBezTo>
                        <a:pt x="5487" y="3308"/>
                        <a:pt x="5468" y="3230"/>
                        <a:pt x="5487" y="3191"/>
                      </a:cubicBezTo>
                      <a:cubicBezTo>
                        <a:pt x="5516" y="3148"/>
                        <a:pt x="5556" y="3126"/>
                        <a:pt x="5607" y="3126"/>
                      </a:cubicBezTo>
                      <a:cubicBezTo>
                        <a:pt x="5625" y="3126"/>
                        <a:pt x="5643" y="3128"/>
                        <a:pt x="5662" y="3133"/>
                      </a:cubicBezTo>
                      <a:lnTo>
                        <a:pt x="7121" y="3989"/>
                      </a:lnTo>
                      <a:lnTo>
                        <a:pt x="7686" y="3678"/>
                      </a:lnTo>
                      <a:lnTo>
                        <a:pt x="130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42"/>
                <p:cNvSpPr/>
                <p:nvPr/>
              </p:nvSpPr>
              <p:spPr>
                <a:xfrm>
                  <a:off x="992800" y="2062000"/>
                  <a:ext cx="41375" cy="25100"/>
                </a:xfrm>
                <a:custGeom>
                  <a:avLst/>
                  <a:gdLst/>
                  <a:ahLst/>
                  <a:cxnLst/>
                  <a:rect l="l" t="t" r="r" b="b"/>
                  <a:pathLst>
                    <a:path w="1655" h="1004" extrusionOk="0">
                      <a:moveTo>
                        <a:pt x="145" y="0"/>
                      </a:moveTo>
                      <a:cubicBezTo>
                        <a:pt x="107" y="0"/>
                        <a:pt x="59" y="18"/>
                        <a:pt x="20" y="69"/>
                      </a:cubicBezTo>
                      <a:cubicBezTo>
                        <a:pt x="1" y="108"/>
                        <a:pt x="1" y="186"/>
                        <a:pt x="78" y="225"/>
                      </a:cubicBezTo>
                      <a:lnTo>
                        <a:pt x="1421" y="1003"/>
                      </a:lnTo>
                      <a:lnTo>
                        <a:pt x="1654" y="867"/>
                      </a:lnTo>
                      <a:lnTo>
                        <a:pt x="195" y="11"/>
                      </a:lnTo>
                      <a:cubicBezTo>
                        <a:pt x="182" y="5"/>
                        <a:pt x="165" y="0"/>
                        <a:pt x="1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42"/>
                <p:cNvSpPr/>
                <p:nvPr/>
              </p:nvSpPr>
              <p:spPr>
                <a:xfrm>
                  <a:off x="357600" y="1812325"/>
                  <a:ext cx="34550" cy="26225"/>
                </a:xfrm>
                <a:custGeom>
                  <a:avLst/>
                  <a:gdLst/>
                  <a:ahLst/>
                  <a:cxnLst/>
                  <a:rect l="l" t="t" r="r" b="b"/>
                  <a:pathLst>
                    <a:path w="1382" h="1049" extrusionOk="0">
                      <a:moveTo>
                        <a:pt x="565" y="1"/>
                      </a:moveTo>
                      <a:cubicBezTo>
                        <a:pt x="367" y="1"/>
                        <a:pt x="170" y="44"/>
                        <a:pt x="20" y="134"/>
                      </a:cubicBezTo>
                      <a:lnTo>
                        <a:pt x="20" y="446"/>
                      </a:lnTo>
                      <a:cubicBezTo>
                        <a:pt x="20" y="407"/>
                        <a:pt x="39" y="348"/>
                        <a:pt x="117" y="329"/>
                      </a:cubicBezTo>
                      <a:cubicBezTo>
                        <a:pt x="234" y="251"/>
                        <a:pt x="409" y="232"/>
                        <a:pt x="565" y="232"/>
                      </a:cubicBezTo>
                      <a:cubicBezTo>
                        <a:pt x="720" y="232"/>
                        <a:pt x="876" y="251"/>
                        <a:pt x="993" y="329"/>
                      </a:cubicBezTo>
                      <a:cubicBezTo>
                        <a:pt x="1090" y="368"/>
                        <a:pt x="1148" y="446"/>
                        <a:pt x="1148" y="524"/>
                      </a:cubicBezTo>
                      <a:cubicBezTo>
                        <a:pt x="1148" y="601"/>
                        <a:pt x="1090" y="640"/>
                        <a:pt x="993" y="718"/>
                      </a:cubicBezTo>
                      <a:cubicBezTo>
                        <a:pt x="876" y="786"/>
                        <a:pt x="711" y="820"/>
                        <a:pt x="548" y="820"/>
                      </a:cubicBezTo>
                      <a:cubicBezTo>
                        <a:pt x="385" y="820"/>
                        <a:pt x="224" y="786"/>
                        <a:pt x="117" y="718"/>
                      </a:cubicBezTo>
                      <a:cubicBezTo>
                        <a:pt x="59" y="679"/>
                        <a:pt x="20" y="640"/>
                        <a:pt x="0" y="601"/>
                      </a:cubicBezTo>
                      <a:lnTo>
                        <a:pt x="0" y="913"/>
                      </a:lnTo>
                      <a:cubicBezTo>
                        <a:pt x="176" y="1010"/>
                        <a:pt x="351" y="1049"/>
                        <a:pt x="545" y="1049"/>
                      </a:cubicBezTo>
                      <a:cubicBezTo>
                        <a:pt x="740" y="1049"/>
                        <a:pt x="973" y="1010"/>
                        <a:pt x="1109" y="913"/>
                      </a:cubicBezTo>
                      <a:cubicBezTo>
                        <a:pt x="1284" y="815"/>
                        <a:pt x="1382" y="660"/>
                        <a:pt x="1382" y="524"/>
                      </a:cubicBezTo>
                      <a:cubicBezTo>
                        <a:pt x="1382" y="426"/>
                        <a:pt x="1323" y="329"/>
                        <a:pt x="1265" y="251"/>
                      </a:cubicBezTo>
                      <a:lnTo>
                        <a:pt x="1129" y="329"/>
                      </a:lnTo>
                      <a:cubicBezTo>
                        <a:pt x="1109" y="329"/>
                        <a:pt x="1090" y="348"/>
                        <a:pt x="1090" y="348"/>
                      </a:cubicBezTo>
                      <a:cubicBezTo>
                        <a:pt x="1032" y="348"/>
                        <a:pt x="1012" y="329"/>
                        <a:pt x="993" y="310"/>
                      </a:cubicBezTo>
                      <a:cubicBezTo>
                        <a:pt x="973" y="251"/>
                        <a:pt x="973" y="173"/>
                        <a:pt x="1032" y="134"/>
                      </a:cubicBezTo>
                      <a:lnTo>
                        <a:pt x="1090" y="115"/>
                      </a:lnTo>
                      <a:cubicBezTo>
                        <a:pt x="939" y="39"/>
                        <a:pt x="751" y="1"/>
                        <a:pt x="5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42"/>
                <p:cNvSpPr/>
                <p:nvPr/>
              </p:nvSpPr>
              <p:spPr>
                <a:xfrm>
                  <a:off x="381425" y="1814225"/>
                  <a:ext cx="7325" cy="6325"/>
                </a:xfrm>
                <a:custGeom>
                  <a:avLst/>
                  <a:gdLst/>
                  <a:ahLst/>
                  <a:cxnLst/>
                  <a:rect l="l" t="t" r="r" b="b"/>
                  <a:pathLst>
                    <a:path w="293" h="253" extrusionOk="0">
                      <a:moveTo>
                        <a:pt x="98" y="0"/>
                      </a:moveTo>
                      <a:lnTo>
                        <a:pt x="40" y="20"/>
                      </a:lnTo>
                      <a:cubicBezTo>
                        <a:pt x="20" y="58"/>
                        <a:pt x="1" y="117"/>
                        <a:pt x="20" y="195"/>
                      </a:cubicBezTo>
                      <a:cubicBezTo>
                        <a:pt x="40" y="253"/>
                        <a:pt x="98" y="253"/>
                        <a:pt x="117" y="253"/>
                      </a:cubicBezTo>
                      <a:cubicBezTo>
                        <a:pt x="137" y="253"/>
                        <a:pt x="156" y="253"/>
                        <a:pt x="156" y="214"/>
                      </a:cubicBezTo>
                      <a:lnTo>
                        <a:pt x="293" y="156"/>
                      </a:lnTo>
                      <a:cubicBezTo>
                        <a:pt x="234" y="97"/>
                        <a:pt x="195" y="58"/>
                        <a:pt x="137" y="20"/>
                      </a:cubicBezTo>
                      <a:cubicBezTo>
                        <a:pt x="117" y="20"/>
                        <a:pt x="98" y="0"/>
                        <a:pt x="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42"/>
                <p:cNvSpPr/>
                <p:nvPr/>
              </p:nvSpPr>
              <p:spPr>
                <a:xfrm>
                  <a:off x="382900" y="1926625"/>
                  <a:ext cx="41350" cy="26225"/>
                </a:xfrm>
                <a:custGeom>
                  <a:avLst/>
                  <a:gdLst/>
                  <a:ahLst/>
                  <a:cxnLst/>
                  <a:rect l="l" t="t" r="r" b="b"/>
                  <a:pathLst>
                    <a:path w="1654" h="1049" extrusionOk="0">
                      <a:moveTo>
                        <a:pt x="798" y="232"/>
                      </a:moveTo>
                      <a:cubicBezTo>
                        <a:pt x="973" y="232"/>
                        <a:pt x="1129" y="251"/>
                        <a:pt x="1245" y="329"/>
                      </a:cubicBezTo>
                      <a:cubicBezTo>
                        <a:pt x="1343" y="368"/>
                        <a:pt x="1381" y="446"/>
                        <a:pt x="1381" y="523"/>
                      </a:cubicBezTo>
                      <a:cubicBezTo>
                        <a:pt x="1401" y="601"/>
                        <a:pt x="1343" y="660"/>
                        <a:pt x="1245" y="718"/>
                      </a:cubicBezTo>
                      <a:cubicBezTo>
                        <a:pt x="1129" y="786"/>
                        <a:pt x="963" y="820"/>
                        <a:pt x="800" y="820"/>
                      </a:cubicBezTo>
                      <a:cubicBezTo>
                        <a:pt x="637" y="820"/>
                        <a:pt x="477" y="786"/>
                        <a:pt x="370" y="718"/>
                      </a:cubicBezTo>
                      <a:cubicBezTo>
                        <a:pt x="272" y="660"/>
                        <a:pt x="234" y="601"/>
                        <a:pt x="234" y="523"/>
                      </a:cubicBezTo>
                      <a:cubicBezTo>
                        <a:pt x="234" y="446"/>
                        <a:pt x="272" y="407"/>
                        <a:pt x="370" y="329"/>
                      </a:cubicBezTo>
                      <a:cubicBezTo>
                        <a:pt x="487" y="251"/>
                        <a:pt x="662" y="232"/>
                        <a:pt x="798" y="232"/>
                      </a:cubicBezTo>
                      <a:close/>
                      <a:moveTo>
                        <a:pt x="807" y="1"/>
                      </a:moveTo>
                      <a:cubicBezTo>
                        <a:pt x="614" y="1"/>
                        <a:pt x="423" y="44"/>
                        <a:pt x="272" y="134"/>
                      </a:cubicBezTo>
                      <a:cubicBezTo>
                        <a:pt x="97" y="232"/>
                        <a:pt x="0" y="368"/>
                        <a:pt x="0" y="523"/>
                      </a:cubicBezTo>
                      <a:cubicBezTo>
                        <a:pt x="0" y="660"/>
                        <a:pt x="97" y="815"/>
                        <a:pt x="272" y="913"/>
                      </a:cubicBezTo>
                      <a:cubicBezTo>
                        <a:pt x="448" y="1010"/>
                        <a:pt x="642" y="1049"/>
                        <a:pt x="837" y="1049"/>
                      </a:cubicBezTo>
                      <a:cubicBezTo>
                        <a:pt x="1031" y="1049"/>
                        <a:pt x="1245" y="1010"/>
                        <a:pt x="1401" y="913"/>
                      </a:cubicBezTo>
                      <a:cubicBezTo>
                        <a:pt x="1557" y="815"/>
                        <a:pt x="1654" y="660"/>
                        <a:pt x="1654" y="523"/>
                      </a:cubicBezTo>
                      <a:cubicBezTo>
                        <a:pt x="1654" y="426"/>
                        <a:pt x="1615" y="329"/>
                        <a:pt x="1537" y="251"/>
                      </a:cubicBezTo>
                      <a:lnTo>
                        <a:pt x="1401" y="329"/>
                      </a:lnTo>
                      <a:cubicBezTo>
                        <a:pt x="1362" y="329"/>
                        <a:pt x="1343" y="348"/>
                        <a:pt x="1343" y="348"/>
                      </a:cubicBezTo>
                      <a:cubicBezTo>
                        <a:pt x="1284" y="348"/>
                        <a:pt x="1265" y="329"/>
                        <a:pt x="1245" y="309"/>
                      </a:cubicBezTo>
                      <a:cubicBezTo>
                        <a:pt x="1226" y="251"/>
                        <a:pt x="1226" y="173"/>
                        <a:pt x="1304" y="134"/>
                      </a:cubicBezTo>
                      <a:lnTo>
                        <a:pt x="1323" y="115"/>
                      </a:lnTo>
                      <a:cubicBezTo>
                        <a:pt x="1172" y="39"/>
                        <a:pt x="989" y="1"/>
                        <a:pt x="8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42"/>
                <p:cNvSpPr/>
                <p:nvPr/>
              </p:nvSpPr>
              <p:spPr>
                <a:xfrm>
                  <a:off x="412075" y="1928500"/>
                  <a:ext cx="8300" cy="6350"/>
                </a:xfrm>
                <a:custGeom>
                  <a:avLst/>
                  <a:gdLst/>
                  <a:ahLst/>
                  <a:cxnLst/>
                  <a:rect l="l" t="t" r="r" b="b"/>
                  <a:pathLst>
                    <a:path w="332" h="254" extrusionOk="0">
                      <a:moveTo>
                        <a:pt x="98" y="1"/>
                      </a:moveTo>
                      <a:lnTo>
                        <a:pt x="78" y="20"/>
                      </a:lnTo>
                      <a:cubicBezTo>
                        <a:pt x="39" y="79"/>
                        <a:pt x="0" y="157"/>
                        <a:pt x="59" y="196"/>
                      </a:cubicBezTo>
                      <a:cubicBezTo>
                        <a:pt x="78" y="254"/>
                        <a:pt x="117" y="254"/>
                        <a:pt x="156" y="254"/>
                      </a:cubicBezTo>
                      <a:cubicBezTo>
                        <a:pt x="176" y="254"/>
                        <a:pt x="195" y="254"/>
                        <a:pt x="195" y="215"/>
                      </a:cubicBezTo>
                      <a:lnTo>
                        <a:pt x="331" y="157"/>
                      </a:lnTo>
                      <a:cubicBezTo>
                        <a:pt x="273" y="98"/>
                        <a:pt x="234" y="79"/>
                        <a:pt x="176" y="20"/>
                      </a:cubicBezTo>
                      <a:cubicBezTo>
                        <a:pt x="156" y="1"/>
                        <a:pt x="117" y="1"/>
                        <a:pt x="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42"/>
                <p:cNvSpPr/>
                <p:nvPr/>
              </p:nvSpPr>
              <p:spPr>
                <a:xfrm>
                  <a:off x="507900" y="1887150"/>
                  <a:ext cx="41350" cy="26300"/>
                </a:xfrm>
                <a:custGeom>
                  <a:avLst/>
                  <a:gdLst/>
                  <a:ahLst/>
                  <a:cxnLst/>
                  <a:rect l="l" t="t" r="r" b="b"/>
                  <a:pathLst>
                    <a:path w="1654" h="1052" extrusionOk="0">
                      <a:moveTo>
                        <a:pt x="1243" y="310"/>
                      </a:moveTo>
                      <a:lnTo>
                        <a:pt x="1243" y="310"/>
                      </a:lnTo>
                      <a:cubicBezTo>
                        <a:pt x="1271" y="338"/>
                        <a:pt x="1290" y="352"/>
                        <a:pt x="1323" y="352"/>
                      </a:cubicBezTo>
                      <a:cubicBezTo>
                        <a:pt x="1323" y="352"/>
                        <a:pt x="1323" y="352"/>
                        <a:pt x="1323" y="352"/>
                      </a:cubicBezTo>
                      <a:lnTo>
                        <a:pt x="1323" y="352"/>
                      </a:lnTo>
                      <a:cubicBezTo>
                        <a:pt x="1311" y="344"/>
                        <a:pt x="1298" y="338"/>
                        <a:pt x="1284" y="332"/>
                      </a:cubicBezTo>
                      <a:cubicBezTo>
                        <a:pt x="1270" y="324"/>
                        <a:pt x="1257" y="317"/>
                        <a:pt x="1243" y="310"/>
                      </a:cubicBezTo>
                      <a:close/>
                      <a:moveTo>
                        <a:pt x="830" y="1"/>
                      </a:moveTo>
                      <a:cubicBezTo>
                        <a:pt x="632" y="1"/>
                        <a:pt x="429" y="44"/>
                        <a:pt x="253" y="138"/>
                      </a:cubicBezTo>
                      <a:cubicBezTo>
                        <a:pt x="97" y="235"/>
                        <a:pt x="0" y="371"/>
                        <a:pt x="0" y="527"/>
                      </a:cubicBezTo>
                      <a:cubicBezTo>
                        <a:pt x="0" y="663"/>
                        <a:pt x="97" y="818"/>
                        <a:pt x="253" y="916"/>
                      </a:cubicBezTo>
                      <a:cubicBezTo>
                        <a:pt x="428" y="1013"/>
                        <a:pt x="623" y="1052"/>
                        <a:pt x="817" y="1052"/>
                      </a:cubicBezTo>
                      <a:cubicBezTo>
                        <a:pt x="1012" y="1052"/>
                        <a:pt x="1226" y="1013"/>
                        <a:pt x="1381" y="916"/>
                      </a:cubicBezTo>
                      <a:cubicBezTo>
                        <a:pt x="1556" y="818"/>
                        <a:pt x="1654" y="663"/>
                        <a:pt x="1654" y="527"/>
                      </a:cubicBezTo>
                      <a:cubicBezTo>
                        <a:pt x="1654" y="429"/>
                        <a:pt x="1595" y="332"/>
                        <a:pt x="1518" y="254"/>
                      </a:cubicBezTo>
                      <a:lnTo>
                        <a:pt x="1381" y="332"/>
                      </a:lnTo>
                      <a:cubicBezTo>
                        <a:pt x="1381" y="351"/>
                        <a:pt x="1362" y="352"/>
                        <a:pt x="1323" y="352"/>
                      </a:cubicBezTo>
                      <a:lnTo>
                        <a:pt x="1323" y="352"/>
                      </a:lnTo>
                      <a:cubicBezTo>
                        <a:pt x="1392" y="394"/>
                        <a:pt x="1420" y="460"/>
                        <a:pt x="1420" y="527"/>
                      </a:cubicBezTo>
                      <a:cubicBezTo>
                        <a:pt x="1420" y="585"/>
                        <a:pt x="1362" y="663"/>
                        <a:pt x="1284" y="721"/>
                      </a:cubicBezTo>
                      <a:cubicBezTo>
                        <a:pt x="1158" y="789"/>
                        <a:pt x="992" y="823"/>
                        <a:pt x="832" y="823"/>
                      </a:cubicBezTo>
                      <a:cubicBezTo>
                        <a:pt x="671" y="823"/>
                        <a:pt x="516" y="789"/>
                        <a:pt x="409" y="721"/>
                      </a:cubicBezTo>
                      <a:cubicBezTo>
                        <a:pt x="311" y="663"/>
                        <a:pt x="253" y="585"/>
                        <a:pt x="253" y="527"/>
                      </a:cubicBezTo>
                      <a:cubicBezTo>
                        <a:pt x="253" y="449"/>
                        <a:pt x="311" y="390"/>
                        <a:pt x="409" y="332"/>
                      </a:cubicBezTo>
                      <a:cubicBezTo>
                        <a:pt x="525" y="254"/>
                        <a:pt x="700" y="235"/>
                        <a:pt x="837" y="235"/>
                      </a:cubicBezTo>
                      <a:cubicBezTo>
                        <a:pt x="994" y="235"/>
                        <a:pt x="1120" y="251"/>
                        <a:pt x="1243" y="310"/>
                      </a:cubicBezTo>
                      <a:lnTo>
                        <a:pt x="1243" y="310"/>
                      </a:lnTo>
                      <a:cubicBezTo>
                        <a:pt x="1238" y="305"/>
                        <a:pt x="1232" y="299"/>
                        <a:pt x="1226" y="293"/>
                      </a:cubicBezTo>
                      <a:cubicBezTo>
                        <a:pt x="1206" y="254"/>
                        <a:pt x="1206" y="176"/>
                        <a:pt x="1284" y="138"/>
                      </a:cubicBezTo>
                      <a:lnTo>
                        <a:pt x="1323" y="99"/>
                      </a:lnTo>
                      <a:cubicBezTo>
                        <a:pt x="1177" y="35"/>
                        <a:pt x="1006"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42"/>
                <p:cNvSpPr/>
                <p:nvPr/>
              </p:nvSpPr>
              <p:spPr>
                <a:xfrm>
                  <a:off x="538050" y="1890100"/>
                  <a:ext cx="7800" cy="6325"/>
                </a:xfrm>
                <a:custGeom>
                  <a:avLst/>
                  <a:gdLst/>
                  <a:ahLst/>
                  <a:cxnLst/>
                  <a:rect l="l" t="t" r="r" b="b"/>
                  <a:pathLst>
                    <a:path w="312" h="253" extrusionOk="0">
                      <a:moveTo>
                        <a:pt x="117" y="0"/>
                      </a:moveTo>
                      <a:lnTo>
                        <a:pt x="78" y="39"/>
                      </a:lnTo>
                      <a:cubicBezTo>
                        <a:pt x="20" y="58"/>
                        <a:pt x="0" y="136"/>
                        <a:pt x="20" y="214"/>
                      </a:cubicBezTo>
                      <a:cubicBezTo>
                        <a:pt x="59" y="253"/>
                        <a:pt x="98" y="253"/>
                        <a:pt x="117" y="253"/>
                      </a:cubicBezTo>
                      <a:cubicBezTo>
                        <a:pt x="156" y="253"/>
                        <a:pt x="175" y="253"/>
                        <a:pt x="175" y="234"/>
                      </a:cubicBezTo>
                      <a:lnTo>
                        <a:pt x="312" y="156"/>
                      </a:lnTo>
                      <a:cubicBezTo>
                        <a:pt x="292" y="117"/>
                        <a:pt x="253" y="58"/>
                        <a:pt x="195" y="39"/>
                      </a:cubicBezTo>
                      <a:cubicBezTo>
                        <a:pt x="175" y="0"/>
                        <a:pt x="156"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42"/>
                <p:cNvSpPr/>
                <p:nvPr/>
              </p:nvSpPr>
              <p:spPr>
                <a:xfrm>
                  <a:off x="602250" y="1898225"/>
                  <a:ext cx="41850" cy="26900"/>
                </a:xfrm>
                <a:custGeom>
                  <a:avLst/>
                  <a:gdLst/>
                  <a:ahLst/>
                  <a:cxnLst/>
                  <a:rect l="l" t="t" r="r" b="b"/>
                  <a:pathLst>
                    <a:path w="1674" h="1076" extrusionOk="0">
                      <a:moveTo>
                        <a:pt x="1279" y="326"/>
                      </a:moveTo>
                      <a:lnTo>
                        <a:pt x="1279" y="326"/>
                      </a:lnTo>
                      <a:cubicBezTo>
                        <a:pt x="1304" y="347"/>
                        <a:pt x="1306" y="375"/>
                        <a:pt x="1323" y="375"/>
                      </a:cubicBezTo>
                      <a:cubicBezTo>
                        <a:pt x="1323" y="337"/>
                        <a:pt x="1304" y="337"/>
                        <a:pt x="1304" y="337"/>
                      </a:cubicBezTo>
                      <a:cubicBezTo>
                        <a:pt x="1296" y="333"/>
                        <a:pt x="1287" y="329"/>
                        <a:pt x="1279" y="326"/>
                      </a:cubicBezTo>
                      <a:close/>
                      <a:moveTo>
                        <a:pt x="1323" y="375"/>
                      </a:moveTo>
                      <a:cubicBezTo>
                        <a:pt x="1323" y="392"/>
                        <a:pt x="1338" y="395"/>
                        <a:pt x="1355" y="395"/>
                      </a:cubicBezTo>
                      <a:lnTo>
                        <a:pt x="1355" y="395"/>
                      </a:lnTo>
                      <a:cubicBezTo>
                        <a:pt x="1345" y="388"/>
                        <a:pt x="1335" y="381"/>
                        <a:pt x="1323" y="375"/>
                      </a:cubicBezTo>
                      <a:close/>
                      <a:moveTo>
                        <a:pt x="850" y="1"/>
                      </a:moveTo>
                      <a:cubicBezTo>
                        <a:pt x="645" y="1"/>
                        <a:pt x="437" y="50"/>
                        <a:pt x="273" y="142"/>
                      </a:cubicBezTo>
                      <a:cubicBezTo>
                        <a:pt x="98" y="239"/>
                        <a:pt x="0" y="395"/>
                        <a:pt x="0" y="531"/>
                      </a:cubicBezTo>
                      <a:cubicBezTo>
                        <a:pt x="20" y="687"/>
                        <a:pt x="117" y="823"/>
                        <a:pt x="273" y="920"/>
                      </a:cubicBezTo>
                      <a:cubicBezTo>
                        <a:pt x="448" y="1017"/>
                        <a:pt x="642" y="1076"/>
                        <a:pt x="837" y="1076"/>
                      </a:cubicBezTo>
                      <a:cubicBezTo>
                        <a:pt x="1031" y="1076"/>
                        <a:pt x="1245" y="1017"/>
                        <a:pt x="1401" y="920"/>
                      </a:cubicBezTo>
                      <a:cubicBezTo>
                        <a:pt x="1576" y="823"/>
                        <a:pt x="1673" y="687"/>
                        <a:pt x="1673" y="531"/>
                      </a:cubicBezTo>
                      <a:cubicBezTo>
                        <a:pt x="1673" y="434"/>
                        <a:pt x="1615" y="375"/>
                        <a:pt x="1576" y="298"/>
                      </a:cubicBezTo>
                      <a:lnTo>
                        <a:pt x="1421" y="375"/>
                      </a:lnTo>
                      <a:cubicBezTo>
                        <a:pt x="1401" y="375"/>
                        <a:pt x="1362" y="395"/>
                        <a:pt x="1362" y="395"/>
                      </a:cubicBezTo>
                      <a:cubicBezTo>
                        <a:pt x="1360" y="395"/>
                        <a:pt x="1357" y="395"/>
                        <a:pt x="1355" y="395"/>
                      </a:cubicBezTo>
                      <a:lnTo>
                        <a:pt x="1355" y="395"/>
                      </a:lnTo>
                      <a:cubicBezTo>
                        <a:pt x="1412" y="436"/>
                        <a:pt x="1440" y="498"/>
                        <a:pt x="1440" y="531"/>
                      </a:cubicBezTo>
                      <a:cubicBezTo>
                        <a:pt x="1440" y="609"/>
                        <a:pt x="1401" y="648"/>
                        <a:pt x="1304" y="726"/>
                      </a:cubicBezTo>
                      <a:cubicBezTo>
                        <a:pt x="1177" y="803"/>
                        <a:pt x="1012" y="842"/>
                        <a:pt x="851" y="842"/>
                      </a:cubicBezTo>
                      <a:cubicBezTo>
                        <a:pt x="691" y="842"/>
                        <a:pt x="535" y="803"/>
                        <a:pt x="428" y="726"/>
                      </a:cubicBezTo>
                      <a:cubicBezTo>
                        <a:pt x="331" y="687"/>
                        <a:pt x="273" y="609"/>
                        <a:pt x="273" y="531"/>
                      </a:cubicBezTo>
                      <a:cubicBezTo>
                        <a:pt x="273" y="453"/>
                        <a:pt x="331" y="414"/>
                        <a:pt x="428" y="337"/>
                      </a:cubicBezTo>
                      <a:cubicBezTo>
                        <a:pt x="545" y="259"/>
                        <a:pt x="720" y="239"/>
                        <a:pt x="856" y="239"/>
                      </a:cubicBezTo>
                      <a:cubicBezTo>
                        <a:pt x="1021" y="239"/>
                        <a:pt x="1151" y="274"/>
                        <a:pt x="1279" y="326"/>
                      </a:cubicBezTo>
                      <a:lnTo>
                        <a:pt x="1279" y="326"/>
                      </a:lnTo>
                      <a:cubicBezTo>
                        <a:pt x="1275" y="323"/>
                        <a:pt x="1270" y="320"/>
                        <a:pt x="1265" y="317"/>
                      </a:cubicBezTo>
                      <a:cubicBezTo>
                        <a:pt x="1245" y="278"/>
                        <a:pt x="1245" y="200"/>
                        <a:pt x="1323" y="142"/>
                      </a:cubicBezTo>
                      <a:lnTo>
                        <a:pt x="1362" y="123"/>
                      </a:lnTo>
                      <a:cubicBezTo>
                        <a:pt x="1215" y="40"/>
                        <a:pt x="1033" y="1"/>
                        <a:pt x="8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42"/>
                <p:cNvSpPr/>
                <p:nvPr/>
              </p:nvSpPr>
              <p:spPr>
                <a:xfrm>
                  <a:off x="632875" y="1901275"/>
                  <a:ext cx="8800" cy="6825"/>
                </a:xfrm>
                <a:custGeom>
                  <a:avLst/>
                  <a:gdLst/>
                  <a:ahLst/>
                  <a:cxnLst/>
                  <a:rect l="l" t="t" r="r" b="b"/>
                  <a:pathLst>
                    <a:path w="352" h="273" extrusionOk="0">
                      <a:moveTo>
                        <a:pt x="118" y="1"/>
                      </a:moveTo>
                      <a:lnTo>
                        <a:pt x="79" y="20"/>
                      </a:lnTo>
                      <a:cubicBezTo>
                        <a:pt x="20" y="39"/>
                        <a:pt x="1" y="117"/>
                        <a:pt x="59" y="195"/>
                      </a:cubicBezTo>
                      <a:cubicBezTo>
                        <a:pt x="59" y="215"/>
                        <a:pt x="79" y="215"/>
                        <a:pt x="98" y="253"/>
                      </a:cubicBezTo>
                      <a:cubicBezTo>
                        <a:pt x="118" y="253"/>
                        <a:pt x="157" y="273"/>
                        <a:pt x="157" y="273"/>
                      </a:cubicBezTo>
                      <a:cubicBezTo>
                        <a:pt x="176" y="273"/>
                        <a:pt x="196" y="273"/>
                        <a:pt x="196" y="253"/>
                      </a:cubicBezTo>
                      <a:lnTo>
                        <a:pt x="351" y="176"/>
                      </a:lnTo>
                      <a:cubicBezTo>
                        <a:pt x="293" y="117"/>
                        <a:pt x="254" y="78"/>
                        <a:pt x="176" y="20"/>
                      </a:cubicBezTo>
                      <a:cubicBezTo>
                        <a:pt x="176" y="20"/>
                        <a:pt x="157" y="20"/>
                        <a:pt x="1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42"/>
                <p:cNvSpPr/>
                <p:nvPr/>
              </p:nvSpPr>
              <p:spPr>
                <a:xfrm>
                  <a:off x="686400" y="1884200"/>
                  <a:ext cx="41350" cy="26350"/>
                </a:xfrm>
                <a:custGeom>
                  <a:avLst/>
                  <a:gdLst/>
                  <a:ahLst/>
                  <a:cxnLst/>
                  <a:rect l="l" t="t" r="r" b="b"/>
                  <a:pathLst>
                    <a:path w="1654" h="1054" extrusionOk="0">
                      <a:moveTo>
                        <a:pt x="1260" y="312"/>
                      </a:moveTo>
                      <a:cubicBezTo>
                        <a:pt x="1273" y="326"/>
                        <a:pt x="1288" y="342"/>
                        <a:pt x="1314" y="349"/>
                      </a:cubicBezTo>
                      <a:lnTo>
                        <a:pt x="1314" y="349"/>
                      </a:lnTo>
                      <a:cubicBezTo>
                        <a:pt x="1300" y="337"/>
                        <a:pt x="1283" y="325"/>
                        <a:pt x="1265" y="314"/>
                      </a:cubicBezTo>
                      <a:cubicBezTo>
                        <a:pt x="1263" y="313"/>
                        <a:pt x="1262" y="312"/>
                        <a:pt x="1260" y="312"/>
                      </a:cubicBezTo>
                      <a:close/>
                      <a:moveTo>
                        <a:pt x="819" y="0"/>
                      </a:moveTo>
                      <a:cubicBezTo>
                        <a:pt x="621" y="0"/>
                        <a:pt x="423" y="39"/>
                        <a:pt x="272" y="119"/>
                      </a:cubicBezTo>
                      <a:cubicBezTo>
                        <a:pt x="97" y="217"/>
                        <a:pt x="0" y="372"/>
                        <a:pt x="0" y="508"/>
                      </a:cubicBezTo>
                      <a:cubicBezTo>
                        <a:pt x="0" y="664"/>
                        <a:pt x="97" y="800"/>
                        <a:pt x="272" y="898"/>
                      </a:cubicBezTo>
                      <a:cubicBezTo>
                        <a:pt x="447" y="995"/>
                        <a:pt x="642" y="1053"/>
                        <a:pt x="837" y="1053"/>
                      </a:cubicBezTo>
                      <a:cubicBezTo>
                        <a:pt x="1031" y="1053"/>
                        <a:pt x="1245" y="995"/>
                        <a:pt x="1381" y="898"/>
                      </a:cubicBezTo>
                      <a:cubicBezTo>
                        <a:pt x="1556" y="800"/>
                        <a:pt x="1654" y="664"/>
                        <a:pt x="1654" y="508"/>
                      </a:cubicBezTo>
                      <a:cubicBezTo>
                        <a:pt x="1654" y="411"/>
                        <a:pt x="1615" y="314"/>
                        <a:pt x="1537" y="256"/>
                      </a:cubicBezTo>
                      <a:lnTo>
                        <a:pt x="1381" y="314"/>
                      </a:lnTo>
                      <a:cubicBezTo>
                        <a:pt x="1381" y="353"/>
                        <a:pt x="1362" y="353"/>
                        <a:pt x="1342" y="353"/>
                      </a:cubicBezTo>
                      <a:cubicBezTo>
                        <a:pt x="1332" y="353"/>
                        <a:pt x="1322" y="351"/>
                        <a:pt x="1314" y="349"/>
                      </a:cubicBezTo>
                      <a:lnTo>
                        <a:pt x="1314" y="349"/>
                      </a:lnTo>
                      <a:cubicBezTo>
                        <a:pt x="1375" y="401"/>
                        <a:pt x="1401" y="461"/>
                        <a:pt x="1401" y="508"/>
                      </a:cubicBezTo>
                      <a:cubicBezTo>
                        <a:pt x="1420" y="586"/>
                        <a:pt x="1362" y="645"/>
                        <a:pt x="1265" y="703"/>
                      </a:cubicBezTo>
                      <a:cubicBezTo>
                        <a:pt x="1148" y="781"/>
                        <a:pt x="983" y="820"/>
                        <a:pt x="820" y="820"/>
                      </a:cubicBezTo>
                      <a:cubicBezTo>
                        <a:pt x="657" y="820"/>
                        <a:pt x="496" y="781"/>
                        <a:pt x="389" y="703"/>
                      </a:cubicBezTo>
                      <a:cubicBezTo>
                        <a:pt x="292" y="664"/>
                        <a:pt x="253" y="586"/>
                        <a:pt x="253" y="508"/>
                      </a:cubicBezTo>
                      <a:cubicBezTo>
                        <a:pt x="253" y="450"/>
                        <a:pt x="292" y="392"/>
                        <a:pt x="389" y="314"/>
                      </a:cubicBezTo>
                      <a:cubicBezTo>
                        <a:pt x="506" y="236"/>
                        <a:pt x="681" y="217"/>
                        <a:pt x="817" y="217"/>
                      </a:cubicBezTo>
                      <a:cubicBezTo>
                        <a:pt x="990" y="217"/>
                        <a:pt x="1144" y="255"/>
                        <a:pt x="1260" y="312"/>
                      </a:cubicBezTo>
                      <a:lnTo>
                        <a:pt x="1260" y="312"/>
                      </a:lnTo>
                      <a:cubicBezTo>
                        <a:pt x="1255" y="305"/>
                        <a:pt x="1250" y="299"/>
                        <a:pt x="1245" y="294"/>
                      </a:cubicBezTo>
                      <a:cubicBezTo>
                        <a:pt x="1226" y="256"/>
                        <a:pt x="1226" y="178"/>
                        <a:pt x="1284" y="119"/>
                      </a:cubicBezTo>
                      <a:lnTo>
                        <a:pt x="1342" y="100"/>
                      </a:lnTo>
                      <a:cubicBezTo>
                        <a:pt x="1192" y="34"/>
                        <a:pt x="1005" y="0"/>
                        <a:pt x="8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42"/>
                <p:cNvSpPr/>
                <p:nvPr/>
              </p:nvSpPr>
              <p:spPr>
                <a:xfrm>
                  <a:off x="717025" y="1886675"/>
                  <a:ext cx="7800" cy="5875"/>
                </a:xfrm>
                <a:custGeom>
                  <a:avLst/>
                  <a:gdLst/>
                  <a:ahLst/>
                  <a:cxnLst/>
                  <a:rect l="l" t="t" r="r" b="b"/>
                  <a:pathLst>
                    <a:path w="312" h="235" extrusionOk="0">
                      <a:moveTo>
                        <a:pt x="117" y="1"/>
                      </a:moveTo>
                      <a:lnTo>
                        <a:pt x="59" y="20"/>
                      </a:lnTo>
                      <a:cubicBezTo>
                        <a:pt x="20" y="59"/>
                        <a:pt x="1" y="118"/>
                        <a:pt x="20" y="195"/>
                      </a:cubicBezTo>
                      <a:cubicBezTo>
                        <a:pt x="40" y="234"/>
                        <a:pt x="79" y="234"/>
                        <a:pt x="117" y="234"/>
                      </a:cubicBezTo>
                      <a:cubicBezTo>
                        <a:pt x="137" y="234"/>
                        <a:pt x="156" y="234"/>
                        <a:pt x="156" y="215"/>
                      </a:cubicBezTo>
                      <a:lnTo>
                        <a:pt x="312" y="137"/>
                      </a:lnTo>
                      <a:cubicBezTo>
                        <a:pt x="254" y="98"/>
                        <a:pt x="215" y="59"/>
                        <a:pt x="156" y="20"/>
                      </a:cubicBezTo>
                      <a:cubicBezTo>
                        <a:pt x="137" y="20"/>
                        <a:pt x="117"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42"/>
                <p:cNvSpPr/>
                <p:nvPr/>
              </p:nvSpPr>
              <p:spPr>
                <a:xfrm>
                  <a:off x="436400" y="1794550"/>
                  <a:ext cx="41350" cy="26500"/>
                </a:xfrm>
                <a:custGeom>
                  <a:avLst/>
                  <a:gdLst/>
                  <a:ahLst/>
                  <a:cxnLst/>
                  <a:rect l="l" t="t" r="r" b="b"/>
                  <a:pathLst>
                    <a:path w="1654" h="1060" extrusionOk="0">
                      <a:moveTo>
                        <a:pt x="856" y="242"/>
                      </a:moveTo>
                      <a:cubicBezTo>
                        <a:pt x="1031" y="242"/>
                        <a:pt x="1167" y="262"/>
                        <a:pt x="1284" y="340"/>
                      </a:cubicBezTo>
                      <a:cubicBezTo>
                        <a:pt x="1381" y="379"/>
                        <a:pt x="1440" y="456"/>
                        <a:pt x="1440" y="534"/>
                      </a:cubicBezTo>
                      <a:cubicBezTo>
                        <a:pt x="1440" y="593"/>
                        <a:pt x="1401" y="670"/>
                        <a:pt x="1304" y="729"/>
                      </a:cubicBezTo>
                      <a:cubicBezTo>
                        <a:pt x="1177" y="797"/>
                        <a:pt x="1012" y="831"/>
                        <a:pt x="851" y="831"/>
                      </a:cubicBezTo>
                      <a:cubicBezTo>
                        <a:pt x="691" y="831"/>
                        <a:pt x="535" y="797"/>
                        <a:pt x="428" y="729"/>
                      </a:cubicBezTo>
                      <a:cubicBezTo>
                        <a:pt x="331" y="670"/>
                        <a:pt x="273" y="593"/>
                        <a:pt x="273" y="534"/>
                      </a:cubicBezTo>
                      <a:cubicBezTo>
                        <a:pt x="273" y="456"/>
                        <a:pt x="331" y="398"/>
                        <a:pt x="428" y="340"/>
                      </a:cubicBezTo>
                      <a:cubicBezTo>
                        <a:pt x="545" y="262"/>
                        <a:pt x="720" y="242"/>
                        <a:pt x="856" y="242"/>
                      </a:cubicBezTo>
                      <a:close/>
                      <a:moveTo>
                        <a:pt x="869" y="1"/>
                      </a:moveTo>
                      <a:cubicBezTo>
                        <a:pt x="657" y="1"/>
                        <a:pt x="442" y="50"/>
                        <a:pt x="273" y="145"/>
                      </a:cubicBezTo>
                      <a:cubicBezTo>
                        <a:pt x="97" y="242"/>
                        <a:pt x="0" y="379"/>
                        <a:pt x="0" y="534"/>
                      </a:cubicBezTo>
                      <a:cubicBezTo>
                        <a:pt x="0" y="670"/>
                        <a:pt x="97" y="826"/>
                        <a:pt x="273" y="923"/>
                      </a:cubicBezTo>
                      <a:cubicBezTo>
                        <a:pt x="448" y="1021"/>
                        <a:pt x="642" y="1059"/>
                        <a:pt x="837" y="1059"/>
                      </a:cubicBezTo>
                      <a:cubicBezTo>
                        <a:pt x="1031" y="1059"/>
                        <a:pt x="1245" y="1021"/>
                        <a:pt x="1401" y="923"/>
                      </a:cubicBezTo>
                      <a:cubicBezTo>
                        <a:pt x="1557" y="826"/>
                        <a:pt x="1654" y="670"/>
                        <a:pt x="1654" y="534"/>
                      </a:cubicBezTo>
                      <a:cubicBezTo>
                        <a:pt x="1654" y="437"/>
                        <a:pt x="1615" y="359"/>
                        <a:pt x="1557" y="262"/>
                      </a:cubicBezTo>
                      <a:lnTo>
                        <a:pt x="1440" y="340"/>
                      </a:lnTo>
                      <a:cubicBezTo>
                        <a:pt x="1440" y="359"/>
                        <a:pt x="1420" y="359"/>
                        <a:pt x="1401" y="359"/>
                      </a:cubicBezTo>
                      <a:cubicBezTo>
                        <a:pt x="1343" y="359"/>
                        <a:pt x="1323" y="340"/>
                        <a:pt x="1304" y="301"/>
                      </a:cubicBezTo>
                      <a:cubicBezTo>
                        <a:pt x="1265" y="262"/>
                        <a:pt x="1265" y="184"/>
                        <a:pt x="1343" y="145"/>
                      </a:cubicBezTo>
                      <a:lnTo>
                        <a:pt x="1362" y="106"/>
                      </a:lnTo>
                      <a:cubicBezTo>
                        <a:pt x="1220" y="35"/>
                        <a:pt x="1046" y="1"/>
                        <a:pt x="8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42"/>
                <p:cNvSpPr/>
                <p:nvPr/>
              </p:nvSpPr>
              <p:spPr>
                <a:xfrm>
                  <a:off x="468000" y="1797200"/>
                  <a:ext cx="7325" cy="6350"/>
                </a:xfrm>
                <a:custGeom>
                  <a:avLst/>
                  <a:gdLst/>
                  <a:ahLst/>
                  <a:cxnLst/>
                  <a:rect l="l" t="t" r="r" b="b"/>
                  <a:pathLst>
                    <a:path w="293" h="254" extrusionOk="0">
                      <a:moveTo>
                        <a:pt x="98" y="0"/>
                      </a:moveTo>
                      <a:lnTo>
                        <a:pt x="79" y="39"/>
                      </a:lnTo>
                      <a:cubicBezTo>
                        <a:pt x="20" y="59"/>
                        <a:pt x="1" y="136"/>
                        <a:pt x="20" y="195"/>
                      </a:cubicBezTo>
                      <a:cubicBezTo>
                        <a:pt x="59" y="253"/>
                        <a:pt x="98" y="253"/>
                        <a:pt x="117" y="253"/>
                      </a:cubicBezTo>
                      <a:cubicBezTo>
                        <a:pt x="156" y="253"/>
                        <a:pt x="176" y="253"/>
                        <a:pt x="176" y="214"/>
                      </a:cubicBezTo>
                      <a:lnTo>
                        <a:pt x="293" y="156"/>
                      </a:lnTo>
                      <a:cubicBezTo>
                        <a:pt x="273" y="136"/>
                        <a:pt x="234" y="78"/>
                        <a:pt x="156" y="39"/>
                      </a:cubicBezTo>
                      <a:cubicBezTo>
                        <a:pt x="137" y="39"/>
                        <a:pt x="137" y="0"/>
                        <a:pt x="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42"/>
                <p:cNvSpPr/>
                <p:nvPr/>
              </p:nvSpPr>
              <p:spPr>
                <a:xfrm>
                  <a:off x="1481600" y="1840475"/>
                  <a:ext cx="525" cy="525"/>
                </a:xfrm>
                <a:custGeom>
                  <a:avLst/>
                  <a:gdLst/>
                  <a:ahLst/>
                  <a:cxnLst/>
                  <a:rect l="l" t="t" r="r" b="b"/>
                  <a:pathLst>
                    <a:path w="21" h="21" extrusionOk="0">
                      <a:moveTo>
                        <a:pt x="20" y="1"/>
                      </a:moveTo>
                      <a:cubicBezTo>
                        <a:pt x="1" y="1"/>
                        <a:pt x="1" y="1"/>
                        <a:pt x="1" y="20"/>
                      </a:cubicBezTo>
                      <a:lnTo>
                        <a:pt x="2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42"/>
                <p:cNvSpPr/>
                <p:nvPr/>
              </p:nvSpPr>
              <p:spPr>
                <a:xfrm>
                  <a:off x="1472375" y="1844850"/>
                  <a:ext cx="9250" cy="17550"/>
                </a:xfrm>
                <a:custGeom>
                  <a:avLst/>
                  <a:gdLst/>
                  <a:ahLst/>
                  <a:cxnLst/>
                  <a:rect l="l" t="t" r="r" b="b"/>
                  <a:pathLst>
                    <a:path w="370" h="702" extrusionOk="0">
                      <a:moveTo>
                        <a:pt x="136" y="1"/>
                      </a:moveTo>
                      <a:cubicBezTo>
                        <a:pt x="59" y="79"/>
                        <a:pt x="0" y="156"/>
                        <a:pt x="0" y="273"/>
                      </a:cubicBezTo>
                      <a:cubicBezTo>
                        <a:pt x="0" y="409"/>
                        <a:pt x="98" y="565"/>
                        <a:pt x="273" y="662"/>
                      </a:cubicBezTo>
                      <a:cubicBezTo>
                        <a:pt x="292" y="682"/>
                        <a:pt x="350" y="682"/>
                        <a:pt x="370" y="701"/>
                      </a:cubicBezTo>
                      <a:lnTo>
                        <a:pt x="370" y="429"/>
                      </a:lnTo>
                      <a:cubicBezTo>
                        <a:pt x="292" y="390"/>
                        <a:pt x="253" y="331"/>
                        <a:pt x="253" y="273"/>
                      </a:cubicBezTo>
                      <a:cubicBezTo>
                        <a:pt x="253" y="215"/>
                        <a:pt x="292" y="137"/>
                        <a:pt x="370" y="98"/>
                      </a:cubicBezTo>
                      <a:lnTo>
                        <a:pt x="370" y="40"/>
                      </a:lnTo>
                      <a:cubicBezTo>
                        <a:pt x="350" y="79"/>
                        <a:pt x="331" y="98"/>
                        <a:pt x="292" y="98"/>
                      </a:cubicBezTo>
                      <a:cubicBezTo>
                        <a:pt x="273" y="98"/>
                        <a:pt x="253" y="98"/>
                        <a:pt x="253" y="79"/>
                      </a:cubicBezTo>
                      <a:lnTo>
                        <a:pt x="1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42"/>
                <p:cNvSpPr/>
                <p:nvPr/>
              </p:nvSpPr>
              <p:spPr>
                <a:xfrm>
                  <a:off x="1482100" y="1841450"/>
                  <a:ext cx="1475" cy="3925"/>
                </a:xfrm>
                <a:custGeom>
                  <a:avLst/>
                  <a:gdLst/>
                  <a:ahLst/>
                  <a:cxnLst/>
                  <a:rect l="l" t="t" r="r" b="b"/>
                  <a:pathLst>
                    <a:path w="59" h="157" extrusionOk="0">
                      <a:moveTo>
                        <a:pt x="0" y="1"/>
                      </a:moveTo>
                      <a:lnTo>
                        <a:pt x="39" y="156"/>
                      </a:lnTo>
                      <a:cubicBezTo>
                        <a:pt x="59" y="117"/>
                        <a:pt x="59" y="5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42"/>
                <p:cNvSpPr/>
                <p:nvPr/>
              </p:nvSpPr>
              <p:spPr>
                <a:xfrm>
                  <a:off x="1474800" y="1840475"/>
                  <a:ext cx="6825" cy="6350"/>
                </a:xfrm>
                <a:custGeom>
                  <a:avLst/>
                  <a:gdLst/>
                  <a:ahLst/>
                  <a:cxnLst/>
                  <a:rect l="l" t="t" r="r" b="b"/>
                  <a:pathLst>
                    <a:path w="273" h="254" extrusionOk="0">
                      <a:moveTo>
                        <a:pt x="234" y="1"/>
                      </a:moveTo>
                      <a:cubicBezTo>
                        <a:pt x="195" y="1"/>
                        <a:pt x="176" y="20"/>
                        <a:pt x="156" y="20"/>
                      </a:cubicBezTo>
                      <a:cubicBezTo>
                        <a:pt x="78" y="59"/>
                        <a:pt x="39" y="98"/>
                        <a:pt x="1" y="156"/>
                      </a:cubicBezTo>
                      <a:lnTo>
                        <a:pt x="137" y="215"/>
                      </a:lnTo>
                      <a:cubicBezTo>
                        <a:pt x="176" y="254"/>
                        <a:pt x="195" y="254"/>
                        <a:pt x="195" y="254"/>
                      </a:cubicBezTo>
                      <a:cubicBezTo>
                        <a:pt x="234" y="254"/>
                        <a:pt x="253" y="215"/>
                        <a:pt x="273" y="195"/>
                      </a:cubicBezTo>
                      <a:lnTo>
                        <a:pt x="273" y="20"/>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42"/>
                <p:cNvSpPr/>
                <p:nvPr/>
              </p:nvSpPr>
              <p:spPr>
                <a:xfrm>
                  <a:off x="365375" y="1242975"/>
                  <a:ext cx="41375" cy="26525"/>
                </a:xfrm>
                <a:custGeom>
                  <a:avLst/>
                  <a:gdLst/>
                  <a:ahLst/>
                  <a:cxnLst/>
                  <a:rect l="l" t="t" r="r" b="b"/>
                  <a:pathLst>
                    <a:path w="1655" h="1061" extrusionOk="0">
                      <a:moveTo>
                        <a:pt x="837" y="204"/>
                      </a:moveTo>
                      <a:cubicBezTo>
                        <a:pt x="993" y="204"/>
                        <a:pt x="1149" y="243"/>
                        <a:pt x="1265" y="321"/>
                      </a:cubicBezTo>
                      <a:cubicBezTo>
                        <a:pt x="1363" y="360"/>
                        <a:pt x="1421" y="438"/>
                        <a:pt x="1421" y="516"/>
                      </a:cubicBezTo>
                      <a:cubicBezTo>
                        <a:pt x="1421" y="574"/>
                        <a:pt x="1363" y="632"/>
                        <a:pt x="1265" y="710"/>
                      </a:cubicBezTo>
                      <a:cubicBezTo>
                        <a:pt x="1149" y="778"/>
                        <a:pt x="993" y="812"/>
                        <a:pt x="835" y="812"/>
                      </a:cubicBezTo>
                      <a:cubicBezTo>
                        <a:pt x="677" y="812"/>
                        <a:pt x="516" y="778"/>
                        <a:pt x="390" y="710"/>
                      </a:cubicBezTo>
                      <a:cubicBezTo>
                        <a:pt x="293" y="652"/>
                        <a:pt x="254" y="574"/>
                        <a:pt x="254" y="516"/>
                      </a:cubicBezTo>
                      <a:cubicBezTo>
                        <a:pt x="254" y="438"/>
                        <a:pt x="293" y="380"/>
                        <a:pt x="390" y="321"/>
                      </a:cubicBezTo>
                      <a:cubicBezTo>
                        <a:pt x="507" y="243"/>
                        <a:pt x="682" y="204"/>
                        <a:pt x="837" y="204"/>
                      </a:cubicBezTo>
                      <a:close/>
                      <a:moveTo>
                        <a:pt x="828" y="0"/>
                      </a:moveTo>
                      <a:cubicBezTo>
                        <a:pt x="628" y="0"/>
                        <a:pt x="429" y="49"/>
                        <a:pt x="273" y="146"/>
                      </a:cubicBezTo>
                      <a:cubicBezTo>
                        <a:pt x="98" y="243"/>
                        <a:pt x="1" y="380"/>
                        <a:pt x="1" y="535"/>
                      </a:cubicBezTo>
                      <a:cubicBezTo>
                        <a:pt x="1" y="671"/>
                        <a:pt x="98" y="827"/>
                        <a:pt x="273" y="924"/>
                      </a:cubicBezTo>
                      <a:cubicBezTo>
                        <a:pt x="448" y="1022"/>
                        <a:pt x="643" y="1060"/>
                        <a:pt x="837" y="1060"/>
                      </a:cubicBezTo>
                      <a:cubicBezTo>
                        <a:pt x="993" y="1060"/>
                        <a:pt x="1168" y="1022"/>
                        <a:pt x="1343" y="963"/>
                      </a:cubicBezTo>
                      <a:cubicBezTo>
                        <a:pt x="1265" y="924"/>
                        <a:pt x="1246" y="846"/>
                        <a:pt x="1265" y="769"/>
                      </a:cubicBezTo>
                      <a:cubicBezTo>
                        <a:pt x="1280" y="740"/>
                        <a:pt x="1325" y="722"/>
                        <a:pt x="1379" y="722"/>
                      </a:cubicBezTo>
                      <a:cubicBezTo>
                        <a:pt x="1399" y="722"/>
                        <a:pt x="1420" y="724"/>
                        <a:pt x="1440" y="730"/>
                      </a:cubicBezTo>
                      <a:lnTo>
                        <a:pt x="1538" y="808"/>
                      </a:lnTo>
                      <a:cubicBezTo>
                        <a:pt x="1616" y="730"/>
                        <a:pt x="1654" y="632"/>
                        <a:pt x="1654" y="535"/>
                      </a:cubicBezTo>
                      <a:cubicBezTo>
                        <a:pt x="1654" y="380"/>
                        <a:pt x="1557" y="243"/>
                        <a:pt x="1382" y="146"/>
                      </a:cubicBezTo>
                      <a:cubicBezTo>
                        <a:pt x="1226" y="49"/>
                        <a:pt x="1027"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42"/>
                <p:cNvSpPr/>
                <p:nvPr/>
              </p:nvSpPr>
              <p:spPr>
                <a:xfrm>
                  <a:off x="397000" y="1260925"/>
                  <a:ext cx="7325" cy="5650"/>
                </a:xfrm>
                <a:custGeom>
                  <a:avLst/>
                  <a:gdLst/>
                  <a:ahLst/>
                  <a:cxnLst/>
                  <a:rect l="l" t="t" r="r" b="b"/>
                  <a:pathLst>
                    <a:path w="293" h="226" extrusionOk="0">
                      <a:moveTo>
                        <a:pt x="139" y="0"/>
                      </a:moveTo>
                      <a:cubicBezTo>
                        <a:pt x="102" y="0"/>
                        <a:pt x="57" y="14"/>
                        <a:pt x="20" y="51"/>
                      </a:cubicBezTo>
                      <a:cubicBezTo>
                        <a:pt x="0" y="109"/>
                        <a:pt x="0" y="167"/>
                        <a:pt x="78" y="226"/>
                      </a:cubicBezTo>
                      <a:cubicBezTo>
                        <a:pt x="98" y="226"/>
                        <a:pt x="117" y="206"/>
                        <a:pt x="156" y="206"/>
                      </a:cubicBezTo>
                      <a:cubicBezTo>
                        <a:pt x="195" y="187"/>
                        <a:pt x="253" y="128"/>
                        <a:pt x="292" y="90"/>
                      </a:cubicBezTo>
                      <a:lnTo>
                        <a:pt x="195" y="12"/>
                      </a:lnTo>
                      <a:cubicBezTo>
                        <a:pt x="181" y="5"/>
                        <a:pt x="161" y="0"/>
                        <a:pt x="13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42"/>
                <p:cNvSpPr/>
                <p:nvPr/>
              </p:nvSpPr>
              <p:spPr>
                <a:xfrm>
                  <a:off x="357600" y="1172450"/>
                  <a:ext cx="35050" cy="27500"/>
                </a:xfrm>
                <a:custGeom>
                  <a:avLst/>
                  <a:gdLst/>
                  <a:ahLst/>
                  <a:cxnLst/>
                  <a:rect l="l" t="t" r="r" b="b"/>
                  <a:pathLst>
                    <a:path w="1402" h="1100" extrusionOk="0">
                      <a:moveTo>
                        <a:pt x="577" y="0"/>
                      </a:moveTo>
                      <a:cubicBezTo>
                        <a:pt x="375" y="0"/>
                        <a:pt x="176" y="49"/>
                        <a:pt x="20" y="146"/>
                      </a:cubicBezTo>
                      <a:cubicBezTo>
                        <a:pt x="0" y="146"/>
                        <a:pt x="0" y="166"/>
                        <a:pt x="0" y="166"/>
                      </a:cubicBezTo>
                      <a:lnTo>
                        <a:pt x="0" y="555"/>
                      </a:lnTo>
                      <a:cubicBezTo>
                        <a:pt x="0" y="477"/>
                        <a:pt x="39" y="438"/>
                        <a:pt x="137" y="360"/>
                      </a:cubicBezTo>
                      <a:cubicBezTo>
                        <a:pt x="273" y="282"/>
                        <a:pt x="428" y="263"/>
                        <a:pt x="584" y="263"/>
                      </a:cubicBezTo>
                      <a:cubicBezTo>
                        <a:pt x="759" y="263"/>
                        <a:pt x="895" y="282"/>
                        <a:pt x="1012" y="360"/>
                      </a:cubicBezTo>
                      <a:cubicBezTo>
                        <a:pt x="1109" y="418"/>
                        <a:pt x="1168" y="477"/>
                        <a:pt x="1168" y="555"/>
                      </a:cubicBezTo>
                      <a:cubicBezTo>
                        <a:pt x="1168" y="632"/>
                        <a:pt x="1109" y="671"/>
                        <a:pt x="1012" y="749"/>
                      </a:cubicBezTo>
                      <a:cubicBezTo>
                        <a:pt x="895" y="827"/>
                        <a:pt x="730" y="866"/>
                        <a:pt x="567" y="866"/>
                      </a:cubicBezTo>
                      <a:cubicBezTo>
                        <a:pt x="404" y="866"/>
                        <a:pt x="244" y="827"/>
                        <a:pt x="137" y="749"/>
                      </a:cubicBezTo>
                      <a:cubicBezTo>
                        <a:pt x="39" y="710"/>
                        <a:pt x="0" y="632"/>
                        <a:pt x="0" y="555"/>
                      </a:cubicBezTo>
                      <a:lnTo>
                        <a:pt x="0" y="924"/>
                      </a:lnTo>
                      <a:lnTo>
                        <a:pt x="20" y="944"/>
                      </a:lnTo>
                      <a:cubicBezTo>
                        <a:pt x="176" y="1041"/>
                        <a:pt x="390" y="1099"/>
                        <a:pt x="584" y="1099"/>
                      </a:cubicBezTo>
                      <a:cubicBezTo>
                        <a:pt x="759" y="1099"/>
                        <a:pt x="954" y="1041"/>
                        <a:pt x="1090" y="963"/>
                      </a:cubicBezTo>
                      <a:cubicBezTo>
                        <a:pt x="1051" y="944"/>
                        <a:pt x="1012" y="866"/>
                        <a:pt x="1051" y="808"/>
                      </a:cubicBezTo>
                      <a:cubicBezTo>
                        <a:pt x="1066" y="764"/>
                        <a:pt x="1113" y="742"/>
                        <a:pt x="1160" y="742"/>
                      </a:cubicBezTo>
                      <a:cubicBezTo>
                        <a:pt x="1176" y="742"/>
                        <a:pt x="1192" y="744"/>
                        <a:pt x="1207" y="749"/>
                      </a:cubicBezTo>
                      <a:lnTo>
                        <a:pt x="1284" y="808"/>
                      </a:lnTo>
                      <a:cubicBezTo>
                        <a:pt x="1362" y="730"/>
                        <a:pt x="1401" y="632"/>
                        <a:pt x="1401" y="535"/>
                      </a:cubicBezTo>
                      <a:cubicBezTo>
                        <a:pt x="1401" y="380"/>
                        <a:pt x="1304" y="243"/>
                        <a:pt x="1148" y="146"/>
                      </a:cubicBezTo>
                      <a:cubicBezTo>
                        <a:pt x="983" y="49"/>
                        <a:pt x="779" y="0"/>
                        <a:pt x="5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42"/>
                <p:cNvSpPr/>
                <p:nvPr/>
              </p:nvSpPr>
              <p:spPr>
                <a:xfrm>
                  <a:off x="383875" y="1191400"/>
                  <a:ext cx="7300" cy="5625"/>
                </a:xfrm>
                <a:custGeom>
                  <a:avLst/>
                  <a:gdLst/>
                  <a:ahLst/>
                  <a:cxnLst/>
                  <a:rect l="l" t="t" r="r" b="b"/>
                  <a:pathLst>
                    <a:path w="292" h="225" extrusionOk="0">
                      <a:moveTo>
                        <a:pt x="101" y="0"/>
                      </a:moveTo>
                      <a:cubicBezTo>
                        <a:pt x="60" y="0"/>
                        <a:pt x="30" y="25"/>
                        <a:pt x="19" y="69"/>
                      </a:cubicBezTo>
                      <a:cubicBezTo>
                        <a:pt x="0" y="108"/>
                        <a:pt x="0" y="186"/>
                        <a:pt x="58" y="225"/>
                      </a:cubicBezTo>
                      <a:cubicBezTo>
                        <a:pt x="97" y="225"/>
                        <a:pt x="97" y="205"/>
                        <a:pt x="117" y="205"/>
                      </a:cubicBezTo>
                      <a:cubicBezTo>
                        <a:pt x="195" y="166"/>
                        <a:pt x="233" y="127"/>
                        <a:pt x="292" y="88"/>
                      </a:cubicBezTo>
                      <a:lnTo>
                        <a:pt x="214" y="50"/>
                      </a:lnTo>
                      <a:cubicBezTo>
                        <a:pt x="171" y="15"/>
                        <a:pt x="132" y="0"/>
                        <a:pt x="1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42"/>
                <p:cNvSpPr/>
                <p:nvPr/>
              </p:nvSpPr>
              <p:spPr>
                <a:xfrm>
                  <a:off x="394075" y="1103875"/>
                  <a:ext cx="41375" cy="26525"/>
                </a:xfrm>
                <a:custGeom>
                  <a:avLst/>
                  <a:gdLst/>
                  <a:ahLst/>
                  <a:cxnLst/>
                  <a:rect l="l" t="t" r="r" b="b"/>
                  <a:pathLst>
                    <a:path w="1655" h="1061" extrusionOk="0">
                      <a:moveTo>
                        <a:pt x="1303" y="714"/>
                      </a:moveTo>
                      <a:cubicBezTo>
                        <a:pt x="1269" y="719"/>
                        <a:pt x="1240" y="738"/>
                        <a:pt x="1217" y="759"/>
                      </a:cubicBezTo>
                      <a:lnTo>
                        <a:pt x="1217" y="759"/>
                      </a:lnTo>
                      <a:cubicBezTo>
                        <a:pt x="1241" y="750"/>
                        <a:pt x="1263" y="740"/>
                        <a:pt x="1285" y="730"/>
                      </a:cubicBezTo>
                      <a:cubicBezTo>
                        <a:pt x="1291" y="724"/>
                        <a:pt x="1297" y="719"/>
                        <a:pt x="1303" y="714"/>
                      </a:cubicBezTo>
                      <a:close/>
                      <a:moveTo>
                        <a:pt x="827" y="0"/>
                      </a:moveTo>
                      <a:cubicBezTo>
                        <a:pt x="628" y="0"/>
                        <a:pt x="429" y="49"/>
                        <a:pt x="273" y="146"/>
                      </a:cubicBezTo>
                      <a:cubicBezTo>
                        <a:pt x="98" y="243"/>
                        <a:pt x="1" y="379"/>
                        <a:pt x="1" y="535"/>
                      </a:cubicBezTo>
                      <a:cubicBezTo>
                        <a:pt x="1" y="671"/>
                        <a:pt x="98" y="827"/>
                        <a:pt x="273" y="924"/>
                      </a:cubicBezTo>
                      <a:cubicBezTo>
                        <a:pt x="429" y="1021"/>
                        <a:pt x="623" y="1060"/>
                        <a:pt x="818" y="1060"/>
                      </a:cubicBezTo>
                      <a:cubicBezTo>
                        <a:pt x="993" y="1060"/>
                        <a:pt x="1168" y="1041"/>
                        <a:pt x="1304" y="963"/>
                      </a:cubicBezTo>
                      <a:lnTo>
                        <a:pt x="1265" y="944"/>
                      </a:lnTo>
                      <a:cubicBezTo>
                        <a:pt x="1207" y="924"/>
                        <a:pt x="1187" y="846"/>
                        <a:pt x="1207" y="768"/>
                      </a:cubicBezTo>
                      <a:cubicBezTo>
                        <a:pt x="1210" y="765"/>
                        <a:pt x="1214" y="762"/>
                        <a:pt x="1217" y="759"/>
                      </a:cubicBezTo>
                      <a:lnTo>
                        <a:pt x="1217" y="759"/>
                      </a:lnTo>
                      <a:cubicBezTo>
                        <a:pt x="1111" y="798"/>
                        <a:pt x="983" y="817"/>
                        <a:pt x="854" y="817"/>
                      </a:cubicBezTo>
                      <a:cubicBezTo>
                        <a:pt x="696" y="817"/>
                        <a:pt x="536" y="788"/>
                        <a:pt x="409" y="730"/>
                      </a:cubicBezTo>
                      <a:cubicBezTo>
                        <a:pt x="312" y="671"/>
                        <a:pt x="273" y="593"/>
                        <a:pt x="273" y="516"/>
                      </a:cubicBezTo>
                      <a:cubicBezTo>
                        <a:pt x="273" y="457"/>
                        <a:pt x="312" y="399"/>
                        <a:pt x="409" y="321"/>
                      </a:cubicBezTo>
                      <a:cubicBezTo>
                        <a:pt x="526" y="263"/>
                        <a:pt x="701" y="224"/>
                        <a:pt x="837" y="224"/>
                      </a:cubicBezTo>
                      <a:cubicBezTo>
                        <a:pt x="1012" y="224"/>
                        <a:pt x="1168" y="263"/>
                        <a:pt x="1285" y="321"/>
                      </a:cubicBezTo>
                      <a:cubicBezTo>
                        <a:pt x="1382" y="379"/>
                        <a:pt x="1421" y="457"/>
                        <a:pt x="1421" y="516"/>
                      </a:cubicBezTo>
                      <a:cubicBezTo>
                        <a:pt x="1421" y="588"/>
                        <a:pt x="1387" y="644"/>
                        <a:pt x="1303" y="714"/>
                      </a:cubicBezTo>
                      <a:lnTo>
                        <a:pt x="1303" y="714"/>
                      </a:lnTo>
                      <a:cubicBezTo>
                        <a:pt x="1308" y="714"/>
                        <a:pt x="1313" y="713"/>
                        <a:pt x="1319" y="713"/>
                      </a:cubicBezTo>
                      <a:cubicBezTo>
                        <a:pt x="1338" y="713"/>
                        <a:pt x="1359" y="718"/>
                        <a:pt x="1382" y="730"/>
                      </a:cubicBezTo>
                      <a:lnTo>
                        <a:pt x="1538" y="827"/>
                      </a:lnTo>
                      <a:cubicBezTo>
                        <a:pt x="1596" y="749"/>
                        <a:pt x="1654" y="632"/>
                        <a:pt x="1654" y="535"/>
                      </a:cubicBezTo>
                      <a:cubicBezTo>
                        <a:pt x="1654" y="379"/>
                        <a:pt x="1557" y="243"/>
                        <a:pt x="1382" y="146"/>
                      </a:cubicBezTo>
                      <a:cubicBezTo>
                        <a:pt x="1226" y="49"/>
                        <a:pt x="1027"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42"/>
                <p:cNvSpPr/>
                <p:nvPr/>
              </p:nvSpPr>
              <p:spPr>
                <a:xfrm>
                  <a:off x="424225" y="1121475"/>
                  <a:ext cx="8775" cy="6500"/>
                </a:xfrm>
                <a:custGeom>
                  <a:avLst/>
                  <a:gdLst/>
                  <a:ahLst/>
                  <a:cxnLst/>
                  <a:rect l="l" t="t" r="r" b="b"/>
                  <a:pathLst>
                    <a:path w="351" h="260" extrusionOk="0">
                      <a:moveTo>
                        <a:pt x="133" y="0"/>
                      </a:moveTo>
                      <a:cubicBezTo>
                        <a:pt x="99" y="0"/>
                        <a:pt x="63" y="19"/>
                        <a:pt x="40" y="64"/>
                      </a:cubicBezTo>
                      <a:cubicBezTo>
                        <a:pt x="1" y="103"/>
                        <a:pt x="1" y="181"/>
                        <a:pt x="79" y="240"/>
                      </a:cubicBezTo>
                      <a:lnTo>
                        <a:pt x="137" y="259"/>
                      </a:lnTo>
                      <a:cubicBezTo>
                        <a:pt x="156" y="240"/>
                        <a:pt x="195" y="240"/>
                        <a:pt x="234" y="201"/>
                      </a:cubicBezTo>
                      <a:cubicBezTo>
                        <a:pt x="254" y="181"/>
                        <a:pt x="293" y="162"/>
                        <a:pt x="351" y="123"/>
                      </a:cubicBezTo>
                      <a:lnTo>
                        <a:pt x="195" y="26"/>
                      </a:lnTo>
                      <a:cubicBezTo>
                        <a:pt x="179" y="9"/>
                        <a:pt x="156" y="0"/>
                        <a:pt x="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42"/>
                <p:cNvSpPr/>
                <p:nvPr/>
              </p:nvSpPr>
              <p:spPr>
                <a:xfrm>
                  <a:off x="368300" y="994425"/>
                  <a:ext cx="41375" cy="26525"/>
                </a:xfrm>
                <a:custGeom>
                  <a:avLst/>
                  <a:gdLst/>
                  <a:ahLst/>
                  <a:cxnLst/>
                  <a:rect l="l" t="t" r="r" b="b"/>
                  <a:pathLst>
                    <a:path w="1655" h="1061" extrusionOk="0">
                      <a:moveTo>
                        <a:pt x="818" y="244"/>
                      </a:moveTo>
                      <a:cubicBezTo>
                        <a:pt x="954" y="244"/>
                        <a:pt x="1129" y="263"/>
                        <a:pt x="1246" y="341"/>
                      </a:cubicBezTo>
                      <a:cubicBezTo>
                        <a:pt x="1343" y="380"/>
                        <a:pt x="1382" y="458"/>
                        <a:pt x="1382" y="536"/>
                      </a:cubicBezTo>
                      <a:cubicBezTo>
                        <a:pt x="1382" y="594"/>
                        <a:pt x="1343" y="652"/>
                        <a:pt x="1246" y="730"/>
                      </a:cubicBezTo>
                      <a:cubicBezTo>
                        <a:pt x="1139" y="798"/>
                        <a:pt x="983" y="832"/>
                        <a:pt x="822" y="832"/>
                      </a:cubicBezTo>
                      <a:cubicBezTo>
                        <a:pt x="662" y="832"/>
                        <a:pt x="497" y="798"/>
                        <a:pt x="370" y="730"/>
                      </a:cubicBezTo>
                      <a:cubicBezTo>
                        <a:pt x="273" y="672"/>
                        <a:pt x="234" y="594"/>
                        <a:pt x="234" y="536"/>
                      </a:cubicBezTo>
                      <a:cubicBezTo>
                        <a:pt x="234" y="458"/>
                        <a:pt x="273" y="399"/>
                        <a:pt x="370" y="341"/>
                      </a:cubicBezTo>
                      <a:cubicBezTo>
                        <a:pt x="487" y="263"/>
                        <a:pt x="662" y="244"/>
                        <a:pt x="818" y="244"/>
                      </a:cubicBezTo>
                      <a:close/>
                      <a:moveTo>
                        <a:pt x="830" y="1"/>
                      </a:moveTo>
                      <a:cubicBezTo>
                        <a:pt x="628" y="1"/>
                        <a:pt x="428" y="49"/>
                        <a:pt x="273" y="147"/>
                      </a:cubicBezTo>
                      <a:cubicBezTo>
                        <a:pt x="98" y="244"/>
                        <a:pt x="0" y="380"/>
                        <a:pt x="0" y="536"/>
                      </a:cubicBezTo>
                      <a:cubicBezTo>
                        <a:pt x="0" y="672"/>
                        <a:pt x="98" y="827"/>
                        <a:pt x="273" y="925"/>
                      </a:cubicBezTo>
                      <a:cubicBezTo>
                        <a:pt x="448" y="1022"/>
                        <a:pt x="642" y="1061"/>
                        <a:pt x="837" y="1061"/>
                      </a:cubicBezTo>
                      <a:cubicBezTo>
                        <a:pt x="973" y="1061"/>
                        <a:pt x="1129" y="1041"/>
                        <a:pt x="1265" y="983"/>
                      </a:cubicBezTo>
                      <a:lnTo>
                        <a:pt x="1226" y="964"/>
                      </a:lnTo>
                      <a:cubicBezTo>
                        <a:pt x="1148" y="944"/>
                        <a:pt x="1129" y="866"/>
                        <a:pt x="1168" y="789"/>
                      </a:cubicBezTo>
                      <a:cubicBezTo>
                        <a:pt x="1196" y="760"/>
                        <a:pt x="1235" y="742"/>
                        <a:pt x="1285" y="742"/>
                      </a:cubicBezTo>
                      <a:cubicBezTo>
                        <a:pt x="1303" y="742"/>
                        <a:pt x="1322" y="744"/>
                        <a:pt x="1343" y="750"/>
                      </a:cubicBezTo>
                      <a:lnTo>
                        <a:pt x="1518" y="847"/>
                      </a:lnTo>
                      <a:cubicBezTo>
                        <a:pt x="1615" y="750"/>
                        <a:pt x="1654" y="652"/>
                        <a:pt x="1654" y="536"/>
                      </a:cubicBezTo>
                      <a:cubicBezTo>
                        <a:pt x="1654" y="380"/>
                        <a:pt x="1557" y="244"/>
                        <a:pt x="1401" y="147"/>
                      </a:cubicBezTo>
                      <a:cubicBezTo>
                        <a:pt x="1236" y="49"/>
                        <a:pt x="1032" y="1"/>
                        <a:pt x="8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42"/>
                <p:cNvSpPr/>
                <p:nvPr/>
              </p:nvSpPr>
              <p:spPr>
                <a:xfrm>
                  <a:off x="396500" y="1012875"/>
                  <a:ext cx="9275" cy="6150"/>
                </a:xfrm>
                <a:custGeom>
                  <a:avLst/>
                  <a:gdLst/>
                  <a:ahLst/>
                  <a:cxnLst/>
                  <a:rect l="l" t="t" r="r" b="b"/>
                  <a:pathLst>
                    <a:path w="371" h="246" extrusionOk="0">
                      <a:moveTo>
                        <a:pt x="131" y="0"/>
                      </a:moveTo>
                      <a:cubicBezTo>
                        <a:pt x="94" y="0"/>
                        <a:pt x="57" y="14"/>
                        <a:pt x="20" y="51"/>
                      </a:cubicBezTo>
                      <a:cubicBezTo>
                        <a:pt x="1" y="109"/>
                        <a:pt x="1" y="187"/>
                        <a:pt x="79" y="226"/>
                      </a:cubicBezTo>
                      <a:lnTo>
                        <a:pt x="118" y="245"/>
                      </a:lnTo>
                      <a:cubicBezTo>
                        <a:pt x="176" y="226"/>
                        <a:pt x="215" y="206"/>
                        <a:pt x="234" y="187"/>
                      </a:cubicBezTo>
                      <a:cubicBezTo>
                        <a:pt x="293" y="148"/>
                        <a:pt x="332" y="128"/>
                        <a:pt x="371" y="109"/>
                      </a:cubicBezTo>
                      <a:lnTo>
                        <a:pt x="195" y="12"/>
                      </a:lnTo>
                      <a:cubicBezTo>
                        <a:pt x="174" y="5"/>
                        <a:pt x="153" y="0"/>
                        <a:pt x="1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42"/>
                <p:cNvSpPr/>
                <p:nvPr/>
              </p:nvSpPr>
              <p:spPr>
                <a:xfrm>
                  <a:off x="450000" y="1010475"/>
                  <a:ext cx="41375" cy="27025"/>
                </a:xfrm>
                <a:custGeom>
                  <a:avLst/>
                  <a:gdLst/>
                  <a:ahLst/>
                  <a:cxnLst/>
                  <a:rect l="l" t="t" r="r" b="b"/>
                  <a:pathLst>
                    <a:path w="1655" h="1081" extrusionOk="0">
                      <a:moveTo>
                        <a:pt x="799" y="244"/>
                      </a:moveTo>
                      <a:cubicBezTo>
                        <a:pt x="974" y="244"/>
                        <a:pt x="1110" y="283"/>
                        <a:pt x="1227" y="341"/>
                      </a:cubicBezTo>
                      <a:cubicBezTo>
                        <a:pt x="1324" y="399"/>
                        <a:pt x="1382" y="477"/>
                        <a:pt x="1382" y="536"/>
                      </a:cubicBezTo>
                      <a:cubicBezTo>
                        <a:pt x="1382" y="613"/>
                        <a:pt x="1324" y="672"/>
                        <a:pt x="1227" y="730"/>
                      </a:cubicBezTo>
                      <a:cubicBezTo>
                        <a:pt x="1110" y="808"/>
                        <a:pt x="954" y="847"/>
                        <a:pt x="799" y="847"/>
                      </a:cubicBezTo>
                      <a:cubicBezTo>
                        <a:pt x="643" y="847"/>
                        <a:pt x="487" y="808"/>
                        <a:pt x="371" y="730"/>
                      </a:cubicBezTo>
                      <a:cubicBezTo>
                        <a:pt x="273" y="691"/>
                        <a:pt x="215" y="613"/>
                        <a:pt x="215" y="536"/>
                      </a:cubicBezTo>
                      <a:cubicBezTo>
                        <a:pt x="215" y="477"/>
                        <a:pt x="273" y="419"/>
                        <a:pt x="371" y="341"/>
                      </a:cubicBezTo>
                      <a:cubicBezTo>
                        <a:pt x="487" y="283"/>
                        <a:pt x="662" y="244"/>
                        <a:pt x="799" y="244"/>
                      </a:cubicBezTo>
                      <a:close/>
                      <a:moveTo>
                        <a:pt x="828" y="1"/>
                      </a:moveTo>
                      <a:cubicBezTo>
                        <a:pt x="628" y="1"/>
                        <a:pt x="429" y="49"/>
                        <a:pt x="273" y="147"/>
                      </a:cubicBezTo>
                      <a:cubicBezTo>
                        <a:pt x="98" y="244"/>
                        <a:pt x="1" y="399"/>
                        <a:pt x="1" y="536"/>
                      </a:cubicBezTo>
                      <a:cubicBezTo>
                        <a:pt x="1" y="691"/>
                        <a:pt x="98" y="827"/>
                        <a:pt x="273" y="925"/>
                      </a:cubicBezTo>
                      <a:cubicBezTo>
                        <a:pt x="429" y="1022"/>
                        <a:pt x="623" y="1080"/>
                        <a:pt x="818" y="1080"/>
                      </a:cubicBezTo>
                      <a:cubicBezTo>
                        <a:pt x="993" y="1080"/>
                        <a:pt x="1168" y="1061"/>
                        <a:pt x="1285" y="983"/>
                      </a:cubicBezTo>
                      <a:lnTo>
                        <a:pt x="1265" y="964"/>
                      </a:lnTo>
                      <a:cubicBezTo>
                        <a:pt x="1188" y="964"/>
                        <a:pt x="1168" y="886"/>
                        <a:pt x="1188" y="808"/>
                      </a:cubicBezTo>
                      <a:cubicBezTo>
                        <a:pt x="1201" y="781"/>
                        <a:pt x="1244" y="753"/>
                        <a:pt x="1296" y="753"/>
                      </a:cubicBezTo>
                      <a:cubicBezTo>
                        <a:pt x="1317" y="753"/>
                        <a:pt x="1340" y="758"/>
                        <a:pt x="1363" y="769"/>
                      </a:cubicBezTo>
                      <a:lnTo>
                        <a:pt x="1499" y="827"/>
                      </a:lnTo>
                      <a:cubicBezTo>
                        <a:pt x="1596" y="730"/>
                        <a:pt x="1655" y="633"/>
                        <a:pt x="1655" y="536"/>
                      </a:cubicBezTo>
                      <a:cubicBezTo>
                        <a:pt x="1655" y="399"/>
                        <a:pt x="1557" y="244"/>
                        <a:pt x="1382" y="147"/>
                      </a:cubicBezTo>
                      <a:cubicBezTo>
                        <a:pt x="1227"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42"/>
                <p:cNvSpPr/>
                <p:nvPr/>
              </p:nvSpPr>
              <p:spPr>
                <a:xfrm>
                  <a:off x="479200" y="1029875"/>
                  <a:ext cx="8275" cy="6175"/>
                </a:xfrm>
                <a:custGeom>
                  <a:avLst/>
                  <a:gdLst/>
                  <a:ahLst/>
                  <a:cxnLst/>
                  <a:rect l="l" t="t" r="r" b="b"/>
                  <a:pathLst>
                    <a:path w="331" h="247" extrusionOk="0">
                      <a:moveTo>
                        <a:pt x="131" y="1"/>
                      </a:moveTo>
                      <a:cubicBezTo>
                        <a:pt x="94" y="1"/>
                        <a:pt x="57" y="14"/>
                        <a:pt x="20" y="51"/>
                      </a:cubicBezTo>
                      <a:cubicBezTo>
                        <a:pt x="0" y="110"/>
                        <a:pt x="0" y="188"/>
                        <a:pt x="78" y="227"/>
                      </a:cubicBezTo>
                      <a:lnTo>
                        <a:pt x="97" y="246"/>
                      </a:lnTo>
                      <a:cubicBezTo>
                        <a:pt x="117" y="227"/>
                        <a:pt x="175" y="227"/>
                        <a:pt x="195" y="207"/>
                      </a:cubicBezTo>
                      <a:cubicBezTo>
                        <a:pt x="234" y="149"/>
                        <a:pt x="292" y="110"/>
                        <a:pt x="331" y="71"/>
                      </a:cubicBezTo>
                      <a:lnTo>
                        <a:pt x="195" y="13"/>
                      </a:lnTo>
                      <a:cubicBezTo>
                        <a:pt x="173" y="5"/>
                        <a:pt x="152" y="1"/>
                        <a:pt x="1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42"/>
                <p:cNvSpPr/>
                <p:nvPr/>
              </p:nvSpPr>
              <p:spPr>
                <a:xfrm>
                  <a:off x="357125" y="911500"/>
                  <a:ext cx="2450" cy="12175"/>
                </a:xfrm>
                <a:custGeom>
                  <a:avLst/>
                  <a:gdLst/>
                  <a:ahLst/>
                  <a:cxnLst/>
                  <a:rect l="l" t="t" r="r" b="b"/>
                  <a:pathLst>
                    <a:path w="98" h="487" extrusionOk="0">
                      <a:moveTo>
                        <a:pt x="0" y="1"/>
                      </a:moveTo>
                      <a:lnTo>
                        <a:pt x="0" y="487"/>
                      </a:lnTo>
                      <a:cubicBezTo>
                        <a:pt x="58" y="409"/>
                        <a:pt x="97" y="351"/>
                        <a:pt x="97" y="253"/>
                      </a:cubicBezTo>
                      <a:cubicBezTo>
                        <a:pt x="97" y="156"/>
                        <a:pt x="58" y="78"/>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42"/>
                <p:cNvSpPr/>
                <p:nvPr/>
              </p:nvSpPr>
              <p:spPr>
                <a:xfrm>
                  <a:off x="445625" y="946275"/>
                  <a:ext cx="41375" cy="26525"/>
                </a:xfrm>
                <a:custGeom>
                  <a:avLst/>
                  <a:gdLst/>
                  <a:ahLst/>
                  <a:cxnLst/>
                  <a:rect l="l" t="t" r="r" b="b"/>
                  <a:pathLst>
                    <a:path w="1655" h="1061" extrusionOk="0">
                      <a:moveTo>
                        <a:pt x="798" y="263"/>
                      </a:moveTo>
                      <a:cubicBezTo>
                        <a:pt x="974" y="263"/>
                        <a:pt x="1129" y="283"/>
                        <a:pt x="1246" y="361"/>
                      </a:cubicBezTo>
                      <a:cubicBezTo>
                        <a:pt x="1343" y="419"/>
                        <a:pt x="1382" y="477"/>
                        <a:pt x="1382" y="555"/>
                      </a:cubicBezTo>
                      <a:cubicBezTo>
                        <a:pt x="1382" y="633"/>
                        <a:pt x="1343" y="672"/>
                        <a:pt x="1246" y="750"/>
                      </a:cubicBezTo>
                      <a:cubicBezTo>
                        <a:pt x="1139" y="827"/>
                        <a:pt x="978" y="866"/>
                        <a:pt x="815" y="866"/>
                      </a:cubicBezTo>
                      <a:cubicBezTo>
                        <a:pt x="653" y="866"/>
                        <a:pt x="487" y="827"/>
                        <a:pt x="370" y="750"/>
                      </a:cubicBezTo>
                      <a:cubicBezTo>
                        <a:pt x="273" y="711"/>
                        <a:pt x="215" y="633"/>
                        <a:pt x="215" y="555"/>
                      </a:cubicBezTo>
                      <a:cubicBezTo>
                        <a:pt x="215" y="477"/>
                        <a:pt x="273" y="438"/>
                        <a:pt x="370" y="361"/>
                      </a:cubicBezTo>
                      <a:cubicBezTo>
                        <a:pt x="487" y="283"/>
                        <a:pt x="662" y="263"/>
                        <a:pt x="798" y="263"/>
                      </a:cubicBezTo>
                      <a:close/>
                      <a:moveTo>
                        <a:pt x="828" y="1"/>
                      </a:moveTo>
                      <a:cubicBezTo>
                        <a:pt x="628" y="1"/>
                        <a:pt x="429" y="49"/>
                        <a:pt x="273" y="146"/>
                      </a:cubicBezTo>
                      <a:cubicBezTo>
                        <a:pt x="98" y="244"/>
                        <a:pt x="1" y="380"/>
                        <a:pt x="1" y="536"/>
                      </a:cubicBezTo>
                      <a:cubicBezTo>
                        <a:pt x="1" y="672"/>
                        <a:pt x="98" y="827"/>
                        <a:pt x="273" y="925"/>
                      </a:cubicBezTo>
                      <a:cubicBezTo>
                        <a:pt x="448" y="1022"/>
                        <a:pt x="643" y="1061"/>
                        <a:pt x="837" y="1061"/>
                      </a:cubicBezTo>
                      <a:cubicBezTo>
                        <a:pt x="993" y="1061"/>
                        <a:pt x="1168" y="1041"/>
                        <a:pt x="1324" y="964"/>
                      </a:cubicBezTo>
                      <a:lnTo>
                        <a:pt x="1265" y="944"/>
                      </a:lnTo>
                      <a:cubicBezTo>
                        <a:pt x="1188" y="944"/>
                        <a:pt x="1168" y="866"/>
                        <a:pt x="1226" y="808"/>
                      </a:cubicBezTo>
                      <a:cubicBezTo>
                        <a:pt x="1241" y="764"/>
                        <a:pt x="1288" y="742"/>
                        <a:pt x="1336" y="742"/>
                      </a:cubicBezTo>
                      <a:cubicBezTo>
                        <a:pt x="1352" y="742"/>
                        <a:pt x="1368" y="745"/>
                        <a:pt x="1382" y="750"/>
                      </a:cubicBezTo>
                      <a:lnTo>
                        <a:pt x="1538" y="827"/>
                      </a:lnTo>
                      <a:cubicBezTo>
                        <a:pt x="1616" y="750"/>
                        <a:pt x="1654" y="652"/>
                        <a:pt x="1654" y="536"/>
                      </a:cubicBezTo>
                      <a:cubicBezTo>
                        <a:pt x="1654" y="380"/>
                        <a:pt x="1557" y="244"/>
                        <a:pt x="1382" y="146"/>
                      </a:cubicBezTo>
                      <a:cubicBezTo>
                        <a:pt x="1226" y="49"/>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42"/>
                <p:cNvSpPr/>
                <p:nvPr/>
              </p:nvSpPr>
              <p:spPr>
                <a:xfrm>
                  <a:off x="474825" y="965225"/>
                  <a:ext cx="8775" cy="6600"/>
                </a:xfrm>
                <a:custGeom>
                  <a:avLst/>
                  <a:gdLst/>
                  <a:ahLst/>
                  <a:cxnLst/>
                  <a:rect l="l" t="t" r="r" b="b"/>
                  <a:pathLst>
                    <a:path w="351" h="264" extrusionOk="0">
                      <a:moveTo>
                        <a:pt x="136" y="0"/>
                      </a:moveTo>
                      <a:cubicBezTo>
                        <a:pt x="97" y="0"/>
                        <a:pt x="58" y="18"/>
                        <a:pt x="20" y="69"/>
                      </a:cubicBezTo>
                      <a:cubicBezTo>
                        <a:pt x="0" y="108"/>
                        <a:pt x="0" y="186"/>
                        <a:pt x="78" y="245"/>
                      </a:cubicBezTo>
                      <a:lnTo>
                        <a:pt x="117" y="264"/>
                      </a:lnTo>
                      <a:cubicBezTo>
                        <a:pt x="156" y="245"/>
                        <a:pt x="175" y="245"/>
                        <a:pt x="195" y="206"/>
                      </a:cubicBezTo>
                      <a:cubicBezTo>
                        <a:pt x="272" y="167"/>
                        <a:pt x="311" y="147"/>
                        <a:pt x="350" y="89"/>
                      </a:cubicBezTo>
                      <a:lnTo>
                        <a:pt x="195" y="11"/>
                      </a:lnTo>
                      <a:cubicBezTo>
                        <a:pt x="175" y="5"/>
                        <a:pt x="156" y="0"/>
                        <a:pt x="1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42"/>
                <p:cNvSpPr/>
                <p:nvPr/>
              </p:nvSpPr>
              <p:spPr>
                <a:xfrm>
                  <a:off x="561875" y="1137900"/>
                  <a:ext cx="41375" cy="27025"/>
                </a:xfrm>
                <a:custGeom>
                  <a:avLst/>
                  <a:gdLst/>
                  <a:ahLst/>
                  <a:cxnLst/>
                  <a:rect l="l" t="t" r="r" b="b"/>
                  <a:pathLst>
                    <a:path w="1655" h="1081" extrusionOk="0">
                      <a:moveTo>
                        <a:pt x="1266" y="749"/>
                      </a:moveTo>
                      <a:cubicBezTo>
                        <a:pt x="1247" y="754"/>
                        <a:pt x="1231" y="762"/>
                        <a:pt x="1220" y="772"/>
                      </a:cubicBezTo>
                      <a:lnTo>
                        <a:pt x="1220" y="772"/>
                      </a:lnTo>
                      <a:cubicBezTo>
                        <a:pt x="1235" y="765"/>
                        <a:pt x="1251" y="758"/>
                        <a:pt x="1265" y="750"/>
                      </a:cubicBezTo>
                      <a:cubicBezTo>
                        <a:pt x="1265" y="750"/>
                        <a:pt x="1266" y="749"/>
                        <a:pt x="1266" y="749"/>
                      </a:cubicBezTo>
                      <a:close/>
                      <a:moveTo>
                        <a:pt x="825" y="1"/>
                      </a:moveTo>
                      <a:cubicBezTo>
                        <a:pt x="623" y="1"/>
                        <a:pt x="419" y="49"/>
                        <a:pt x="253" y="147"/>
                      </a:cubicBezTo>
                      <a:cubicBezTo>
                        <a:pt x="98" y="244"/>
                        <a:pt x="1" y="380"/>
                        <a:pt x="1" y="536"/>
                      </a:cubicBezTo>
                      <a:cubicBezTo>
                        <a:pt x="1" y="692"/>
                        <a:pt x="98" y="847"/>
                        <a:pt x="273" y="944"/>
                      </a:cubicBezTo>
                      <a:cubicBezTo>
                        <a:pt x="429" y="1042"/>
                        <a:pt x="623" y="1081"/>
                        <a:pt x="818" y="1081"/>
                      </a:cubicBezTo>
                      <a:cubicBezTo>
                        <a:pt x="993" y="1081"/>
                        <a:pt x="1129" y="1061"/>
                        <a:pt x="1285" y="983"/>
                      </a:cubicBezTo>
                      <a:lnTo>
                        <a:pt x="1265" y="964"/>
                      </a:lnTo>
                      <a:cubicBezTo>
                        <a:pt x="1207" y="944"/>
                        <a:pt x="1187" y="867"/>
                        <a:pt x="1207" y="789"/>
                      </a:cubicBezTo>
                      <a:cubicBezTo>
                        <a:pt x="1210" y="783"/>
                        <a:pt x="1214" y="777"/>
                        <a:pt x="1220" y="772"/>
                      </a:cubicBezTo>
                      <a:lnTo>
                        <a:pt x="1220" y="772"/>
                      </a:lnTo>
                      <a:cubicBezTo>
                        <a:pt x="1101" y="825"/>
                        <a:pt x="955" y="852"/>
                        <a:pt x="813" y="852"/>
                      </a:cubicBezTo>
                      <a:cubicBezTo>
                        <a:pt x="652" y="852"/>
                        <a:pt x="497" y="818"/>
                        <a:pt x="390" y="750"/>
                      </a:cubicBezTo>
                      <a:cubicBezTo>
                        <a:pt x="292" y="692"/>
                        <a:pt x="234" y="633"/>
                        <a:pt x="234" y="555"/>
                      </a:cubicBezTo>
                      <a:cubicBezTo>
                        <a:pt x="234" y="478"/>
                        <a:pt x="292" y="400"/>
                        <a:pt x="390" y="361"/>
                      </a:cubicBezTo>
                      <a:cubicBezTo>
                        <a:pt x="506" y="283"/>
                        <a:pt x="681" y="264"/>
                        <a:pt x="818" y="264"/>
                      </a:cubicBezTo>
                      <a:cubicBezTo>
                        <a:pt x="993" y="264"/>
                        <a:pt x="1129" y="283"/>
                        <a:pt x="1265" y="361"/>
                      </a:cubicBezTo>
                      <a:cubicBezTo>
                        <a:pt x="1362" y="400"/>
                        <a:pt x="1401" y="478"/>
                        <a:pt x="1401" y="555"/>
                      </a:cubicBezTo>
                      <a:cubicBezTo>
                        <a:pt x="1401" y="633"/>
                        <a:pt x="1363" y="672"/>
                        <a:pt x="1266" y="749"/>
                      </a:cubicBezTo>
                      <a:lnTo>
                        <a:pt x="1266" y="749"/>
                      </a:lnTo>
                      <a:cubicBezTo>
                        <a:pt x="1282" y="745"/>
                        <a:pt x="1301" y="742"/>
                        <a:pt x="1320" y="742"/>
                      </a:cubicBezTo>
                      <a:cubicBezTo>
                        <a:pt x="1340" y="742"/>
                        <a:pt x="1361" y="745"/>
                        <a:pt x="1382" y="750"/>
                      </a:cubicBezTo>
                      <a:lnTo>
                        <a:pt x="1499" y="828"/>
                      </a:lnTo>
                      <a:cubicBezTo>
                        <a:pt x="1596" y="730"/>
                        <a:pt x="1654" y="633"/>
                        <a:pt x="1654" y="536"/>
                      </a:cubicBezTo>
                      <a:cubicBezTo>
                        <a:pt x="1654" y="380"/>
                        <a:pt x="1557" y="244"/>
                        <a:pt x="1382" y="147"/>
                      </a:cubicBezTo>
                      <a:cubicBezTo>
                        <a:pt x="1226" y="49"/>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42"/>
                <p:cNvSpPr/>
                <p:nvPr/>
              </p:nvSpPr>
              <p:spPr>
                <a:xfrm>
                  <a:off x="592025" y="1156600"/>
                  <a:ext cx="8300" cy="5900"/>
                </a:xfrm>
                <a:custGeom>
                  <a:avLst/>
                  <a:gdLst/>
                  <a:ahLst/>
                  <a:cxnLst/>
                  <a:rect l="l" t="t" r="r" b="b"/>
                  <a:pathLst>
                    <a:path w="332" h="236" extrusionOk="0">
                      <a:moveTo>
                        <a:pt x="124" y="0"/>
                      </a:moveTo>
                      <a:cubicBezTo>
                        <a:pt x="86" y="0"/>
                        <a:pt x="52" y="17"/>
                        <a:pt x="40" y="41"/>
                      </a:cubicBezTo>
                      <a:cubicBezTo>
                        <a:pt x="1" y="99"/>
                        <a:pt x="1" y="177"/>
                        <a:pt x="79" y="216"/>
                      </a:cubicBezTo>
                      <a:lnTo>
                        <a:pt x="98" y="235"/>
                      </a:lnTo>
                      <a:cubicBezTo>
                        <a:pt x="137" y="216"/>
                        <a:pt x="176" y="216"/>
                        <a:pt x="195" y="196"/>
                      </a:cubicBezTo>
                      <a:cubicBezTo>
                        <a:pt x="254" y="177"/>
                        <a:pt x="293" y="119"/>
                        <a:pt x="331" y="99"/>
                      </a:cubicBezTo>
                      <a:lnTo>
                        <a:pt x="195" y="21"/>
                      </a:lnTo>
                      <a:cubicBezTo>
                        <a:pt x="173" y="6"/>
                        <a:pt x="148"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42"/>
                <p:cNvSpPr/>
                <p:nvPr/>
              </p:nvSpPr>
              <p:spPr>
                <a:xfrm>
                  <a:off x="488925" y="1128175"/>
                  <a:ext cx="41850" cy="26550"/>
                </a:xfrm>
                <a:custGeom>
                  <a:avLst/>
                  <a:gdLst/>
                  <a:ahLst/>
                  <a:cxnLst/>
                  <a:rect l="l" t="t" r="r" b="b"/>
                  <a:pathLst>
                    <a:path w="1674" h="1062" extrusionOk="0">
                      <a:moveTo>
                        <a:pt x="817" y="244"/>
                      </a:moveTo>
                      <a:cubicBezTo>
                        <a:pt x="993" y="244"/>
                        <a:pt x="1129" y="263"/>
                        <a:pt x="1265" y="341"/>
                      </a:cubicBezTo>
                      <a:cubicBezTo>
                        <a:pt x="1362" y="380"/>
                        <a:pt x="1401" y="458"/>
                        <a:pt x="1401" y="536"/>
                      </a:cubicBezTo>
                      <a:cubicBezTo>
                        <a:pt x="1401" y="594"/>
                        <a:pt x="1362" y="653"/>
                        <a:pt x="1265" y="730"/>
                      </a:cubicBezTo>
                      <a:cubicBezTo>
                        <a:pt x="1138" y="798"/>
                        <a:pt x="973" y="832"/>
                        <a:pt x="813" y="832"/>
                      </a:cubicBezTo>
                      <a:cubicBezTo>
                        <a:pt x="652" y="832"/>
                        <a:pt x="496" y="798"/>
                        <a:pt x="389" y="730"/>
                      </a:cubicBezTo>
                      <a:cubicBezTo>
                        <a:pt x="292" y="672"/>
                        <a:pt x="234" y="594"/>
                        <a:pt x="234" y="536"/>
                      </a:cubicBezTo>
                      <a:cubicBezTo>
                        <a:pt x="234" y="458"/>
                        <a:pt x="292" y="380"/>
                        <a:pt x="389" y="341"/>
                      </a:cubicBezTo>
                      <a:cubicBezTo>
                        <a:pt x="506" y="263"/>
                        <a:pt x="681" y="244"/>
                        <a:pt x="817" y="244"/>
                      </a:cubicBezTo>
                      <a:close/>
                      <a:moveTo>
                        <a:pt x="847" y="1"/>
                      </a:moveTo>
                      <a:cubicBezTo>
                        <a:pt x="647" y="1"/>
                        <a:pt x="448" y="49"/>
                        <a:pt x="292" y="147"/>
                      </a:cubicBezTo>
                      <a:cubicBezTo>
                        <a:pt x="117" y="244"/>
                        <a:pt x="20" y="380"/>
                        <a:pt x="20" y="536"/>
                      </a:cubicBezTo>
                      <a:cubicBezTo>
                        <a:pt x="0" y="672"/>
                        <a:pt x="98" y="828"/>
                        <a:pt x="273" y="925"/>
                      </a:cubicBezTo>
                      <a:cubicBezTo>
                        <a:pt x="428" y="1022"/>
                        <a:pt x="623" y="1061"/>
                        <a:pt x="817" y="1061"/>
                      </a:cubicBezTo>
                      <a:cubicBezTo>
                        <a:pt x="993" y="1061"/>
                        <a:pt x="1168" y="1042"/>
                        <a:pt x="1304" y="964"/>
                      </a:cubicBezTo>
                      <a:cubicBezTo>
                        <a:pt x="1265" y="944"/>
                        <a:pt x="1245" y="867"/>
                        <a:pt x="1265" y="789"/>
                      </a:cubicBezTo>
                      <a:cubicBezTo>
                        <a:pt x="1279" y="760"/>
                        <a:pt x="1325" y="742"/>
                        <a:pt x="1371" y="742"/>
                      </a:cubicBezTo>
                      <a:cubicBezTo>
                        <a:pt x="1388" y="742"/>
                        <a:pt x="1405" y="745"/>
                        <a:pt x="1421" y="750"/>
                      </a:cubicBezTo>
                      <a:lnTo>
                        <a:pt x="1557" y="828"/>
                      </a:lnTo>
                      <a:cubicBezTo>
                        <a:pt x="1615" y="750"/>
                        <a:pt x="1673" y="653"/>
                        <a:pt x="1673" y="536"/>
                      </a:cubicBezTo>
                      <a:cubicBezTo>
                        <a:pt x="1673" y="380"/>
                        <a:pt x="1576" y="244"/>
                        <a:pt x="1401" y="147"/>
                      </a:cubicBezTo>
                      <a:cubicBezTo>
                        <a:pt x="1245" y="49"/>
                        <a:pt x="1046" y="1"/>
                        <a:pt x="8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42"/>
                <p:cNvSpPr/>
                <p:nvPr/>
              </p:nvSpPr>
              <p:spPr>
                <a:xfrm>
                  <a:off x="520050" y="1145450"/>
                  <a:ext cx="7325" cy="6350"/>
                </a:xfrm>
                <a:custGeom>
                  <a:avLst/>
                  <a:gdLst/>
                  <a:ahLst/>
                  <a:cxnLst/>
                  <a:rect l="l" t="t" r="r" b="b"/>
                  <a:pathLst>
                    <a:path w="293" h="254" extrusionOk="0">
                      <a:moveTo>
                        <a:pt x="156" y="0"/>
                      </a:moveTo>
                      <a:cubicBezTo>
                        <a:pt x="137" y="0"/>
                        <a:pt x="59" y="39"/>
                        <a:pt x="20" y="78"/>
                      </a:cubicBezTo>
                      <a:cubicBezTo>
                        <a:pt x="0" y="117"/>
                        <a:pt x="0" y="195"/>
                        <a:pt x="59" y="253"/>
                      </a:cubicBezTo>
                      <a:cubicBezTo>
                        <a:pt x="98" y="253"/>
                        <a:pt x="117" y="214"/>
                        <a:pt x="137" y="195"/>
                      </a:cubicBezTo>
                      <a:cubicBezTo>
                        <a:pt x="195" y="176"/>
                        <a:pt x="234" y="117"/>
                        <a:pt x="292" y="78"/>
                      </a:cubicBezTo>
                      <a:lnTo>
                        <a:pt x="15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42"/>
                <p:cNvSpPr/>
                <p:nvPr/>
              </p:nvSpPr>
              <p:spPr>
                <a:xfrm>
                  <a:off x="1417900" y="1087325"/>
                  <a:ext cx="41350" cy="26525"/>
                </a:xfrm>
                <a:custGeom>
                  <a:avLst/>
                  <a:gdLst/>
                  <a:ahLst/>
                  <a:cxnLst/>
                  <a:rect l="l" t="t" r="r" b="b"/>
                  <a:pathLst>
                    <a:path w="1654" h="1061" extrusionOk="0">
                      <a:moveTo>
                        <a:pt x="374" y="721"/>
                      </a:moveTo>
                      <a:cubicBezTo>
                        <a:pt x="379" y="724"/>
                        <a:pt x="384" y="727"/>
                        <a:pt x="389" y="730"/>
                      </a:cubicBezTo>
                      <a:cubicBezTo>
                        <a:pt x="413" y="745"/>
                        <a:pt x="440" y="759"/>
                        <a:pt x="468" y="771"/>
                      </a:cubicBezTo>
                      <a:lnTo>
                        <a:pt x="468" y="771"/>
                      </a:lnTo>
                      <a:cubicBezTo>
                        <a:pt x="468" y="770"/>
                        <a:pt x="467" y="770"/>
                        <a:pt x="467" y="769"/>
                      </a:cubicBezTo>
                      <a:cubicBezTo>
                        <a:pt x="439" y="740"/>
                        <a:pt x="405" y="726"/>
                        <a:pt x="374" y="721"/>
                      </a:cubicBezTo>
                      <a:close/>
                      <a:moveTo>
                        <a:pt x="827" y="1"/>
                      </a:moveTo>
                      <a:cubicBezTo>
                        <a:pt x="628" y="1"/>
                        <a:pt x="428" y="49"/>
                        <a:pt x="273" y="146"/>
                      </a:cubicBezTo>
                      <a:cubicBezTo>
                        <a:pt x="98" y="244"/>
                        <a:pt x="0" y="380"/>
                        <a:pt x="0" y="536"/>
                      </a:cubicBezTo>
                      <a:cubicBezTo>
                        <a:pt x="0" y="633"/>
                        <a:pt x="39" y="750"/>
                        <a:pt x="136" y="827"/>
                      </a:cubicBezTo>
                      <a:lnTo>
                        <a:pt x="292" y="730"/>
                      </a:lnTo>
                      <a:cubicBezTo>
                        <a:pt x="306" y="723"/>
                        <a:pt x="326" y="718"/>
                        <a:pt x="348" y="718"/>
                      </a:cubicBezTo>
                      <a:cubicBezTo>
                        <a:pt x="356" y="718"/>
                        <a:pt x="365" y="719"/>
                        <a:pt x="374" y="721"/>
                      </a:cubicBezTo>
                      <a:lnTo>
                        <a:pt x="374" y="721"/>
                      </a:lnTo>
                      <a:cubicBezTo>
                        <a:pt x="286" y="665"/>
                        <a:pt x="234" y="609"/>
                        <a:pt x="234" y="536"/>
                      </a:cubicBezTo>
                      <a:cubicBezTo>
                        <a:pt x="234" y="458"/>
                        <a:pt x="312" y="380"/>
                        <a:pt x="389" y="341"/>
                      </a:cubicBezTo>
                      <a:cubicBezTo>
                        <a:pt x="506" y="263"/>
                        <a:pt x="681" y="244"/>
                        <a:pt x="817" y="244"/>
                      </a:cubicBezTo>
                      <a:cubicBezTo>
                        <a:pt x="993" y="244"/>
                        <a:pt x="1129" y="263"/>
                        <a:pt x="1265" y="341"/>
                      </a:cubicBezTo>
                      <a:cubicBezTo>
                        <a:pt x="1362" y="380"/>
                        <a:pt x="1401" y="458"/>
                        <a:pt x="1401" y="536"/>
                      </a:cubicBezTo>
                      <a:cubicBezTo>
                        <a:pt x="1401" y="613"/>
                        <a:pt x="1362" y="652"/>
                        <a:pt x="1265" y="730"/>
                      </a:cubicBezTo>
                      <a:cubicBezTo>
                        <a:pt x="1138" y="798"/>
                        <a:pt x="973" y="832"/>
                        <a:pt x="813" y="832"/>
                      </a:cubicBezTo>
                      <a:cubicBezTo>
                        <a:pt x="688" y="832"/>
                        <a:pt x="566" y="812"/>
                        <a:pt x="468" y="771"/>
                      </a:cubicBezTo>
                      <a:lnTo>
                        <a:pt x="468" y="771"/>
                      </a:lnTo>
                      <a:cubicBezTo>
                        <a:pt x="487" y="829"/>
                        <a:pt x="486" y="906"/>
                        <a:pt x="409" y="944"/>
                      </a:cubicBezTo>
                      <a:lnTo>
                        <a:pt x="370" y="964"/>
                      </a:lnTo>
                      <a:cubicBezTo>
                        <a:pt x="506" y="1022"/>
                        <a:pt x="681" y="1061"/>
                        <a:pt x="817" y="1061"/>
                      </a:cubicBezTo>
                      <a:cubicBezTo>
                        <a:pt x="1012" y="1061"/>
                        <a:pt x="1245" y="1022"/>
                        <a:pt x="1382" y="925"/>
                      </a:cubicBezTo>
                      <a:cubicBezTo>
                        <a:pt x="1557" y="827"/>
                        <a:pt x="1654" y="672"/>
                        <a:pt x="1654" y="536"/>
                      </a:cubicBezTo>
                      <a:cubicBezTo>
                        <a:pt x="1654" y="380"/>
                        <a:pt x="1557" y="244"/>
                        <a:pt x="1382" y="146"/>
                      </a:cubicBezTo>
                      <a:cubicBezTo>
                        <a:pt x="1226" y="49"/>
                        <a:pt x="1027" y="1"/>
                        <a:pt x="8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42"/>
                <p:cNvSpPr/>
                <p:nvPr/>
              </p:nvSpPr>
              <p:spPr>
                <a:xfrm>
                  <a:off x="1421300" y="1105150"/>
                  <a:ext cx="8775" cy="6275"/>
                </a:xfrm>
                <a:custGeom>
                  <a:avLst/>
                  <a:gdLst/>
                  <a:ahLst/>
                  <a:cxnLst/>
                  <a:rect l="l" t="t" r="r" b="b"/>
                  <a:pathLst>
                    <a:path w="351" h="251" extrusionOk="0">
                      <a:moveTo>
                        <a:pt x="219" y="1"/>
                      </a:moveTo>
                      <a:cubicBezTo>
                        <a:pt x="200" y="1"/>
                        <a:pt x="179" y="6"/>
                        <a:pt x="156" y="17"/>
                      </a:cubicBezTo>
                      <a:lnTo>
                        <a:pt x="0" y="114"/>
                      </a:lnTo>
                      <a:cubicBezTo>
                        <a:pt x="59" y="153"/>
                        <a:pt x="78" y="192"/>
                        <a:pt x="137" y="212"/>
                      </a:cubicBezTo>
                      <a:cubicBezTo>
                        <a:pt x="156" y="231"/>
                        <a:pt x="195" y="231"/>
                        <a:pt x="234" y="251"/>
                      </a:cubicBezTo>
                      <a:lnTo>
                        <a:pt x="273" y="231"/>
                      </a:lnTo>
                      <a:cubicBezTo>
                        <a:pt x="351" y="212"/>
                        <a:pt x="351" y="114"/>
                        <a:pt x="331" y="56"/>
                      </a:cubicBezTo>
                      <a:cubicBezTo>
                        <a:pt x="304" y="29"/>
                        <a:pt x="266" y="1"/>
                        <a:pt x="2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42"/>
                <p:cNvSpPr/>
                <p:nvPr/>
              </p:nvSpPr>
              <p:spPr>
                <a:xfrm>
                  <a:off x="1311875" y="1117475"/>
                  <a:ext cx="41350" cy="27025"/>
                </a:xfrm>
                <a:custGeom>
                  <a:avLst/>
                  <a:gdLst/>
                  <a:ahLst/>
                  <a:cxnLst/>
                  <a:rect l="l" t="t" r="r" b="b"/>
                  <a:pathLst>
                    <a:path w="1654" h="1081" extrusionOk="0">
                      <a:moveTo>
                        <a:pt x="837" y="244"/>
                      </a:moveTo>
                      <a:cubicBezTo>
                        <a:pt x="1012" y="244"/>
                        <a:pt x="1148" y="263"/>
                        <a:pt x="1265" y="341"/>
                      </a:cubicBezTo>
                      <a:cubicBezTo>
                        <a:pt x="1362" y="400"/>
                        <a:pt x="1420" y="458"/>
                        <a:pt x="1420" y="536"/>
                      </a:cubicBezTo>
                      <a:cubicBezTo>
                        <a:pt x="1420" y="614"/>
                        <a:pt x="1362" y="672"/>
                        <a:pt x="1265" y="730"/>
                      </a:cubicBezTo>
                      <a:cubicBezTo>
                        <a:pt x="1148" y="808"/>
                        <a:pt x="983" y="847"/>
                        <a:pt x="820" y="847"/>
                      </a:cubicBezTo>
                      <a:cubicBezTo>
                        <a:pt x="657" y="847"/>
                        <a:pt x="496" y="808"/>
                        <a:pt x="389" y="730"/>
                      </a:cubicBezTo>
                      <a:cubicBezTo>
                        <a:pt x="292" y="691"/>
                        <a:pt x="253" y="614"/>
                        <a:pt x="253" y="536"/>
                      </a:cubicBezTo>
                      <a:cubicBezTo>
                        <a:pt x="253" y="458"/>
                        <a:pt x="292" y="419"/>
                        <a:pt x="389" y="341"/>
                      </a:cubicBezTo>
                      <a:cubicBezTo>
                        <a:pt x="525" y="263"/>
                        <a:pt x="681" y="244"/>
                        <a:pt x="837" y="244"/>
                      </a:cubicBezTo>
                      <a:close/>
                      <a:moveTo>
                        <a:pt x="829" y="1"/>
                      </a:moveTo>
                      <a:cubicBezTo>
                        <a:pt x="628" y="1"/>
                        <a:pt x="428" y="49"/>
                        <a:pt x="272" y="147"/>
                      </a:cubicBezTo>
                      <a:cubicBezTo>
                        <a:pt x="97" y="244"/>
                        <a:pt x="0" y="400"/>
                        <a:pt x="0" y="536"/>
                      </a:cubicBezTo>
                      <a:cubicBezTo>
                        <a:pt x="0" y="633"/>
                        <a:pt x="58" y="730"/>
                        <a:pt x="136" y="808"/>
                      </a:cubicBezTo>
                      <a:lnTo>
                        <a:pt x="253" y="730"/>
                      </a:lnTo>
                      <a:cubicBezTo>
                        <a:pt x="262" y="726"/>
                        <a:pt x="274" y="723"/>
                        <a:pt x="286" y="723"/>
                      </a:cubicBezTo>
                      <a:cubicBezTo>
                        <a:pt x="328" y="723"/>
                        <a:pt x="384" y="749"/>
                        <a:pt x="428" y="808"/>
                      </a:cubicBezTo>
                      <a:cubicBezTo>
                        <a:pt x="448" y="847"/>
                        <a:pt x="448" y="925"/>
                        <a:pt x="370" y="983"/>
                      </a:cubicBezTo>
                      <a:lnTo>
                        <a:pt x="350" y="983"/>
                      </a:lnTo>
                      <a:cubicBezTo>
                        <a:pt x="486" y="1061"/>
                        <a:pt x="662" y="1081"/>
                        <a:pt x="837" y="1081"/>
                      </a:cubicBezTo>
                      <a:cubicBezTo>
                        <a:pt x="1031" y="1081"/>
                        <a:pt x="1245" y="1022"/>
                        <a:pt x="1401" y="925"/>
                      </a:cubicBezTo>
                      <a:cubicBezTo>
                        <a:pt x="1557" y="828"/>
                        <a:pt x="1654" y="691"/>
                        <a:pt x="1654" y="536"/>
                      </a:cubicBezTo>
                      <a:cubicBezTo>
                        <a:pt x="1654" y="400"/>
                        <a:pt x="1557" y="244"/>
                        <a:pt x="1401" y="147"/>
                      </a:cubicBezTo>
                      <a:cubicBezTo>
                        <a:pt x="1236" y="49"/>
                        <a:pt x="1031" y="1"/>
                        <a:pt x="8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42"/>
                <p:cNvSpPr/>
                <p:nvPr/>
              </p:nvSpPr>
              <p:spPr>
                <a:xfrm>
                  <a:off x="1314775" y="1135550"/>
                  <a:ext cx="8300" cy="5550"/>
                </a:xfrm>
                <a:custGeom>
                  <a:avLst/>
                  <a:gdLst/>
                  <a:ahLst/>
                  <a:cxnLst/>
                  <a:rect l="l" t="t" r="r" b="b"/>
                  <a:pathLst>
                    <a:path w="332" h="222" extrusionOk="0">
                      <a:moveTo>
                        <a:pt x="184" y="0"/>
                      </a:moveTo>
                      <a:cubicBezTo>
                        <a:pt x="167" y="0"/>
                        <a:pt x="152" y="2"/>
                        <a:pt x="137" y="7"/>
                      </a:cubicBezTo>
                      <a:lnTo>
                        <a:pt x="1" y="85"/>
                      </a:lnTo>
                      <a:cubicBezTo>
                        <a:pt x="59" y="143"/>
                        <a:pt x="79" y="182"/>
                        <a:pt x="156" y="202"/>
                      </a:cubicBezTo>
                      <a:cubicBezTo>
                        <a:pt x="176" y="221"/>
                        <a:pt x="215" y="221"/>
                        <a:pt x="234" y="221"/>
                      </a:cubicBezTo>
                      <a:lnTo>
                        <a:pt x="254" y="221"/>
                      </a:lnTo>
                      <a:cubicBezTo>
                        <a:pt x="312" y="202"/>
                        <a:pt x="332" y="124"/>
                        <a:pt x="312" y="66"/>
                      </a:cubicBezTo>
                      <a:cubicBezTo>
                        <a:pt x="283" y="22"/>
                        <a:pt x="232"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42"/>
                <p:cNvSpPr/>
                <p:nvPr/>
              </p:nvSpPr>
              <p:spPr>
                <a:xfrm>
                  <a:off x="1399425" y="1004650"/>
                  <a:ext cx="41350" cy="26525"/>
                </a:xfrm>
                <a:custGeom>
                  <a:avLst/>
                  <a:gdLst/>
                  <a:ahLst/>
                  <a:cxnLst/>
                  <a:rect l="l" t="t" r="r" b="b"/>
                  <a:pathLst>
                    <a:path w="1654" h="1061" extrusionOk="0">
                      <a:moveTo>
                        <a:pt x="339" y="722"/>
                      </a:moveTo>
                      <a:cubicBezTo>
                        <a:pt x="353" y="732"/>
                        <a:pt x="370" y="742"/>
                        <a:pt x="389" y="749"/>
                      </a:cubicBezTo>
                      <a:cubicBezTo>
                        <a:pt x="409" y="763"/>
                        <a:pt x="430" y="776"/>
                        <a:pt x="453" y="788"/>
                      </a:cubicBezTo>
                      <a:lnTo>
                        <a:pt x="453" y="788"/>
                      </a:lnTo>
                      <a:cubicBezTo>
                        <a:pt x="451" y="781"/>
                        <a:pt x="450" y="775"/>
                        <a:pt x="447" y="769"/>
                      </a:cubicBezTo>
                      <a:cubicBezTo>
                        <a:pt x="434" y="741"/>
                        <a:pt x="390" y="723"/>
                        <a:pt x="339" y="722"/>
                      </a:cubicBezTo>
                      <a:close/>
                      <a:moveTo>
                        <a:pt x="827" y="0"/>
                      </a:moveTo>
                      <a:cubicBezTo>
                        <a:pt x="627" y="0"/>
                        <a:pt x="428" y="49"/>
                        <a:pt x="272" y="146"/>
                      </a:cubicBezTo>
                      <a:cubicBezTo>
                        <a:pt x="97" y="243"/>
                        <a:pt x="0" y="380"/>
                        <a:pt x="0" y="535"/>
                      </a:cubicBezTo>
                      <a:cubicBezTo>
                        <a:pt x="0" y="632"/>
                        <a:pt x="58" y="730"/>
                        <a:pt x="136" y="827"/>
                      </a:cubicBezTo>
                      <a:lnTo>
                        <a:pt x="272" y="730"/>
                      </a:lnTo>
                      <a:cubicBezTo>
                        <a:pt x="293" y="725"/>
                        <a:pt x="314" y="722"/>
                        <a:pt x="334" y="722"/>
                      </a:cubicBezTo>
                      <a:cubicBezTo>
                        <a:pt x="335" y="722"/>
                        <a:pt x="337" y="722"/>
                        <a:pt x="339" y="722"/>
                      </a:cubicBezTo>
                      <a:lnTo>
                        <a:pt x="339" y="722"/>
                      </a:lnTo>
                      <a:cubicBezTo>
                        <a:pt x="278" y="680"/>
                        <a:pt x="253" y="617"/>
                        <a:pt x="253" y="555"/>
                      </a:cubicBezTo>
                      <a:cubicBezTo>
                        <a:pt x="253" y="477"/>
                        <a:pt x="292" y="418"/>
                        <a:pt x="389" y="360"/>
                      </a:cubicBezTo>
                      <a:cubicBezTo>
                        <a:pt x="506" y="282"/>
                        <a:pt x="681" y="263"/>
                        <a:pt x="837" y="263"/>
                      </a:cubicBezTo>
                      <a:cubicBezTo>
                        <a:pt x="992" y="263"/>
                        <a:pt x="1148" y="282"/>
                        <a:pt x="1265" y="360"/>
                      </a:cubicBezTo>
                      <a:cubicBezTo>
                        <a:pt x="1362" y="418"/>
                        <a:pt x="1420" y="477"/>
                        <a:pt x="1420" y="555"/>
                      </a:cubicBezTo>
                      <a:cubicBezTo>
                        <a:pt x="1420" y="632"/>
                        <a:pt x="1362" y="671"/>
                        <a:pt x="1265" y="749"/>
                      </a:cubicBezTo>
                      <a:cubicBezTo>
                        <a:pt x="1148" y="827"/>
                        <a:pt x="982" y="866"/>
                        <a:pt x="820" y="866"/>
                      </a:cubicBezTo>
                      <a:cubicBezTo>
                        <a:pt x="686" y="866"/>
                        <a:pt x="555" y="840"/>
                        <a:pt x="453" y="788"/>
                      </a:cubicBezTo>
                      <a:lnTo>
                        <a:pt x="453" y="788"/>
                      </a:lnTo>
                      <a:cubicBezTo>
                        <a:pt x="466" y="843"/>
                        <a:pt x="459" y="909"/>
                        <a:pt x="389" y="944"/>
                      </a:cubicBezTo>
                      <a:lnTo>
                        <a:pt x="350" y="963"/>
                      </a:lnTo>
                      <a:cubicBezTo>
                        <a:pt x="486" y="1041"/>
                        <a:pt x="661" y="1060"/>
                        <a:pt x="837" y="1060"/>
                      </a:cubicBezTo>
                      <a:cubicBezTo>
                        <a:pt x="1031" y="1060"/>
                        <a:pt x="1245" y="1022"/>
                        <a:pt x="1381" y="924"/>
                      </a:cubicBezTo>
                      <a:cubicBezTo>
                        <a:pt x="1556" y="827"/>
                        <a:pt x="1654" y="671"/>
                        <a:pt x="1654" y="535"/>
                      </a:cubicBezTo>
                      <a:cubicBezTo>
                        <a:pt x="1654" y="380"/>
                        <a:pt x="1556" y="243"/>
                        <a:pt x="1381" y="146"/>
                      </a:cubicBezTo>
                      <a:cubicBezTo>
                        <a:pt x="1226" y="49"/>
                        <a:pt x="1026"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42"/>
                <p:cNvSpPr/>
                <p:nvPr/>
              </p:nvSpPr>
              <p:spPr>
                <a:xfrm>
                  <a:off x="1402825" y="1023175"/>
                  <a:ext cx="8275" cy="6550"/>
                </a:xfrm>
                <a:custGeom>
                  <a:avLst/>
                  <a:gdLst/>
                  <a:ahLst/>
                  <a:cxnLst/>
                  <a:rect l="l" t="t" r="r" b="b"/>
                  <a:pathLst>
                    <a:path w="331" h="262" extrusionOk="0">
                      <a:moveTo>
                        <a:pt x="194" y="1"/>
                      </a:moveTo>
                      <a:cubicBezTo>
                        <a:pt x="175" y="1"/>
                        <a:pt x="156" y="3"/>
                        <a:pt x="136" y="8"/>
                      </a:cubicBezTo>
                      <a:lnTo>
                        <a:pt x="0" y="105"/>
                      </a:lnTo>
                      <a:cubicBezTo>
                        <a:pt x="39" y="125"/>
                        <a:pt x="97" y="164"/>
                        <a:pt x="136" y="203"/>
                      </a:cubicBezTo>
                      <a:cubicBezTo>
                        <a:pt x="156" y="222"/>
                        <a:pt x="195" y="222"/>
                        <a:pt x="214" y="261"/>
                      </a:cubicBezTo>
                      <a:lnTo>
                        <a:pt x="253" y="222"/>
                      </a:lnTo>
                      <a:cubicBezTo>
                        <a:pt x="311" y="203"/>
                        <a:pt x="331" y="125"/>
                        <a:pt x="311" y="67"/>
                      </a:cubicBezTo>
                      <a:cubicBezTo>
                        <a:pt x="297" y="23"/>
                        <a:pt x="249" y="1"/>
                        <a:pt x="1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42"/>
                <p:cNvSpPr/>
                <p:nvPr/>
              </p:nvSpPr>
              <p:spPr>
                <a:xfrm>
                  <a:off x="1310400" y="1025075"/>
                  <a:ext cx="40875" cy="27025"/>
                </a:xfrm>
                <a:custGeom>
                  <a:avLst/>
                  <a:gdLst/>
                  <a:ahLst/>
                  <a:cxnLst/>
                  <a:rect l="l" t="t" r="r" b="b"/>
                  <a:pathLst>
                    <a:path w="1635" h="1081" extrusionOk="0">
                      <a:moveTo>
                        <a:pt x="818" y="263"/>
                      </a:moveTo>
                      <a:cubicBezTo>
                        <a:pt x="974" y="263"/>
                        <a:pt x="1129" y="302"/>
                        <a:pt x="1265" y="380"/>
                      </a:cubicBezTo>
                      <a:cubicBezTo>
                        <a:pt x="1363" y="419"/>
                        <a:pt x="1402" y="496"/>
                        <a:pt x="1402" y="574"/>
                      </a:cubicBezTo>
                      <a:cubicBezTo>
                        <a:pt x="1402" y="633"/>
                        <a:pt x="1343" y="691"/>
                        <a:pt x="1265" y="769"/>
                      </a:cubicBezTo>
                      <a:cubicBezTo>
                        <a:pt x="1139" y="837"/>
                        <a:pt x="974" y="871"/>
                        <a:pt x="813" y="871"/>
                      </a:cubicBezTo>
                      <a:cubicBezTo>
                        <a:pt x="652" y="871"/>
                        <a:pt x="497" y="837"/>
                        <a:pt x="390" y="769"/>
                      </a:cubicBezTo>
                      <a:cubicBezTo>
                        <a:pt x="293" y="710"/>
                        <a:pt x="234" y="633"/>
                        <a:pt x="234" y="574"/>
                      </a:cubicBezTo>
                      <a:cubicBezTo>
                        <a:pt x="234" y="496"/>
                        <a:pt x="293" y="419"/>
                        <a:pt x="390" y="380"/>
                      </a:cubicBezTo>
                      <a:cubicBezTo>
                        <a:pt x="507" y="302"/>
                        <a:pt x="682" y="263"/>
                        <a:pt x="818" y="263"/>
                      </a:cubicBezTo>
                      <a:close/>
                      <a:moveTo>
                        <a:pt x="825" y="0"/>
                      </a:moveTo>
                      <a:cubicBezTo>
                        <a:pt x="623" y="0"/>
                        <a:pt x="419" y="49"/>
                        <a:pt x="254" y="146"/>
                      </a:cubicBezTo>
                      <a:cubicBezTo>
                        <a:pt x="98" y="243"/>
                        <a:pt x="1" y="399"/>
                        <a:pt x="1" y="535"/>
                      </a:cubicBezTo>
                      <a:cubicBezTo>
                        <a:pt x="1" y="633"/>
                        <a:pt x="40" y="730"/>
                        <a:pt x="117" y="808"/>
                      </a:cubicBezTo>
                      <a:lnTo>
                        <a:pt x="234" y="730"/>
                      </a:lnTo>
                      <a:cubicBezTo>
                        <a:pt x="293" y="730"/>
                        <a:pt x="351" y="749"/>
                        <a:pt x="390" y="808"/>
                      </a:cubicBezTo>
                      <a:cubicBezTo>
                        <a:pt x="409" y="866"/>
                        <a:pt x="409" y="924"/>
                        <a:pt x="331" y="983"/>
                      </a:cubicBezTo>
                      <a:cubicBezTo>
                        <a:pt x="487" y="1061"/>
                        <a:pt x="643" y="1080"/>
                        <a:pt x="818" y="1080"/>
                      </a:cubicBezTo>
                      <a:cubicBezTo>
                        <a:pt x="1012" y="1080"/>
                        <a:pt x="1226" y="1022"/>
                        <a:pt x="1382" y="924"/>
                      </a:cubicBezTo>
                      <a:cubicBezTo>
                        <a:pt x="1557" y="827"/>
                        <a:pt x="1635" y="691"/>
                        <a:pt x="1635" y="535"/>
                      </a:cubicBezTo>
                      <a:cubicBezTo>
                        <a:pt x="1635" y="399"/>
                        <a:pt x="1538" y="243"/>
                        <a:pt x="1382" y="146"/>
                      </a:cubicBezTo>
                      <a:cubicBezTo>
                        <a:pt x="1226" y="49"/>
                        <a:pt x="1027" y="0"/>
                        <a:pt x="8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42"/>
                <p:cNvSpPr/>
                <p:nvPr/>
              </p:nvSpPr>
              <p:spPr>
                <a:xfrm>
                  <a:off x="1312850" y="1043875"/>
                  <a:ext cx="7800" cy="5775"/>
                </a:xfrm>
                <a:custGeom>
                  <a:avLst/>
                  <a:gdLst/>
                  <a:ahLst/>
                  <a:cxnLst/>
                  <a:rect l="l" t="t" r="r" b="b"/>
                  <a:pathLst>
                    <a:path w="312" h="231" extrusionOk="0">
                      <a:moveTo>
                        <a:pt x="180" y="1"/>
                      </a:moveTo>
                      <a:cubicBezTo>
                        <a:pt x="161" y="1"/>
                        <a:pt x="140" y="5"/>
                        <a:pt x="117" y="17"/>
                      </a:cubicBezTo>
                      <a:lnTo>
                        <a:pt x="0" y="75"/>
                      </a:lnTo>
                      <a:cubicBezTo>
                        <a:pt x="39" y="134"/>
                        <a:pt x="78" y="172"/>
                        <a:pt x="156" y="211"/>
                      </a:cubicBezTo>
                      <a:cubicBezTo>
                        <a:pt x="195" y="231"/>
                        <a:pt x="214" y="231"/>
                        <a:pt x="233" y="231"/>
                      </a:cubicBezTo>
                      <a:cubicBezTo>
                        <a:pt x="292" y="211"/>
                        <a:pt x="311" y="134"/>
                        <a:pt x="292" y="56"/>
                      </a:cubicBezTo>
                      <a:cubicBezTo>
                        <a:pt x="264" y="28"/>
                        <a:pt x="227" y="1"/>
                        <a:pt x="1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42"/>
                <p:cNvSpPr/>
                <p:nvPr/>
              </p:nvSpPr>
              <p:spPr>
                <a:xfrm>
                  <a:off x="1228200" y="979825"/>
                  <a:ext cx="41375" cy="26550"/>
                </a:xfrm>
                <a:custGeom>
                  <a:avLst/>
                  <a:gdLst/>
                  <a:ahLst/>
                  <a:cxnLst/>
                  <a:rect l="l" t="t" r="r" b="b"/>
                  <a:pathLst>
                    <a:path w="1655" h="1062" extrusionOk="0">
                      <a:moveTo>
                        <a:pt x="352" y="705"/>
                      </a:moveTo>
                      <a:cubicBezTo>
                        <a:pt x="364" y="714"/>
                        <a:pt x="376" y="722"/>
                        <a:pt x="390" y="731"/>
                      </a:cubicBezTo>
                      <a:cubicBezTo>
                        <a:pt x="400" y="737"/>
                        <a:pt x="411" y="743"/>
                        <a:pt x="422" y="749"/>
                      </a:cubicBezTo>
                      <a:lnTo>
                        <a:pt x="422" y="749"/>
                      </a:lnTo>
                      <a:cubicBezTo>
                        <a:pt x="408" y="720"/>
                        <a:pt x="382" y="706"/>
                        <a:pt x="352" y="705"/>
                      </a:cubicBezTo>
                      <a:close/>
                      <a:moveTo>
                        <a:pt x="825" y="1"/>
                      </a:moveTo>
                      <a:cubicBezTo>
                        <a:pt x="623" y="1"/>
                        <a:pt x="419" y="50"/>
                        <a:pt x="254" y="147"/>
                      </a:cubicBezTo>
                      <a:cubicBezTo>
                        <a:pt x="98" y="244"/>
                        <a:pt x="1" y="380"/>
                        <a:pt x="1" y="536"/>
                      </a:cubicBezTo>
                      <a:cubicBezTo>
                        <a:pt x="1" y="633"/>
                        <a:pt x="40" y="731"/>
                        <a:pt x="118" y="828"/>
                      </a:cubicBezTo>
                      <a:lnTo>
                        <a:pt x="254" y="731"/>
                      </a:lnTo>
                      <a:cubicBezTo>
                        <a:pt x="286" y="714"/>
                        <a:pt x="318" y="705"/>
                        <a:pt x="346" y="705"/>
                      </a:cubicBezTo>
                      <a:cubicBezTo>
                        <a:pt x="348" y="705"/>
                        <a:pt x="350" y="705"/>
                        <a:pt x="352" y="705"/>
                      </a:cubicBezTo>
                      <a:lnTo>
                        <a:pt x="352" y="705"/>
                      </a:lnTo>
                      <a:cubicBezTo>
                        <a:pt x="278" y="651"/>
                        <a:pt x="234" y="586"/>
                        <a:pt x="234" y="536"/>
                      </a:cubicBezTo>
                      <a:cubicBezTo>
                        <a:pt x="234" y="458"/>
                        <a:pt x="293" y="380"/>
                        <a:pt x="390" y="341"/>
                      </a:cubicBezTo>
                      <a:cubicBezTo>
                        <a:pt x="507" y="264"/>
                        <a:pt x="682" y="244"/>
                        <a:pt x="818" y="244"/>
                      </a:cubicBezTo>
                      <a:cubicBezTo>
                        <a:pt x="974" y="244"/>
                        <a:pt x="1149" y="264"/>
                        <a:pt x="1265" y="341"/>
                      </a:cubicBezTo>
                      <a:cubicBezTo>
                        <a:pt x="1363" y="380"/>
                        <a:pt x="1402" y="458"/>
                        <a:pt x="1402" y="536"/>
                      </a:cubicBezTo>
                      <a:cubicBezTo>
                        <a:pt x="1402" y="594"/>
                        <a:pt x="1363" y="653"/>
                        <a:pt x="1265" y="731"/>
                      </a:cubicBezTo>
                      <a:cubicBezTo>
                        <a:pt x="1139" y="799"/>
                        <a:pt x="974" y="833"/>
                        <a:pt x="813" y="833"/>
                      </a:cubicBezTo>
                      <a:cubicBezTo>
                        <a:pt x="668" y="833"/>
                        <a:pt x="526" y="805"/>
                        <a:pt x="422" y="749"/>
                      </a:cubicBezTo>
                      <a:lnTo>
                        <a:pt x="422" y="749"/>
                      </a:lnTo>
                      <a:cubicBezTo>
                        <a:pt x="425" y="755"/>
                        <a:pt x="427" y="762"/>
                        <a:pt x="429" y="769"/>
                      </a:cubicBezTo>
                      <a:cubicBezTo>
                        <a:pt x="448" y="828"/>
                        <a:pt x="448" y="886"/>
                        <a:pt x="390" y="945"/>
                      </a:cubicBezTo>
                      <a:lnTo>
                        <a:pt x="332" y="964"/>
                      </a:lnTo>
                      <a:cubicBezTo>
                        <a:pt x="487" y="1042"/>
                        <a:pt x="643" y="1061"/>
                        <a:pt x="818" y="1061"/>
                      </a:cubicBezTo>
                      <a:cubicBezTo>
                        <a:pt x="1013" y="1061"/>
                        <a:pt x="1227" y="1022"/>
                        <a:pt x="1382" y="925"/>
                      </a:cubicBezTo>
                      <a:cubicBezTo>
                        <a:pt x="1557" y="828"/>
                        <a:pt x="1655" y="672"/>
                        <a:pt x="1655" y="536"/>
                      </a:cubicBezTo>
                      <a:cubicBezTo>
                        <a:pt x="1655" y="380"/>
                        <a:pt x="1557" y="244"/>
                        <a:pt x="1382" y="147"/>
                      </a:cubicBezTo>
                      <a:cubicBezTo>
                        <a:pt x="1227" y="50"/>
                        <a:pt x="1027" y="1"/>
                        <a:pt x="8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42"/>
                <p:cNvSpPr/>
                <p:nvPr/>
              </p:nvSpPr>
              <p:spPr>
                <a:xfrm>
                  <a:off x="1231625" y="997675"/>
                  <a:ext cx="8775" cy="6275"/>
                </a:xfrm>
                <a:custGeom>
                  <a:avLst/>
                  <a:gdLst/>
                  <a:ahLst/>
                  <a:cxnLst/>
                  <a:rect l="l" t="t" r="r" b="b"/>
                  <a:pathLst>
                    <a:path w="351" h="251" extrusionOk="0">
                      <a:moveTo>
                        <a:pt x="219" y="0"/>
                      </a:moveTo>
                      <a:cubicBezTo>
                        <a:pt x="200" y="0"/>
                        <a:pt x="178" y="5"/>
                        <a:pt x="156" y="17"/>
                      </a:cubicBezTo>
                      <a:lnTo>
                        <a:pt x="0" y="114"/>
                      </a:lnTo>
                      <a:cubicBezTo>
                        <a:pt x="39" y="133"/>
                        <a:pt x="78" y="172"/>
                        <a:pt x="136" y="211"/>
                      </a:cubicBezTo>
                      <a:cubicBezTo>
                        <a:pt x="156" y="231"/>
                        <a:pt x="175" y="231"/>
                        <a:pt x="234" y="250"/>
                      </a:cubicBezTo>
                      <a:lnTo>
                        <a:pt x="272" y="231"/>
                      </a:lnTo>
                      <a:cubicBezTo>
                        <a:pt x="331" y="211"/>
                        <a:pt x="350" y="133"/>
                        <a:pt x="331" y="55"/>
                      </a:cubicBezTo>
                      <a:cubicBezTo>
                        <a:pt x="303" y="28"/>
                        <a:pt x="266" y="0"/>
                        <a:pt x="2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42"/>
                <p:cNvSpPr/>
                <p:nvPr/>
              </p:nvSpPr>
              <p:spPr>
                <a:xfrm>
                  <a:off x="1116825" y="1012900"/>
                  <a:ext cx="41375" cy="27025"/>
                </a:xfrm>
                <a:custGeom>
                  <a:avLst/>
                  <a:gdLst/>
                  <a:ahLst/>
                  <a:cxnLst/>
                  <a:rect l="l" t="t" r="r" b="b"/>
                  <a:pathLst>
                    <a:path w="1655" h="1081" extrusionOk="0">
                      <a:moveTo>
                        <a:pt x="350" y="711"/>
                      </a:moveTo>
                      <a:lnTo>
                        <a:pt x="350" y="711"/>
                      </a:lnTo>
                      <a:cubicBezTo>
                        <a:pt x="362" y="718"/>
                        <a:pt x="376" y="725"/>
                        <a:pt x="390" y="730"/>
                      </a:cubicBezTo>
                      <a:cubicBezTo>
                        <a:pt x="402" y="739"/>
                        <a:pt x="414" y="747"/>
                        <a:pt x="427" y="755"/>
                      </a:cubicBezTo>
                      <a:lnTo>
                        <a:pt x="427" y="755"/>
                      </a:lnTo>
                      <a:cubicBezTo>
                        <a:pt x="406" y="727"/>
                        <a:pt x="380" y="713"/>
                        <a:pt x="350" y="711"/>
                      </a:cubicBezTo>
                      <a:close/>
                      <a:moveTo>
                        <a:pt x="828" y="1"/>
                      </a:moveTo>
                      <a:cubicBezTo>
                        <a:pt x="628" y="1"/>
                        <a:pt x="429" y="50"/>
                        <a:pt x="273" y="147"/>
                      </a:cubicBezTo>
                      <a:cubicBezTo>
                        <a:pt x="98" y="244"/>
                        <a:pt x="1" y="400"/>
                        <a:pt x="1" y="536"/>
                      </a:cubicBezTo>
                      <a:cubicBezTo>
                        <a:pt x="1" y="633"/>
                        <a:pt x="40" y="730"/>
                        <a:pt x="117" y="828"/>
                      </a:cubicBezTo>
                      <a:lnTo>
                        <a:pt x="273" y="730"/>
                      </a:lnTo>
                      <a:cubicBezTo>
                        <a:pt x="299" y="718"/>
                        <a:pt x="323" y="711"/>
                        <a:pt x="344" y="711"/>
                      </a:cubicBezTo>
                      <a:cubicBezTo>
                        <a:pt x="346" y="711"/>
                        <a:pt x="348" y="711"/>
                        <a:pt x="350" y="711"/>
                      </a:cubicBezTo>
                      <a:lnTo>
                        <a:pt x="350" y="711"/>
                      </a:lnTo>
                      <a:cubicBezTo>
                        <a:pt x="277" y="669"/>
                        <a:pt x="234" y="602"/>
                        <a:pt x="234" y="536"/>
                      </a:cubicBezTo>
                      <a:cubicBezTo>
                        <a:pt x="234" y="478"/>
                        <a:pt x="293" y="400"/>
                        <a:pt x="390" y="341"/>
                      </a:cubicBezTo>
                      <a:cubicBezTo>
                        <a:pt x="507" y="283"/>
                        <a:pt x="682" y="244"/>
                        <a:pt x="837" y="244"/>
                      </a:cubicBezTo>
                      <a:cubicBezTo>
                        <a:pt x="993" y="244"/>
                        <a:pt x="1149" y="264"/>
                        <a:pt x="1265" y="341"/>
                      </a:cubicBezTo>
                      <a:cubicBezTo>
                        <a:pt x="1363" y="400"/>
                        <a:pt x="1421" y="478"/>
                        <a:pt x="1421" y="536"/>
                      </a:cubicBezTo>
                      <a:cubicBezTo>
                        <a:pt x="1421" y="614"/>
                        <a:pt x="1363" y="672"/>
                        <a:pt x="1265" y="730"/>
                      </a:cubicBezTo>
                      <a:cubicBezTo>
                        <a:pt x="1149" y="808"/>
                        <a:pt x="983" y="847"/>
                        <a:pt x="820" y="847"/>
                      </a:cubicBezTo>
                      <a:cubicBezTo>
                        <a:pt x="675" y="847"/>
                        <a:pt x="532" y="816"/>
                        <a:pt x="427" y="755"/>
                      </a:cubicBezTo>
                      <a:lnTo>
                        <a:pt x="427" y="755"/>
                      </a:lnTo>
                      <a:cubicBezTo>
                        <a:pt x="435" y="765"/>
                        <a:pt x="442" y="776"/>
                        <a:pt x="448" y="789"/>
                      </a:cubicBezTo>
                      <a:cubicBezTo>
                        <a:pt x="468" y="828"/>
                        <a:pt x="468" y="906"/>
                        <a:pt x="390" y="964"/>
                      </a:cubicBezTo>
                      <a:lnTo>
                        <a:pt x="331" y="983"/>
                      </a:lnTo>
                      <a:cubicBezTo>
                        <a:pt x="487" y="1061"/>
                        <a:pt x="662" y="1081"/>
                        <a:pt x="818" y="1081"/>
                      </a:cubicBezTo>
                      <a:cubicBezTo>
                        <a:pt x="1012" y="1081"/>
                        <a:pt x="1246" y="1022"/>
                        <a:pt x="1382" y="925"/>
                      </a:cubicBezTo>
                      <a:cubicBezTo>
                        <a:pt x="1557" y="828"/>
                        <a:pt x="1654" y="692"/>
                        <a:pt x="1654" y="536"/>
                      </a:cubicBezTo>
                      <a:cubicBezTo>
                        <a:pt x="1654" y="400"/>
                        <a:pt x="1557" y="244"/>
                        <a:pt x="1382" y="147"/>
                      </a:cubicBezTo>
                      <a:cubicBezTo>
                        <a:pt x="1226" y="50"/>
                        <a:pt x="1027" y="1"/>
                        <a:pt x="82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42"/>
                <p:cNvSpPr/>
                <p:nvPr/>
              </p:nvSpPr>
              <p:spPr>
                <a:xfrm>
                  <a:off x="1119750" y="1030975"/>
                  <a:ext cx="8775" cy="6525"/>
                </a:xfrm>
                <a:custGeom>
                  <a:avLst/>
                  <a:gdLst/>
                  <a:ahLst/>
                  <a:cxnLst/>
                  <a:rect l="l" t="t" r="r" b="b"/>
                  <a:pathLst>
                    <a:path w="351" h="261" extrusionOk="0">
                      <a:moveTo>
                        <a:pt x="211" y="0"/>
                      </a:moveTo>
                      <a:cubicBezTo>
                        <a:pt x="194" y="0"/>
                        <a:pt x="176" y="3"/>
                        <a:pt x="156" y="7"/>
                      </a:cubicBezTo>
                      <a:lnTo>
                        <a:pt x="0" y="105"/>
                      </a:lnTo>
                      <a:cubicBezTo>
                        <a:pt x="59" y="144"/>
                        <a:pt x="98" y="183"/>
                        <a:pt x="156" y="202"/>
                      </a:cubicBezTo>
                      <a:cubicBezTo>
                        <a:pt x="176" y="241"/>
                        <a:pt x="195" y="241"/>
                        <a:pt x="234" y="260"/>
                      </a:cubicBezTo>
                      <a:lnTo>
                        <a:pt x="273" y="241"/>
                      </a:lnTo>
                      <a:cubicBezTo>
                        <a:pt x="331" y="202"/>
                        <a:pt x="351" y="144"/>
                        <a:pt x="331" y="66"/>
                      </a:cubicBezTo>
                      <a:cubicBezTo>
                        <a:pt x="302" y="22"/>
                        <a:pt x="262"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42"/>
                <p:cNvSpPr/>
                <p:nvPr/>
              </p:nvSpPr>
              <p:spPr>
                <a:xfrm>
                  <a:off x="357600" y="624550"/>
                  <a:ext cx="192150" cy="114800"/>
                </a:xfrm>
                <a:custGeom>
                  <a:avLst/>
                  <a:gdLst/>
                  <a:ahLst/>
                  <a:cxnLst/>
                  <a:rect l="l" t="t" r="r" b="b"/>
                  <a:pathLst>
                    <a:path w="7686" h="4592" extrusionOk="0">
                      <a:moveTo>
                        <a:pt x="0" y="0"/>
                      </a:moveTo>
                      <a:lnTo>
                        <a:pt x="0" y="292"/>
                      </a:lnTo>
                      <a:lnTo>
                        <a:pt x="7432" y="4591"/>
                      </a:lnTo>
                      <a:lnTo>
                        <a:pt x="7685" y="4455"/>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42"/>
                <p:cNvSpPr/>
                <p:nvPr/>
              </p:nvSpPr>
              <p:spPr>
                <a:xfrm>
                  <a:off x="542900" y="735925"/>
                  <a:ext cx="42825" cy="25300"/>
                </a:xfrm>
                <a:custGeom>
                  <a:avLst/>
                  <a:gdLst/>
                  <a:ahLst/>
                  <a:cxnLst/>
                  <a:rect l="l" t="t" r="r" b="b"/>
                  <a:pathLst>
                    <a:path w="1713" h="1012" extrusionOk="0">
                      <a:moveTo>
                        <a:pt x="234" y="0"/>
                      </a:moveTo>
                      <a:lnTo>
                        <a:pt x="1" y="136"/>
                      </a:lnTo>
                      <a:lnTo>
                        <a:pt x="1518" y="1012"/>
                      </a:lnTo>
                      <a:lnTo>
                        <a:pt x="1577" y="1012"/>
                      </a:lnTo>
                      <a:cubicBezTo>
                        <a:pt x="1635" y="1012"/>
                        <a:pt x="1654" y="992"/>
                        <a:pt x="1674" y="973"/>
                      </a:cubicBezTo>
                      <a:cubicBezTo>
                        <a:pt x="1713" y="915"/>
                        <a:pt x="1713" y="856"/>
                        <a:pt x="1635" y="798"/>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42"/>
                <p:cNvSpPr/>
                <p:nvPr/>
              </p:nvSpPr>
              <p:spPr>
                <a:xfrm>
                  <a:off x="1006425" y="752950"/>
                  <a:ext cx="5375" cy="191650"/>
                </a:xfrm>
                <a:custGeom>
                  <a:avLst/>
                  <a:gdLst/>
                  <a:ahLst/>
                  <a:cxnLst/>
                  <a:rect l="l" t="t" r="r" b="b"/>
                  <a:pathLst>
                    <a:path w="215" h="7666" extrusionOk="0">
                      <a:moveTo>
                        <a:pt x="214" y="0"/>
                      </a:moveTo>
                      <a:lnTo>
                        <a:pt x="156" y="20"/>
                      </a:lnTo>
                      <a:cubicBezTo>
                        <a:pt x="137" y="20"/>
                        <a:pt x="117" y="39"/>
                        <a:pt x="117" y="39"/>
                      </a:cubicBezTo>
                      <a:lnTo>
                        <a:pt x="0" y="39"/>
                      </a:lnTo>
                      <a:lnTo>
                        <a:pt x="0" y="7646"/>
                      </a:lnTo>
                      <a:lnTo>
                        <a:pt x="214" y="7665"/>
                      </a:lnTo>
                      <a:lnTo>
                        <a:pt x="21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42"/>
                <p:cNvSpPr/>
                <p:nvPr/>
              </p:nvSpPr>
              <p:spPr>
                <a:xfrm>
                  <a:off x="1005450" y="944575"/>
                  <a:ext cx="6350" cy="3925"/>
                </a:xfrm>
                <a:custGeom>
                  <a:avLst/>
                  <a:gdLst/>
                  <a:ahLst/>
                  <a:cxnLst/>
                  <a:rect l="l" t="t" r="r" b="b"/>
                  <a:pathLst>
                    <a:path w="254" h="157" extrusionOk="0">
                      <a:moveTo>
                        <a:pt x="0" y="0"/>
                      </a:moveTo>
                      <a:lnTo>
                        <a:pt x="0" y="39"/>
                      </a:lnTo>
                      <a:cubicBezTo>
                        <a:pt x="0" y="117"/>
                        <a:pt x="59" y="156"/>
                        <a:pt x="137" y="156"/>
                      </a:cubicBezTo>
                      <a:cubicBezTo>
                        <a:pt x="195" y="156"/>
                        <a:pt x="253" y="117"/>
                        <a:pt x="253" y="3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42"/>
                <p:cNvSpPr/>
                <p:nvPr/>
              </p:nvSpPr>
              <p:spPr>
                <a:xfrm>
                  <a:off x="1005450" y="748075"/>
                  <a:ext cx="6350" cy="5875"/>
                </a:xfrm>
                <a:custGeom>
                  <a:avLst/>
                  <a:gdLst/>
                  <a:ahLst/>
                  <a:cxnLst/>
                  <a:rect l="l" t="t" r="r" b="b"/>
                  <a:pathLst>
                    <a:path w="254" h="235" extrusionOk="0">
                      <a:moveTo>
                        <a:pt x="137" y="1"/>
                      </a:moveTo>
                      <a:cubicBezTo>
                        <a:pt x="59" y="1"/>
                        <a:pt x="0" y="40"/>
                        <a:pt x="0" y="117"/>
                      </a:cubicBezTo>
                      <a:lnTo>
                        <a:pt x="0" y="234"/>
                      </a:lnTo>
                      <a:lnTo>
                        <a:pt x="195" y="234"/>
                      </a:lnTo>
                      <a:lnTo>
                        <a:pt x="253" y="215"/>
                      </a:lnTo>
                      <a:lnTo>
                        <a:pt x="253" y="117"/>
                      </a:lnTo>
                      <a:cubicBezTo>
                        <a:pt x="253" y="40"/>
                        <a:pt x="195" y="1"/>
                        <a:pt x="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42"/>
                <p:cNvSpPr/>
                <p:nvPr/>
              </p:nvSpPr>
              <p:spPr>
                <a:xfrm>
                  <a:off x="1033650" y="880375"/>
                  <a:ext cx="41375" cy="26275"/>
                </a:xfrm>
                <a:custGeom>
                  <a:avLst/>
                  <a:gdLst/>
                  <a:ahLst/>
                  <a:cxnLst/>
                  <a:rect l="l" t="t" r="r" b="b"/>
                  <a:pathLst>
                    <a:path w="1655" h="1051" extrusionOk="0">
                      <a:moveTo>
                        <a:pt x="857" y="234"/>
                      </a:moveTo>
                      <a:cubicBezTo>
                        <a:pt x="1013" y="234"/>
                        <a:pt x="1168" y="253"/>
                        <a:pt x="1285" y="331"/>
                      </a:cubicBezTo>
                      <a:cubicBezTo>
                        <a:pt x="1363" y="390"/>
                        <a:pt x="1441" y="467"/>
                        <a:pt x="1441" y="526"/>
                      </a:cubicBezTo>
                      <a:cubicBezTo>
                        <a:pt x="1441" y="584"/>
                        <a:pt x="1382" y="642"/>
                        <a:pt x="1285" y="720"/>
                      </a:cubicBezTo>
                      <a:cubicBezTo>
                        <a:pt x="1168" y="788"/>
                        <a:pt x="1003" y="822"/>
                        <a:pt x="840" y="822"/>
                      </a:cubicBezTo>
                      <a:cubicBezTo>
                        <a:pt x="677" y="822"/>
                        <a:pt x="516" y="788"/>
                        <a:pt x="409" y="720"/>
                      </a:cubicBezTo>
                      <a:cubicBezTo>
                        <a:pt x="312" y="662"/>
                        <a:pt x="273" y="584"/>
                        <a:pt x="273" y="526"/>
                      </a:cubicBezTo>
                      <a:cubicBezTo>
                        <a:pt x="273" y="448"/>
                        <a:pt x="312" y="390"/>
                        <a:pt x="409" y="331"/>
                      </a:cubicBezTo>
                      <a:cubicBezTo>
                        <a:pt x="526" y="253"/>
                        <a:pt x="701" y="234"/>
                        <a:pt x="857" y="234"/>
                      </a:cubicBezTo>
                      <a:close/>
                      <a:moveTo>
                        <a:pt x="701" y="0"/>
                      </a:moveTo>
                      <a:cubicBezTo>
                        <a:pt x="526" y="39"/>
                        <a:pt x="390" y="59"/>
                        <a:pt x="273" y="137"/>
                      </a:cubicBezTo>
                      <a:cubicBezTo>
                        <a:pt x="98" y="234"/>
                        <a:pt x="1" y="370"/>
                        <a:pt x="1" y="526"/>
                      </a:cubicBezTo>
                      <a:cubicBezTo>
                        <a:pt x="1" y="662"/>
                        <a:pt x="98" y="818"/>
                        <a:pt x="273" y="895"/>
                      </a:cubicBezTo>
                      <a:cubicBezTo>
                        <a:pt x="429" y="1012"/>
                        <a:pt x="623" y="1051"/>
                        <a:pt x="818" y="1051"/>
                      </a:cubicBezTo>
                      <a:cubicBezTo>
                        <a:pt x="1013" y="1051"/>
                        <a:pt x="1246" y="993"/>
                        <a:pt x="1382" y="895"/>
                      </a:cubicBezTo>
                      <a:cubicBezTo>
                        <a:pt x="1557" y="798"/>
                        <a:pt x="1655" y="662"/>
                        <a:pt x="1655" y="526"/>
                      </a:cubicBezTo>
                      <a:cubicBezTo>
                        <a:pt x="1655" y="370"/>
                        <a:pt x="1557" y="214"/>
                        <a:pt x="1382" y="137"/>
                      </a:cubicBezTo>
                      <a:cubicBezTo>
                        <a:pt x="1265" y="59"/>
                        <a:pt x="1090" y="0"/>
                        <a:pt x="954" y="0"/>
                      </a:cubicBezTo>
                      <a:lnTo>
                        <a:pt x="954" y="59"/>
                      </a:lnTo>
                      <a:cubicBezTo>
                        <a:pt x="954" y="137"/>
                        <a:pt x="896" y="176"/>
                        <a:pt x="818" y="176"/>
                      </a:cubicBezTo>
                      <a:cubicBezTo>
                        <a:pt x="760" y="176"/>
                        <a:pt x="701" y="137"/>
                        <a:pt x="701" y="5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42"/>
                <p:cNvSpPr/>
                <p:nvPr/>
              </p:nvSpPr>
              <p:spPr>
                <a:xfrm>
                  <a:off x="1051175" y="726675"/>
                  <a:ext cx="6350" cy="153725"/>
                </a:xfrm>
                <a:custGeom>
                  <a:avLst/>
                  <a:gdLst/>
                  <a:ahLst/>
                  <a:cxnLst/>
                  <a:rect l="l" t="t" r="r" b="b"/>
                  <a:pathLst>
                    <a:path w="254" h="6149" extrusionOk="0">
                      <a:moveTo>
                        <a:pt x="253" y="1"/>
                      </a:moveTo>
                      <a:lnTo>
                        <a:pt x="0" y="137"/>
                      </a:lnTo>
                      <a:lnTo>
                        <a:pt x="0" y="6148"/>
                      </a:lnTo>
                      <a:lnTo>
                        <a:pt x="253" y="6148"/>
                      </a:ln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42"/>
                <p:cNvSpPr/>
                <p:nvPr/>
              </p:nvSpPr>
              <p:spPr>
                <a:xfrm>
                  <a:off x="1051175" y="721825"/>
                  <a:ext cx="6350" cy="8775"/>
                </a:xfrm>
                <a:custGeom>
                  <a:avLst/>
                  <a:gdLst/>
                  <a:ahLst/>
                  <a:cxnLst/>
                  <a:rect l="l" t="t" r="r" b="b"/>
                  <a:pathLst>
                    <a:path w="254" h="351" extrusionOk="0">
                      <a:moveTo>
                        <a:pt x="117" y="0"/>
                      </a:moveTo>
                      <a:cubicBezTo>
                        <a:pt x="59" y="0"/>
                        <a:pt x="0" y="58"/>
                        <a:pt x="0" y="117"/>
                      </a:cubicBezTo>
                      <a:lnTo>
                        <a:pt x="0" y="350"/>
                      </a:lnTo>
                      <a:lnTo>
                        <a:pt x="253" y="195"/>
                      </a:lnTo>
                      <a:lnTo>
                        <a:pt x="253" y="117"/>
                      </a:lnTo>
                      <a:cubicBezTo>
                        <a:pt x="253" y="58"/>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42"/>
                <p:cNvSpPr/>
                <p:nvPr/>
              </p:nvSpPr>
              <p:spPr>
                <a:xfrm>
                  <a:off x="1051175" y="880375"/>
                  <a:ext cx="6350" cy="4400"/>
                </a:xfrm>
                <a:custGeom>
                  <a:avLst/>
                  <a:gdLst/>
                  <a:ahLst/>
                  <a:cxnLst/>
                  <a:rect l="l" t="t" r="r" b="b"/>
                  <a:pathLst>
                    <a:path w="254" h="176" extrusionOk="0">
                      <a:moveTo>
                        <a:pt x="0" y="0"/>
                      </a:moveTo>
                      <a:lnTo>
                        <a:pt x="0" y="59"/>
                      </a:lnTo>
                      <a:cubicBezTo>
                        <a:pt x="0" y="137"/>
                        <a:pt x="59" y="176"/>
                        <a:pt x="117" y="176"/>
                      </a:cubicBezTo>
                      <a:cubicBezTo>
                        <a:pt x="195" y="176"/>
                        <a:pt x="253" y="137"/>
                        <a:pt x="253" y="59"/>
                      </a:cubicBezTo>
                      <a:lnTo>
                        <a:pt x="25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42"/>
                <p:cNvSpPr/>
                <p:nvPr/>
              </p:nvSpPr>
              <p:spPr>
                <a:xfrm>
                  <a:off x="1079875" y="821025"/>
                  <a:ext cx="41350" cy="25825"/>
                </a:xfrm>
                <a:custGeom>
                  <a:avLst/>
                  <a:gdLst/>
                  <a:ahLst/>
                  <a:cxnLst/>
                  <a:rect l="l" t="t" r="r" b="b"/>
                  <a:pathLst>
                    <a:path w="1654" h="1033" extrusionOk="0">
                      <a:moveTo>
                        <a:pt x="817" y="215"/>
                      </a:moveTo>
                      <a:cubicBezTo>
                        <a:pt x="992" y="215"/>
                        <a:pt x="1128" y="234"/>
                        <a:pt x="1265" y="312"/>
                      </a:cubicBezTo>
                      <a:cubicBezTo>
                        <a:pt x="1362" y="390"/>
                        <a:pt x="1401" y="468"/>
                        <a:pt x="1401" y="507"/>
                      </a:cubicBezTo>
                      <a:cubicBezTo>
                        <a:pt x="1401" y="585"/>
                        <a:pt x="1362" y="623"/>
                        <a:pt x="1265" y="701"/>
                      </a:cubicBezTo>
                      <a:cubicBezTo>
                        <a:pt x="1138" y="769"/>
                        <a:pt x="973" y="803"/>
                        <a:pt x="812" y="803"/>
                      </a:cubicBezTo>
                      <a:cubicBezTo>
                        <a:pt x="652" y="803"/>
                        <a:pt x="496" y="769"/>
                        <a:pt x="389" y="701"/>
                      </a:cubicBezTo>
                      <a:cubicBezTo>
                        <a:pt x="292" y="643"/>
                        <a:pt x="234" y="585"/>
                        <a:pt x="234" y="507"/>
                      </a:cubicBezTo>
                      <a:cubicBezTo>
                        <a:pt x="234" y="429"/>
                        <a:pt x="292" y="390"/>
                        <a:pt x="389" y="312"/>
                      </a:cubicBezTo>
                      <a:cubicBezTo>
                        <a:pt x="506" y="234"/>
                        <a:pt x="681" y="215"/>
                        <a:pt x="817" y="215"/>
                      </a:cubicBezTo>
                      <a:close/>
                      <a:moveTo>
                        <a:pt x="700" y="1"/>
                      </a:moveTo>
                      <a:cubicBezTo>
                        <a:pt x="525" y="20"/>
                        <a:pt x="389" y="40"/>
                        <a:pt x="272" y="118"/>
                      </a:cubicBezTo>
                      <a:cubicBezTo>
                        <a:pt x="97" y="215"/>
                        <a:pt x="0" y="371"/>
                        <a:pt x="0" y="507"/>
                      </a:cubicBezTo>
                      <a:cubicBezTo>
                        <a:pt x="0" y="643"/>
                        <a:pt x="97" y="799"/>
                        <a:pt x="272" y="896"/>
                      </a:cubicBezTo>
                      <a:cubicBezTo>
                        <a:pt x="428" y="993"/>
                        <a:pt x="623" y="1032"/>
                        <a:pt x="817" y="1032"/>
                      </a:cubicBezTo>
                      <a:cubicBezTo>
                        <a:pt x="1012" y="1032"/>
                        <a:pt x="1245" y="993"/>
                        <a:pt x="1381" y="896"/>
                      </a:cubicBezTo>
                      <a:cubicBezTo>
                        <a:pt x="1556" y="799"/>
                        <a:pt x="1654" y="643"/>
                        <a:pt x="1654" y="507"/>
                      </a:cubicBezTo>
                      <a:cubicBezTo>
                        <a:pt x="1654" y="371"/>
                        <a:pt x="1556" y="215"/>
                        <a:pt x="1381" y="118"/>
                      </a:cubicBezTo>
                      <a:cubicBezTo>
                        <a:pt x="1265" y="40"/>
                        <a:pt x="1090" y="1"/>
                        <a:pt x="953" y="1"/>
                      </a:cubicBezTo>
                      <a:lnTo>
                        <a:pt x="953" y="40"/>
                      </a:lnTo>
                      <a:cubicBezTo>
                        <a:pt x="953" y="118"/>
                        <a:pt x="876" y="176"/>
                        <a:pt x="817" y="176"/>
                      </a:cubicBezTo>
                      <a:cubicBezTo>
                        <a:pt x="759" y="176"/>
                        <a:pt x="700" y="118"/>
                        <a:pt x="700" y="40"/>
                      </a:cubicBezTo>
                      <a:lnTo>
                        <a:pt x="70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42"/>
                <p:cNvSpPr/>
                <p:nvPr/>
              </p:nvSpPr>
              <p:spPr>
                <a:xfrm>
                  <a:off x="1097375" y="699925"/>
                  <a:ext cx="6350" cy="121125"/>
                </a:xfrm>
                <a:custGeom>
                  <a:avLst/>
                  <a:gdLst/>
                  <a:ahLst/>
                  <a:cxnLst/>
                  <a:rect l="l" t="t" r="r" b="b"/>
                  <a:pathLst>
                    <a:path w="254" h="4845" extrusionOk="0">
                      <a:moveTo>
                        <a:pt x="253" y="1"/>
                      </a:moveTo>
                      <a:lnTo>
                        <a:pt x="0" y="137"/>
                      </a:lnTo>
                      <a:lnTo>
                        <a:pt x="0" y="4825"/>
                      </a:lnTo>
                      <a:cubicBezTo>
                        <a:pt x="78" y="4825"/>
                        <a:pt x="156" y="4825"/>
                        <a:pt x="253" y="4845"/>
                      </a:cubicBezTo>
                      <a:lnTo>
                        <a:pt x="2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42"/>
                <p:cNvSpPr/>
                <p:nvPr/>
              </p:nvSpPr>
              <p:spPr>
                <a:xfrm>
                  <a:off x="1097375" y="695550"/>
                  <a:ext cx="6350" cy="8775"/>
                </a:xfrm>
                <a:custGeom>
                  <a:avLst/>
                  <a:gdLst/>
                  <a:ahLst/>
                  <a:cxnLst/>
                  <a:rect l="l" t="t" r="r" b="b"/>
                  <a:pathLst>
                    <a:path w="254" h="351" extrusionOk="0">
                      <a:moveTo>
                        <a:pt x="117" y="1"/>
                      </a:moveTo>
                      <a:cubicBezTo>
                        <a:pt x="59" y="1"/>
                        <a:pt x="0" y="59"/>
                        <a:pt x="0" y="137"/>
                      </a:cubicBezTo>
                      <a:lnTo>
                        <a:pt x="0" y="351"/>
                      </a:lnTo>
                      <a:lnTo>
                        <a:pt x="253" y="195"/>
                      </a:lnTo>
                      <a:lnTo>
                        <a:pt x="253" y="137"/>
                      </a:lnTo>
                      <a:cubicBezTo>
                        <a:pt x="253" y="59"/>
                        <a:pt x="195" y="1"/>
                        <a:pt x="1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42"/>
                <p:cNvSpPr/>
                <p:nvPr/>
              </p:nvSpPr>
              <p:spPr>
                <a:xfrm>
                  <a:off x="1097375" y="820675"/>
                  <a:ext cx="6350" cy="4775"/>
                </a:xfrm>
                <a:custGeom>
                  <a:avLst/>
                  <a:gdLst/>
                  <a:ahLst/>
                  <a:cxnLst/>
                  <a:rect l="l" t="t" r="r" b="b"/>
                  <a:pathLst>
                    <a:path w="254" h="191" extrusionOk="0">
                      <a:moveTo>
                        <a:pt x="120" y="0"/>
                      </a:moveTo>
                      <a:cubicBezTo>
                        <a:pt x="78" y="0"/>
                        <a:pt x="39" y="5"/>
                        <a:pt x="0" y="15"/>
                      </a:cubicBezTo>
                      <a:lnTo>
                        <a:pt x="0" y="54"/>
                      </a:lnTo>
                      <a:cubicBezTo>
                        <a:pt x="0" y="132"/>
                        <a:pt x="59" y="190"/>
                        <a:pt x="117" y="190"/>
                      </a:cubicBezTo>
                      <a:cubicBezTo>
                        <a:pt x="195" y="190"/>
                        <a:pt x="253" y="132"/>
                        <a:pt x="253" y="54"/>
                      </a:cubicBezTo>
                      <a:lnTo>
                        <a:pt x="253" y="15"/>
                      </a:lnTo>
                      <a:cubicBezTo>
                        <a:pt x="205" y="5"/>
                        <a:pt x="161" y="0"/>
                        <a:pt x="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42"/>
                <p:cNvSpPr/>
                <p:nvPr/>
              </p:nvSpPr>
              <p:spPr>
                <a:xfrm>
                  <a:off x="1125575" y="757325"/>
                  <a:ext cx="41375" cy="25800"/>
                </a:xfrm>
                <a:custGeom>
                  <a:avLst/>
                  <a:gdLst/>
                  <a:ahLst/>
                  <a:cxnLst/>
                  <a:rect l="l" t="t" r="r" b="b"/>
                  <a:pathLst>
                    <a:path w="1655" h="1032" extrusionOk="0">
                      <a:moveTo>
                        <a:pt x="818" y="214"/>
                      </a:moveTo>
                      <a:cubicBezTo>
                        <a:pt x="993" y="214"/>
                        <a:pt x="1129" y="234"/>
                        <a:pt x="1246" y="312"/>
                      </a:cubicBezTo>
                      <a:cubicBezTo>
                        <a:pt x="1363" y="389"/>
                        <a:pt x="1402" y="448"/>
                        <a:pt x="1402" y="506"/>
                      </a:cubicBezTo>
                      <a:cubicBezTo>
                        <a:pt x="1402" y="584"/>
                        <a:pt x="1363" y="623"/>
                        <a:pt x="1265" y="701"/>
                      </a:cubicBezTo>
                      <a:cubicBezTo>
                        <a:pt x="1139" y="769"/>
                        <a:pt x="974" y="803"/>
                        <a:pt x="813" y="803"/>
                      </a:cubicBezTo>
                      <a:cubicBezTo>
                        <a:pt x="653" y="803"/>
                        <a:pt x="497" y="769"/>
                        <a:pt x="390" y="701"/>
                      </a:cubicBezTo>
                      <a:cubicBezTo>
                        <a:pt x="293" y="642"/>
                        <a:pt x="234" y="584"/>
                        <a:pt x="234" y="506"/>
                      </a:cubicBezTo>
                      <a:cubicBezTo>
                        <a:pt x="234" y="428"/>
                        <a:pt x="293" y="389"/>
                        <a:pt x="390" y="312"/>
                      </a:cubicBezTo>
                      <a:cubicBezTo>
                        <a:pt x="507" y="234"/>
                        <a:pt x="682" y="214"/>
                        <a:pt x="818" y="214"/>
                      </a:cubicBezTo>
                      <a:close/>
                      <a:moveTo>
                        <a:pt x="701" y="0"/>
                      </a:moveTo>
                      <a:cubicBezTo>
                        <a:pt x="526" y="20"/>
                        <a:pt x="390" y="39"/>
                        <a:pt x="254" y="117"/>
                      </a:cubicBezTo>
                      <a:cubicBezTo>
                        <a:pt x="98" y="214"/>
                        <a:pt x="1" y="351"/>
                        <a:pt x="1" y="506"/>
                      </a:cubicBezTo>
                      <a:cubicBezTo>
                        <a:pt x="1" y="642"/>
                        <a:pt x="98" y="798"/>
                        <a:pt x="254" y="895"/>
                      </a:cubicBezTo>
                      <a:cubicBezTo>
                        <a:pt x="429" y="993"/>
                        <a:pt x="623" y="1031"/>
                        <a:pt x="818" y="1031"/>
                      </a:cubicBezTo>
                      <a:cubicBezTo>
                        <a:pt x="1013" y="1031"/>
                        <a:pt x="1227" y="993"/>
                        <a:pt x="1382" y="895"/>
                      </a:cubicBezTo>
                      <a:cubicBezTo>
                        <a:pt x="1557" y="798"/>
                        <a:pt x="1655" y="642"/>
                        <a:pt x="1655" y="506"/>
                      </a:cubicBezTo>
                      <a:cubicBezTo>
                        <a:pt x="1655" y="351"/>
                        <a:pt x="1557" y="214"/>
                        <a:pt x="1382" y="117"/>
                      </a:cubicBezTo>
                      <a:cubicBezTo>
                        <a:pt x="1246" y="39"/>
                        <a:pt x="1090" y="0"/>
                        <a:pt x="935" y="0"/>
                      </a:cubicBezTo>
                      <a:lnTo>
                        <a:pt x="935" y="39"/>
                      </a:lnTo>
                      <a:cubicBezTo>
                        <a:pt x="935" y="117"/>
                        <a:pt x="896" y="156"/>
                        <a:pt x="818" y="156"/>
                      </a:cubicBezTo>
                      <a:cubicBezTo>
                        <a:pt x="740" y="156"/>
                        <a:pt x="701" y="117"/>
                        <a:pt x="701" y="39"/>
                      </a:cubicBezTo>
                      <a:lnTo>
                        <a:pt x="7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42"/>
                <p:cNvSpPr/>
                <p:nvPr/>
              </p:nvSpPr>
              <p:spPr>
                <a:xfrm>
                  <a:off x="1143100" y="673675"/>
                  <a:ext cx="5850" cy="83675"/>
                </a:xfrm>
                <a:custGeom>
                  <a:avLst/>
                  <a:gdLst/>
                  <a:ahLst/>
                  <a:cxnLst/>
                  <a:rect l="l" t="t" r="r" b="b"/>
                  <a:pathLst>
                    <a:path w="234" h="3347" extrusionOk="0">
                      <a:moveTo>
                        <a:pt x="234" y="0"/>
                      </a:moveTo>
                      <a:lnTo>
                        <a:pt x="0" y="156"/>
                      </a:lnTo>
                      <a:lnTo>
                        <a:pt x="0" y="3346"/>
                      </a:lnTo>
                      <a:cubicBezTo>
                        <a:pt x="39" y="3327"/>
                        <a:pt x="83" y="3317"/>
                        <a:pt x="124" y="3317"/>
                      </a:cubicBezTo>
                      <a:cubicBezTo>
                        <a:pt x="166" y="3317"/>
                        <a:pt x="205" y="3327"/>
                        <a:pt x="234" y="3346"/>
                      </a:cubicBezTo>
                      <a:lnTo>
                        <a:pt x="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42"/>
                <p:cNvSpPr/>
                <p:nvPr/>
              </p:nvSpPr>
              <p:spPr>
                <a:xfrm>
                  <a:off x="1143100" y="668800"/>
                  <a:ext cx="5850" cy="8775"/>
                </a:xfrm>
                <a:custGeom>
                  <a:avLst/>
                  <a:gdLst/>
                  <a:ahLst/>
                  <a:cxnLst/>
                  <a:rect l="l" t="t" r="r" b="b"/>
                  <a:pathLst>
                    <a:path w="234" h="351" extrusionOk="0">
                      <a:moveTo>
                        <a:pt x="117" y="0"/>
                      </a:moveTo>
                      <a:cubicBezTo>
                        <a:pt x="39" y="0"/>
                        <a:pt x="0" y="59"/>
                        <a:pt x="0" y="137"/>
                      </a:cubicBezTo>
                      <a:lnTo>
                        <a:pt x="0" y="351"/>
                      </a:lnTo>
                      <a:lnTo>
                        <a:pt x="234" y="195"/>
                      </a:lnTo>
                      <a:lnTo>
                        <a:pt x="234" y="137"/>
                      </a:lnTo>
                      <a:cubicBezTo>
                        <a:pt x="234" y="59"/>
                        <a:pt x="195" y="0"/>
                        <a:pt x="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42"/>
                <p:cNvSpPr/>
                <p:nvPr/>
              </p:nvSpPr>
              <p:spPr>
                <a:xfrm>
                  <a:off x="1143100" y="756600"/>
                  <a:ext cx="5850" cy="4625"/>
                </a:xfrm>
                <a:custGeom>
                  <a:avLst/>
                  <a:gdLst/>
                  <a:ahLst/>
                  <a:cxnLst/>
                  <a:rect l="l" t="t" r="r" b="b"/>
                  <a:pathLst>
                    <a:path w="234" h="185" extrusionOk="0">
                      <a:moveTo>
                        <a:pt x="124" y="0"/>
                      </a:moveTo>
                      <a:cubicBezTo>
                        <a:pt x="83" y="0"/>
                        <a:pt x="39" y="10"/>
                        <a:pt x="0" y="29"/>
                      </a:cubicBezTo>
                      <a:lnTo>
                        <a:pt x="0" y="68"/>
                      </a:lnTo>
                      <a:cubicBezTo>
                        <a:pt x="0" y="146"/>
                        <a:pt x="39" y="185"/>
                        <a:pt x="117" y="185"/>
                      </a:cubicBezTo>
                      <a:cubicBezTo>
                        <a:pt x="195" y="185"/>
                        <a:pt x="234" y="146"/>
                        <a:pt x="234" y="68"/>
                      </a:cubicBezTo>
                      <a:lnTo>
                        <a:pt x="234" y="29"/>
                      </a:lnTo>
                      <a:cubicBezTo>
                        <a:pt x="205" y="10"/>
                        <a:pt x="166" y="0"/>
                        <a:pt x="1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91" name="Google Shape;4691;p42"/>
            <p:cNvGrpSpPr/>
            <p:nvPr/>
          </p:nvGrpSpPr>
          <p:grpSpPr>
            <a:xfrm>
              <a:off x="1674271" y="537211"/>
              <a:ext cx="631301" cy="1116564"/>
              <a:chOff x="-2847804" y="767936"/>
              <a:chExt cx="631301" cy="1116564"/>
            </a:xfrm>
          </p:grpSpPr>
          <p:sp>
            <p:nvSpPr>
              <p:cNvPr id="4692" name="Google Shape;4692;p42"/>
              <p:cNvSpPr/>
              <p:nvPr/>
            </p:nvSpPr>
            <p:spPr>
              <a:xfrm>
                <a:off x="-2767823" y="1374652"/>
                <a:ext cx="40464" cy="438529"/>
              </a:xfrm>
              <a:custGeom>
                <a:avLst/>
                <a:gdLst/>
                <a:ahLst/>
                <a:cxnLst/>
                <a:rect l="l" t="t" r="r" b="b"/>
                <a:pathLst>
                  <a:path w="320" h="3468" extrusionOk="0">
                    <a:moveTo>
                      <a:pt x="0" y="0"/>
                    </a:moveTo>
                    <a:lnTo>
                      <a:pt x="0" y="3391"/>
                    </a:lnTo>
                    <a:cubicBezTo>
                      <a:pt x="0" y="3414"/>
                      <a:pt x="24" y="3426"/>
                      <a:pt x="47" y="3450"/>
                    </a:cubicBezTo>
                    <a:cubicBezTo>
                      <a:pt x="77" y="3461"/>
                      <a:pt x="118" y="3467"/>
                      <a:pt x="160" y="3467"/>
                    </a:cubicBezTo>
                    <a:cubicBezTo>
                      <a:pt x="201" y="3467"/>
                      <a:pt x="242" y="3461"/>
                      <a:pt x="272" y="3450"/>
                    </a:cubicBezTo>
                    <a:cubicBezTo>
                      <a:pt x="295" y="3426"/>
                      <a:pt x="319" y="3402"/>
                      <a:pt x="319" y="3391"/>
                    </a:cubicBezTo>
                    <a:lnTo>
                      <a:pt x="319"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42"/>
              <p:cNvSpPr/>
              <p:nvPr/>
            </p:nvSpPr>
            <p:spPr>
              <a:xfrm>
                <a:off x="-2630496" y="1447868"/>
                <a:ext cx="39073" cy="436632"/>
              </a:xfrm>
              <a:custGeom>
                <a:avLst/>
                <a:gdLst/>
                <a:ahLst/>
                <a:cxnLst/>
                <a:rect l="l" t="t" r="r" b="b"/>
                <a:pathLst>
                  <a:path w="309" h="3453" extrusionOk="0">
                    <a:moveTo>
                      <a:pt x="1" y="0"/>
                    </a:moveTo>
                    <a:lnTo>
                      <a:pt x="1" y="3367"/>
                    </a:lnTo>
                    <a:cubicBezTo>
                      <a:pt x="1" y="3402"/>
                      <a:pt x="13" y="3414"/>
                      <a:pt x="48" y="3426"/>
                    </a:cubicBezTo>
                    <a:cubicBezTo>
                      <a:pt x="72" y="3444"/>
                      <a:pt x="110" y="3452"/>
                      <a:pt x="150" y="3452"/>
                    </a:cubicBezTo>
                    <a:cubicBezTo>
                      <a:pt x="190" y="3452"/>
                      <a:pt x="231" y="3444"/>
                      <a:pt x="261" y="3426"/>
                    </a:cubicBezTo>
                    <a:cubicBezTo>
                      <a:pt x="296" y="3414"/>
                      <a:pt x="308" y="3379"/>
                      <a:pt x="308" y="3367"/>
                    </a:cubicBezTo>
                    <a:lnTo>
                      <a:pt x="308" y="0"/>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42"/>
              <p:cNvSpPr/>
              <p:nvPr/>
            </p:nvSpPr>
            <p:spPr>
              <a:xfrm>
                <a:off x="-2421344" y="1432820"/>
                <a:ext cx="38947" cy="436758"/>
              </a:xfrm>
              <a:custGeom>
                <a:avLst/>
                <a:gdLst/>
                <a:ahLst/>
                <a:cxnLst/>
                <a:rect l="l" t="t" r="r" b="b"/>
                <a:pathLst>
                  <a:path w="308" h="3454" extrusionOk="0">
                    <a:moveTo>
                      <a:pt x="1" y="1"/>
                    </a:moveTo>
                    <a:lnTo>
                      <a:pt x="1" y="3368"/>
                    </a:lnTo>
                    <a:cubicBezTo>
                      <a:pt x="1" y="3403"/>
                      <a:pt x="13" y="3415"/>
                      <a:pt x="36" y="3427"/>
                    </a:cubicBezTo>
                    <a:cubicBezTo>
                      <a:pt x="66" y="3444"/>
                      <a:pt x="107" y="3453"/>
                      <a:pt x="148" y="3453"/>
                    </a:cubicBezTo>
                    <a:cubicBezTo>
                      <a:pt x="190" y="3453"/>
                      <a:pt x="231" y="3444"/>
                      <a:pt x="261" y="3427"/>
                    </a:cubicBezTo>
                    <a:cubicBezTo>
                      <a:pt x="296" y="3415"/>
                      <a:pt x="308" y="3379"/>
                      <a:pt x="308" y="3368"/>
                    </a:cubicBezTo>
                    <a:lnTo>
                      <a:pt x="308"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42"/>
              <p:cNvSpPr/>
              <p:nvPr/>
            </p:nvSpPr>
            <p:spPr>
              <a:xfrm>
                <a:off x="-2325746" y="1296885"/>
                <a:ext cx="39073" cy="435620"/>
              </a:xfrm>
              <a:custGeom>
                <a:avLst/>
                <a:gdLst/>
                <a:ahLst/>
                <a:cxnLst/>
                <a:rect l="l" t="t" r="r" b="b"/>
                <a:pathLst>
                  <a:path w="309" h="3445" extrusionOk="0">
                    <a:moveTo>
                      <a:pt x="1" y="1"/>
                    </a:moveTo>
                    <a:lnTo>
                      <a:pt x="1" y="3368"/>
                    </a:lnTo>
                    <a:cubicBezTo>
                      <a:pt x="1" y="3391"/>
                      <a:pt x="13" y="3415"/>
                      <a:pt x="36" y="3427"/>
                    </a:cubicBezTo>
                    <a:cubicBezTo>
                      <a:pt x="66" y="3439"/>
                      <a:pt x="107" y="3444"/>
                      <a:pt x="149" y="3444"/>
                    </a:cubicBezTo>
                    <a:cubicBezTo>
                      <a:pt x="190" y="3444"/>
                      <a:pt x="231" y="3439"/>
                      <a:pt x="261" y="3427"/>
                    </a:cubicBezTo>
                    <a:cubicBezTo>
                      <a:pt x="296" y="3403"/>
                      <a:pt x="308" y="3379"/>
                      <a:pt x="308" y="3368"/>
                    </a:cubicBezTo>
                    <a:lnTo>
                      <a:pt x="308"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42"/>
              <p:cNvSpPr/>
              <p:nvPr/>
            </p:nvSpPr>
            <p:spPr>
              <a:xfrm>
                <a:off x="-2817139" y="921955"/>
                <a:ext cx="572186" cy="815729"/>
              </a:xfrm>
              <a:custGeom>
                <a:avLst/>
                <a:gdLst/>
                <a:ahLst/>
                <a:cxnLst/>
                <a:rect l="l" t="t" r="r" b="b"/>
                <a:pathLst>
                  <a:path w="4525" h="6451" extrusionOk="0">
                    <a:moveTo>
                      <a:pt x="4525" y="1"/>
                    </a:moveTo>
                    <a:lnTo>
                      <a:pt x="3887" y="24"/>
                    </a:lnTo>
                    <a:lnTo>
                      <a:pt x="2268" y="72"/>
                    </a:lnTo>
                    <a:lnTo>
                      <a:pt x="0" y="119"/>
                    </a:lnTo>
                    <a:lnTo>
                      <a:pt x="0" y="5151"/>
                    </a:lnTo>
                    <a:cubicBezTo>
                      <a:pt x="12" y="5317"/>
                      <a:pt x="59" y="5470"/>
                      <a:pt x="178" y="5636"/>
                    </a:cubicBezTo>
                    <a:cubicBezTo>
                      <a:pt x="296" y="5789"/>
                      <a:pt x="461" y="5931"/>
                      <a:pt x="674" y="6061"/>
                    </a:cubicBezTo>
                    <a:cubicBezTo>
                      <a:pt x="1123" y="6321"/>
                      <a:pt x="1701" y="6451"/>
                      <a:pt x="2268" y="6451"/>
                    </a:cubicBezTo>
                    <a:cubicBezTo>
                      <a:pt x="2859" y="6451"/>
                      <a:pt x="3438" y="6321"/>
                      <a:pt x="3887" y="6061"/>
                    </a:cubicBezTo>
                    <a:cubicBezTo>
                      <a:pt x="4324" y="5801"/>
                      <a:pt x="4525" y="5470"/>
                      <a:pt x="4525" y="5139"/>
                    </a:cubicBezTo>
                    <a:lnTo>
                      <a:pt x="4525" y="1"/>
                    </a:ln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42"/>
              <p:cNvSpPr/>
              <p:nvPr/>
            </p:nvSpPr>
            <p:spPr>
              <a:xfrm>
                <a:off x="-2530346" y="923472"/>
                <a:ext cx="204723" cy="812694"/>
              </a:xfrm>
              <a:custGeom>
                <a:avLst/>
                <a:gdLst/>
                <a:ahLst/>
                <a:cxnLst/>
                <a:rect l="l" t="t" r="r" b="b"/>
                <a:pathLst>
                  <a:path w="1619" h="6427" extrusionOk="0">
                    <a:moveTo>
                      <a:pt x="1619" y="1"/>
                    </a:moveTo>
                    <a:lnTo>
                      <a:pt x="0" y="24"/>
                    </a:lnTo>
                    <a:lnTo>
                      <a:pt x="0" y="6427"/>
                    </a:lnTo>
                    <a:cubicBezTo>
                      <a:pt x="591" y="6427"/>
                      <a:pt x="1170" y="6285"/>
                      <a:pt x="1619" y="6037"/>
                    </a:cubicBezTo>
                    <a:lnTo>
                      <a:pt x="1619" y="1"/>
                    </a:ln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42"/>
              <p:cNvSpPr/>
              <p:nvPr/>
            </p:nvSpPr>
            <p:spPr>
              <a:xfrm>
                <a:off x="-2845591" y="772236"/>
                <a:ext cx="629089" cy="330034"/>
              </a:xfrm>
              <a:custGeom>
                <a:avLst/>
                <a:gdLst/>
                <a:ahLst/>
                <a:cxnLst/>
                <a:rect l="l" t="t" r="r" b="b"/>
                <a:pathLst>
                  <a:path w="4975" h="2610" extrusionOk="0">
                    <a:moveTo>
                      <a:pt x="2456" y="0"/>
                    </a:moveTo>
                    <a:cubicBezTo>
                      <a:pt x="1883" y="0"/>
                      <a:pt x="1313" y="125"/>
                      <a:pt x="875" y="381"/>
                    </a:cubicBezTo>
                    <a:cubicBezTo>
                      <a:pt x="1" y="878"/>
                      <a:pt x="1" y="1705"/>
                      <a:pt x="887" y="2224"/>
                    </a:cubicBezTo>
                    <a:cubicBezTo>
                      <a:pt x="1332" y="2480"/>
                      <a:pt x="1915" y="2610"/>
                      <a:pt x="2498" y="2610"/>
                    </a:cubicBezTo>
                    <a:cubicBezTo>
                      <a:pt x="3073" y="2610"/>
                      <a:pt x="3648" y="2483"/>
                      <a:pt x="4088" y="2224"/>
                    </a:cubicBezTo>
                    <a:cubicBezTo>
                      <a:pt x="4974" y="1705"/>
                      <a:pt x="4974" y="889"/>
                      <a:pt x="4076" y="381"/>
                    </a:cubicBezTo>
                    <a:cubicBezTo>
                      <a:pt x="3628" y="131"/>
                      <a:pt x="3041" y="0"/>
                      <a:pt x="2456" y="0"/>
                    </a:cubicBez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42"/>
              <p:cNvSpPr/>
              <p:nvPr/>
            </p:nvSpPr>
            <p:spPr>
              <a:xfrm>
                <a:off x="-2531796" y="927772"/>
                <a:ext cx="204723" cy="812694"/>
              </a:xfrm>
              <a:custGeom>
                <a:avLst/>
                <a:gdLst/>
                <a:ahLst/>
                <a:cxnLst/>
                <a:rect l="l" t="t" r="r" b="b"/>
                <a:pathLst>
                  <a:path w="1619" h="6427" extrusionOk="0">
                    <a:moveTo>
                      <a:pt x="1619" y="1"/>
                    </a:moveTo>
                    <a:lnTo>
                      <a:pt x="0" y="24"/>
                    </a:lnTo>
                    <a:lnTo>
                      <a:pt x="0" y="6427"/>
                    </a:lnTo>
                    <a:cubicBezTo>
                      <a:pt x="591" y="6427"/>
                      <a:pt x="1170" y="6285"/>
                      <a:pt x="1619" y="6037"/>
                    </a:cubicBezTo>
                    <a:lnTo>
                      <a:pt x="1619" y="1"/>
                    </a:ln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42"/>
              <p:cNvSpPr/>
              <p:nvPr/>
            </p:nvSpPr>
            <p:spPr>
              <a:xfrm>
                <a:off x="-2847804" y="772236"/>
                <a:ext cx="629089" cy="330034"/>
              </a:xfrm>
              <a:custGeom>
                <a:avLst/>
                <a:gdLst/>
                <a:ahLst/>
                <a:cxnLst/>
                <a:rect l="l" t="t" r="r" b="b"/>
                <a:pathLst>
                  <a:path w="4975" h="2610" extrusionOk="0">
                    <a:moveTo>
                      <a:pt x="2456" y="0"/>
                    </a:moveTo>
                    <a:cubicBezTo>
                      <a:pt x="1883" y="0"/>
                      <a:pt x="1313" y="125"/>
                      <a:pt x="875" y="381"/>
                    </a:cubicBezTo>
                    <a:cubicBezTo>
                      <a:pt x="1" y="878"/>
                      <a:pt x="1" y="1705"/>
                      <a:pt x="887" y="2224"/>
                    </a:cubicBezTo>
                    <a:cubicBezTo>
                      <a:pt x="1332" y="2480"/>
                      <a:pt x="1915" y="2610"/>
                      <a:pt x="2498" y="2610"/>
                    </a:cubicBezTo>
                    <a:cubicBezTo>
                      <a:pt x="3073" y="2610"/>
                      <a:pt x="3648" y="2483"/>
                      <a:pt x="4088" y="2224"/>
                    </a:cubicBezTo>
                    <a:cubicBezTo>
                      <a:pt x="4974" y="1705"/>
                      <a:pt x="4974" y="889"/>
                      <a:pt x="4076" y="381"/>
                    </a:cubicBezTo>
                    <a:cubicBezTo>
                      <a:pt x="3628" y="131"/>
                      <a:pt x="3041" y="0"/>
                      <a:pt x="2456" y="0"/>
                    </a:cubicBezTo>
                    <a:close/>
                  </a:path>
                </a:pathLst>
              </a:custGeom>
              <a:solidFill>
                <a:srgbClr val="282A2E">
                  <a:alpha val="3648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42"/>
              <p:cNvSpPr/>
              <p:nvPr/>
            </p:nvSpPr>
            <p:spPr>
              <a:xfrm>
                <a:off x="-2800701" y="767936"/>
                <a:ext cx="539309" cy="284639"/>
              </a:xfrm>
              <a:custGeom>
                <a:avLst/>
                <a:gdLst/>
                <a:ahLst/>
                <a:cxnLst/>
                <a:rect l="l" t="t" r="r" b="b"/>
                <a:pathLst>
                  <a:path w="4265" h="2251" extrusionOk="0">
                    <a:moveTo>
                      <a:pt x="2112" y="1"/>
                    </a:moveTo>
                    <a:cubicBezTo>
                      <a:pt x="1618" y="1"/>
                      <a:pt x="1126" y="110"/>
                      <a:pt x="756" y="333"/>
                    </a:cubicBezTo>
                    <a:cubicBezTo>
                      <a:pt x="0" y="770"/>
                      <a:pt x="0" y="1479"/>
                      <a:pt x="768" y="1928"/>
                    </a:cubicBezTo>
                    <a:cubicBezTo>
                      <a:pt x="1149" y="2142"/>
                      <a:pt x="1652" y="2251"/>
                      <a:pt x="2153" y="2251"/>
                    </a:cubicBezTo>
                    <a:cubicBezTo>
                      <a:pt x="2647" y="2251"/>
                      <a:pt x="3139" y="2145"/>
                      <a:pt x="3509" y="1928"/>
                    </a:cubicBezTo>
                    <a:cubicBezTo>
                      <a:pt x="4265" y="1490"/>
                      <a:pt x="4265" y="770"/>
                      <a:pt x="3497" y="333"/>
                    </a:cubicBezTo>
                    <a:cubicBezTo>
                      <a:pt x="3116" y="113"/>
                      <a:pt x="2613" y="1"/>
                      <a:pt x="2112" y="1"/>
                    </a:cubicBezTo>
                    <a:close/>
                  </a:path>
                </a:pathLst>
              </a:custGeom>
              <a:solidFill>
                <a:schemeClr val="accent3"/>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42"/>
              <p:cNvSpPr/>
              <p:nvPr/>
            </p:nvSpPr>
            <p:spPr>
              <a:xfrm>
                <a:off x="-2802151" y="772236"/>
                <a:ext cx="539309" cy="284639"/>
              </a:xfrm>
              <a:custGeom>
                <a:avLst/>
                <a:gdLst/>
                <a:ahLst/>
                <a:cxnLst/>
                <a:rect l="l" t="t" r="r" b="b"/>
                <a:pathLst>
                  <a:path w="4265" h="2251" extrusionOk="0">
                    <a:moveTo>
                      <a:pt x="2112" y="1"/>
                    </a:moveTo>
                    <a:cubicBezTo>
                      <a:pt x="1618" y="1"/>
                      <a:pt x="1126" y="110"/>
                      <a:pt x="756" y="333"/>
                    </a:cubicBezTo>
                    <a:cubicBezTo>
                      <a:pt x="0" y="770"/>
                      <a:pt x="0" y="1479"/>
                      <a:pt x="768" y="1928"/>
                    </a:cubicBezTo>
                    <a:cubicBezTo>
                      <a:pt x="1149" y="2142"/>
                      <a:pt x="1652" y="2251"/>
                      <a:pt x="2153" y="2251"/>
                    </a:cubicBezTo>
                    <a:cubicBezTo>
                      <a:pt x="2647" y="2251"/>
                      <a:pt x="3139" y="2145"/>
                      <a:pt x="3509" y="1928"/>
                    </a:cubicBezTo>
                    <a:cubicBezTo>
                      <a:pt x="4265" y="1490"/>
                      <a:pt x="4265" y="770"/>
                      <a:pt x="3497" y="333"/>
                    </a:cubicBezTo>
                    <a:cubicBezTo>
                      <a:pt x="3116" y="113"/>
                      <a:pt x="2613" y="1"/>
                      <a:pt x="2112" y="1"/>
                    </a:cubicBezTo>
                    <a:close/>
                  </a:path>
                </a:pathLst>
              </a:custGeom>
              <a:solidFill>
                <a:srgbClr val="EBEAEA">
                  <a:alpha val="339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42"/>
              <p:cNvSpPr/>
              <p:nvPr/>
            </p:nvSpPr>
            <p:spPr>
              <a:xfrm>
                <a:off x="-2730520" y="806251"/>
                <a:ext cx="394524" cy="209275"/>
              </a:xfrm>
              <a:custGeom>
                <a:avLst/>
                <a:gdLst/>
                <a:ahLst/>
                <a:cxnLst/>
                <a:rect l="l" t="t" r="r" b="b"/>
                <a:pathLst>
                  <a:path w="3120" h="1655" extrusionOk="0">
                    <a:moveTo>
                      <a:pt x="1549" y="0"/>
                    </a:moveTo>
                    <a:cubicBezTo>
                      <a:pt x="1220" y="0"/>
                      <a:pt x="892" y="65"/>
                      <a:pt x="627" y="195"/>
                    </a:cubicBezTo>
                    <a:lnTo>
                      <a:pt x="532" y="242"/>
                    </a:lnTo>
                    <a:cubicBezTo>
                      <a:pt x="520" y="254"/>
                      <a:pt x="497" y="278"/>
                      <a:pt x="461" y="290"/>
                    </a:cubicBezTo>
                    <a:cubicBezTo>
                      <a:pt x="0" y="597"/>
                      <a:pt x="0" y="1058"/>
                      <a:pt x="461" y="1365"/>
                    </a:cubicBezTo>
                    <a:lnTo>
                      <a:pt x="556" y="1412"/>
                    </a:lnTo>
                    <a:lnTo>
                      <a:pt x="638" y="1459"/>
                    </a:lnTo>
                    <a:cubicBezTo>
                      <a:pt x="910" y="1589"/>
                      <a:pt x="1244" y="1654"/>
                      <a:pt x="1576" y="1654"/>
                    </a:cubicBezTo>
                    <a:cubicBezTo>
                      <a:pt x="1908" y="1654"/>
                      <a:pt x="2239" y="1589"/>
                      <a:pt x="2505" y="1459"/>
                    </a:cubicBezTo>
                    <a:lnTo>
                      <a:pt x="2588" y="1412"/>
                    </a:lnTo>
                    <a:cubicBezTo>
                      <a:pt x="2623" y="1400"/>
                      <a:pt x="2647" y="1388"/>
                      <a:pt x="2658" y="1365"/>
                    </a:cubicBezTo>
                    <a:cubicBezTo>
                      <a:pt x="3119" y="1058"/>
                      <a:pt x="3119" y="597"/>
                      <a:pt x="2658" y="290"/>
                    </a:cubicBezTo>
                    <a:lnTo>
                      <a:pt x="2576" y="242"/>
                    </a:lnTo>
                    <a:lnTo>
                      <a:pt x="2481" y="195"/>
                    </a:lnTo>
                    <a:cubicBezTo>
                      <a:pt x="2210" y="65"/>
                      <a:pt x="1879" y="0"/>
                      <a:pt x="1549" y="0"/>
                    </a:cubicBez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42"/>
              <p:cNvSpPr/>
              <p:nvPr/>
            </p:nvSpPr>
            <p:spPr>
              <a:xfrm>
                <a:off x="-2669317" y="830909"/>
                <a:ext cx="275029" cy="159959"/>
              </a:xfrm>
              <a:custGeom>
                <a:avLst/>
                <a:gdLst/>
                <a:ahLst/>
                <a:cxnLst/>
                <a:rect l="l" t="t" r="r" b="b"/>
                <a:pathLst>
                  <a:path w="2175" h="1265" extrusionOk="0">
                    <a:moveTo>
                      <a:pt x="154" y="0"/>
                    </a:moveTo>
                    <a:lnTo>
                      <a:pt x="72" y="47"/>
                    </a:lnTo>
                    <a:cubicBezTo>
                      <a:pt x="60" y="59"/>
                      <a:pt x="24" y="83"/>
                      <a:pt x="1" y="95"/>
                    </a:cubicBezTo>
                    <a:lnTo>
                      <a:pt x="922" y="626"/>
                    </a:lnTo>
                    <a:lnTo>
                      <a:pt x="1088" y="733"/>
                    </a:lnTo>
                    <a:lnTo>
                      <a:pt x="2021" y="1264"/>
                    </a:lnTo>
                    <a:lnTo>
                      <a:pt x="2104" y="1217"/>
                    </a:lnTo>
                    <a:cubicBezTo>
                      <a:pt x="2139" y="1205"/>
                      <a:pt x="2163" y="1193"/>
                      <a:pt x="2174" y="1170"/>
                    </a:cubicBezTo>
                    <a:lnTo>
                      <a:pt x="1253" y="638"/>
                    </a:lnTo>
                    <a:lnTo>
                      <a:pt x="1088" y="532"/>
                    </a:lnTo>
                    <a:lnTo>
                      <a:pt x="154" y="0"/>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42"/>
              <p:cNvSpPr/>
              <p:nvPr/>
            </p:nvSpPr>
            <p:spPr>
              <a:xfrm>
                <a:off x="-2669317" y="832300"/>
                <a:ext cx="278064" cy="158568"/>
              </a:xfrm>
              <a:custGeom>
                <a:avLst/>
                <a:gdLst/>
                <a:ahLst/>
                <a:cxnLst/>
                <a:rect l="l" t="t" r="r" b="b"/>
                <a:pathLst>
                  <a:path w="2199" h="1254" extrusionOk="0">
                    <a:moveTo>
                      <a:pt x="2021" y="1"/>
                    </a:moveTo>
                    <a:lnTo>
                      <a:pt x="1088" y="533"/>
                    </a:lnTo>
                    <a:lnTo>
                      <a:pt x="922" y="627"/>
                    </a:lnTo>
                    <a:lnTo>
                      <a:pt x="1" y="1159"/>
                    </a:lnTo>
                    <a:lnTo>
                      <a:pt x="84" y="1206"/>
                    </a:lnTo>
                    <a:lnTo>
                      <a:pt x="178" y="1253"/>
                    </a:lnTo>
                    <a:lnTo>
                      <a:pt x="1099" y="722"/>
                    </a:lnTo>
                    <a:lnTo>
                      <a:pt x="1265" y="615"/>
                    </a:lnTo>
                    <a:lnTo>
                      <a:pt x="2198" y="84"/>
                    </a:lnTo>
                    <a:lnTo>
                      <a:pt x="2104" y="36"/>
                    </a:lnTo>
                    <a:lnTo>
                      <a:pt x="2021" y="1"/>
                    </a:ln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6" name="Google Shape;4706;p42"/>
            <p:cNvGrpSpPr/>
            <p:nvPr/>
          </p:nvGrpSpPr>
          <p:grpSpPr>
            <a:xfrm>
              <a:off x="713236" y="1500107"/>
              <a:ext cx="664880" cy="790316"/>
              <a:chOff x="-2482589" y="3634532"/>
              <a:chExt cx="664880" cy="790316"/>
            </a:xfrm>
          </p:grpSpPr>
          <p:sp>
            <p:nvSpPr>
              <p:cNvPr id="4707" name="Google Shape;4707;p42"/>
              <p:cNvSpPr/>
              <p:nvPr/>
            </p:nvSpPr>
            <p:spPr>
              <a:xfrm>
                <a:off x="-2430238" y="3857088"/>
                <a:ext cx="47925" cy="403375"/>
              </a:xfrm>
              <a:custGeom>
                <a:avLst/>
                <a:gdLst/>
                <a:ahLst/>
                <a:cxnLst/>
                <a:rect l="l" t="t" r="r" b="b"/>
                <a:pathLst>
                  <a:path w="379" h="3190" extrusionOk="0">
                    <a:moveTo>
                      <a:pt x="0" y="0"/>
                    </a:moveTo>
                    <a:lnTo>
                      <a:pt x="0" y="3001"/>
                    </a:lnTo>
                    <a:cubicBezTo>
                      <a:pt x="0" y="3107"/>
                      <a:pt x="83" y="3190"/>
                      <a:pt x="189" y="3190"/>
                    </a:cubicBezTo>
                    <a:cubicBezTo>
                      <a:pt x="295" y="3190"/>
                      <a:pt x="378" y="3095"/>
                      <a:pt x="378" y="3001"/>
                    </a:cubicBezTo>
                    <a:lnTo>
                      <a:pt x="378"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42"/>
              <p:cNvSpPr/>
              <p:nvPr/>
            </p:nvSpPr>
            <p:spPr>
              <a:xfrm>
                <a:off x="-2174805" y="3857088"/>
                <a:ext cx="49315" cy="551322"/>
              </a:xfrm>
              <a:custGeom>
                <a:avLst/>
                <a:gdLst/>
                <a:ahLst/>
                <a:cxnLst/>
                <a:rect l="l" t="t" r="r" b="b"/>
                <a:pathLst>
                  <a:path w="390" h="4360" extrusionOk="0">
                    <a:moveTo>
                      <a:pt x="0" y="0"/>
                    </a:moveTo>
                    <a:lnTo>
                      <a:pt x="0" y="4170"/>
                    </a:lnTo>
                    <a:cubicBezTo>
                      <a:pt x="0" y="4265"/>
                      <a:pt x="95" y="4359"/>
                      <a:pt x="189" y="4359"/>
                    </a:cubicBezTo>
                    <a:cubicBezTo>
                      <a:pt x="295" y="4359"/>
                      <a:pt x="390" y="4265"/>
                      <a:pt x="390" y="4170"/>
                    </a:cubicBezTo>
                    <a:lnTo>
                      <a:pt x="390" y="0"/>
                    </a:ln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42"/>
              <p:cNvSpPr/>
              <p:nvPr/>
            </p:nvSpPr>
            <p:spPr>
              <a:xfrm>
                <a:off x="-1919371" y="3857088"/>
                <a:ext cx="49442" cy="403375"/>
              </a:xfrm>
              <a:custGeom>
                <a:avLst/>
                <a:gdLst/>
                <a:ahLst/>
                <a:cxnLst/>
                <a:rect l="l" t="t" r="r" b="b"/>
                <a:pathLst>
                  <a:path w="391" h="3190" extrusionOk="0">
                    <a:moveTo>
                      <a:pt x="0" y="0"/>
                    </a:moveTo>
                    <a:lnTo>
                      <a:pt x="0" y="3001"/>
                    </a:lnTo>
                    <a:cubicBezTo>
                      <a:pt x="0" y="3107"/>
                      <a:pt x="95" y="3190"/>
                      <a:pt x="201" y="3190"/>
                    </a:cubicBezTo>
                    <a:cubicBezTo>
                      <a:pt x="296" y="3190"/>
                      <a:pt x="390" y="3095"/>
                      <a:pt x="390" y="3001"/>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42"/>
              <p:cNvSpPr/>
              <p:nvPr/>
            </p:nvSpPr>
            <p:spPr>
              <a:xfrm>
                <a:off x="-2174805" y="3873526"/>
                <a:ext cx="49315" cy="551322"/>
              </a:xfrm>
              <a:custGeom>
                <a:avLst/>
                <a:gdLst/>
                <a:ahLst/>
                <a:cxnLst/>
                <a:rect l="l" t="t" r="r" b="b"/>
                <a:pathLst>
                  <a:path w="390" h="4360" extrusionOk="0">
                    <a:moveTo>
                      <a:pt x="0" y="0"/>
                    </a:moveTo>
                    <a:lnTo>
                      <a:pt x="0" y="4170"/>
                    </a:lnTo>
                    <a:cubicBezTo>
                      <a:pt x="0" y="4277"/>
                      <a:pt x="95" y="4359"/>
                      <a:pt x="189" y="4359"/>
                    </a:cubicBezTo>
                    <a:cubicBezTo>
                      <a:pt x="295" y="4359"/>
                      <a:pt x="390" y="4265"/>
                      <a:pt x="390" y="4170"/>
                    </a:cubicBezTo>
                    <a:lnTo>
                      <a:pt x="390" y="0"/>
                    </a:lnTo>
                    <a:close/>
                  </a:path>
                </a:pathLst>
              </a:custGeom>
              <a:solidFill>
                <a:schemeClr val="accent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42"/>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42"/>
              <p:cNvSpPr/>
              <p:nvPr/>
            </p:nvSpPr>
            <p:spPr>
              <a:xfrm>
                <a:off x="-2482589" y="3827118"/>
                <a:ext cx="331805" cy="378086"/>
              </a:xfrm>
              <a:custGeom>
                <a:avLst/>
                <a:gdLst/>
                <a:ahLst/>
                <a:cxnLst/>
                <a:rect l="l" t="t" r="r" b="b"/>
                <a:pathLst>
                  <a:path w="2624" h="2990" extrusionOk="0">
                    <a:moveTo>
                      <a:pt x="1" y="1"/>
                    </a:moveTo>
                    <a:lnTo>
                      <a:pt x="1" y="1466"/>
                    </a:lnTo>
                    <a:lnTo>
                      <a:pt x="2623" y="2990"/>
                    </a:lnTo>
                    <a:lnTo>
                      <a:pt x="2623" y="1525"/>
                    </a:lnTo>
                    <a:lnTo>
                      <a:pt x="1" y="1"/>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42"/>
              <p:cNvSpPr/>
              <p:nvPr/>
            </p:nvSpPr>
            <p:spPr>
              <a:xfrm>
                <a:off x="-2482589" y="3634532"/>
                <a:ext cx="664874" cy="385420"/>
              </a:xfrm>
              <a:custGeom>
                <a:avLst/>
                <a:gdLst/>
                <a:ahLst/>
                <a:cxnLst/>
                <a:rect l="l" t="t" r="r" b="b"/>
                <a:pathLst>
                  <a:path w="5258" h="3048" extrusionOk="0">
                    <a:moveTo>
                      <a:pt x="2611" y="0"/>
                    </a:moveTo>
                    <a:lnTo>
                      <a:pt x="1" y="1524"/>
                    </a:lnTo>
                    <a:lnTo>
                      <a:pt x="2623" y="3048"/>
                    </a:lnTo>
                    <a:lnTo>
                      <a:pt x="5257" y="1524"/>
                    </a:lnTo>
                    <a:lnTo>
                      <a:pt x="2611" y="0"/>
                    </a:lnTo>
                    <a:close/>
                  </a:path>
                </a:pathLst>
              </a:custGeom>
              <a:solidFill>
                <a:schemeClr val="dk2"/>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42"/>
              <p:cNvSpPr/>
              <p:nvPr/>
            </p:nvSpPr>
            <p:spPr>
              <a:xfrm>
                <a:off x="-2437825" y="3661340"/>
                <a:ext cx="321309" cy="185376"/>
              </a:xfrm>
              <a:custGeom>
                <a:avLst/>
                <a:gdLst/>
                <a:ahLst/>
                <a:cxnLst/>
                <a:rect l="l" t="t" r="r" b="b"/>
                <a:pathLst>
                  <a:path w="2541" h="1466" extrusionOk="0">
                    <a:moveTo>
                      <a:pt x="2293" y="1"/>
                    </a:moveTo>
                    <a:lnTo>
                      <a:pt x="1" y="1312"/>
                    </a:lnTo>
                    <a:lnTo>
                      <a:pt x="249" y="1466"/>
                    </a:lnTo>
                    <a:lnTo>
                      <a:pt x="2541" y="131"/>
                    </a:lnTo>
                    <a:lnTo>
                      <a:pt x="2293"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42"/>
              <p:cNvSpPr/>
              <p:nvPr/>
            </p:nvSpPr>
            <p:spPr>
              <a:xfrm>
                <a:off x="-2349688" y="3801828"/>
                <a:ext cx="213827" cy="122530"/>
              </a:xfrm>
              <a:custGeom>
                <a:avLst/>
                <a:gdLst/>
                <a:ahLst/>
                <a:cxnLst/>
                <a:rect l="l" t="t" r="r" b="b"/>
                <a:pathLst>
                  <a:path w="1691" h="969" extrusionOk="0">
                    <a:moveTo>
                      <a:pt x="1064" y="0"/>
                    </a:moveTo>
                    <a:lnTo>
                      <a:pt x="1" y="603"/>
                    </a:lnTo>
                    <a:lnTo>
                      <a:pt x="627" y="969"/>
                    </a:lnTo>
                    <a:lnTo>
                      <a:pt x="1690" y="355"/>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42"/>
              <p:cNvSpPr/>
              <p:nvPr/>
            </p:nvSpPr>
            <p:spPr>
              <a:xfrm>
                <a:off x="-2392935" y="3774894"/>
                <a:ext cx="164385" cy="95723"/>
              </a:xfrm>
              <a:custGeom>
                <a:avLst/>
                <a:gdLst/>
                <a:ahLst/>
                <a:cxnLst/>
                <a:rect l="l" t="t" r="r" b="b"/>
                <a:pathLst>
                  <a:path w="1300" h="757" extrusionOk="0">
                    <a:moveTo>
                      <a:pt x="1064" y="1"/>
                    </a:moveTo>
                    <a:lnTo>
                      <a:pt x="0" y="615"/>
                    </a:lnTo>
                    <a:lnTo>
                      <a:pt x="237" y="757"/>
                    </a:lnTo>
                    <a:lnTo>
                      <a:pt x="1300"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42"/>
              <p:cNvSpPr/>
              <p:nvPr/>
            </p:nvSpPr>
            <p:spPr>
              <a:xfrm>
                <a:off x="-2240560" y="3685239"/>
                <a:ext cx="167420" cy="97240"/>
              </a:xfrm>
              <a:custGeom>
                <a:avLst/>
                <a:gdLst/>
                <a:ahLst/>
                <a:cxnLst/>
                <a:rect l="l" t="t" r="r" b="b"/>
                <a:pathLst>
                  <a:path w="1324" h="769" extrusionOk="0">
                    <a:moveTo>
                      <a:pt x="1064" y="1"/>
                    </a:moveTo>
                    <a:lnTo>
                      <a:pt x="0" y="627"/>
                    </a:lnTo>
                    <a:lnTo>
                      <a:pt x="260" y="769"/>
                    </a:lnTo>
                    <a:lnTo>
                      <a:pt x="1323" y="154"/>
                    </a:lnTo>
                    <a:lnTo>
                      <a:pt x="1064"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42"/>
              <p:cNvSpPr/>
              <p:nvPr/>
            </p:nvSpPr>
            <p:spPr>
              <a:xfrm>
                <a:off x="-2195796" y="3712174"/>
                <a:ext cx="167420" cy="94205"/>
              </a:xfrm>
              <a:custGeom>
                <a:avLst/>
                <a:gdLst/>
                <a:ahLst/>
                <a:cxnLst/>
                <a:rect l="l" t="t" r="r" b="b"/>
                <a:pathLst>
                  <a:path w="1324" h="745" extrusionOk="0">
                    <a:moveTo>
                      <a:pt x="1064" y="0"/>
                    </a:moveTo>
                    <a:lnTo>
                      <a:pt x="1" y="615"/>
                    </a:lnTo>
                    <a:lnTo>
                      <a:pt x="261" y="745"/>
                    </a:lnTo>
                    <a:lnTo>
                      <a:pt x="1324"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42"/>
              <p:cNvSpPr/>
              <p:nvPr/>
            </p:nvSpPr>
            <p:spPr>
              <a:xfrm>
                <a:off x="-2146479" y="3739108"/>
                <a:ext cx="164511" cy="95723"/>
              </a:xfrm>
              <a:custGeom>
                <a:avLst/>
                <a:gdLst/>
                <a:ahLst/>
                <a:cxnLst/>
                <a:rect l="l" t="t" r="r" b="b"/>
                <a:pathLst>
                  <a:path w="1301" h="757" extrusionOk="0">
                    <a:moveTo>
                      <a:pt x="1064" y="0"/>
                    </a:moveTo>
                    <a:lnTo>
                      <a:pt x="1" y="602"/>
                    </a:lnTo>
                    <a:lnTo>
                      <a:pt x="237" y="756"/>
                    </a:lnTo>
                    <a:lnTo>
                      <a:pt x="1300" y="142"/>
                    </a:lnTo>
                    <a:lnTo>
                      <a:pt x="1064" y="0"/>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42"/>
              <p:cNvSpPr/>
              <p:nvPr/>
            </p:nvSpPr>
            <p:spPr>
              <a:xfrm>
                <a:off x="-2031408" y="3754029"/>
                <a:ext cx="159959" cy="122530"/>
              </a:xfrm>
              <a:custGeom>
                <a:avLst/>
                <a:gdLst/>
                <a:ahLst/>
                <a:cxnLst/>
                <a:rect l="l" t="t" r="r" b="b"/>
                <a:pathLst>
                  <a:path w="1265" h="969" extrusionOk="0">
                    <a:moveTo>
                      <a:pt x="0" y="0"/>
                    </a:moveTo>
                    <a:lnTo>
                      <a:pt x="0" y="591"/>
                    </a:lnTo>
                    <a:cubicBezTo>
                      <a:pt x="0" y="697"/>
                      <a:pt x="83" y="792"/>
                      <a:pt x="201" y="862"/>
                    </a:cubicBezTo>
                    <a:cubicBezTo>
                      <a:pt x="319" y="933"/>
                      <a:pt x="476" y="969"/>
                      <a:pt x="635" y="969"/>
                    </a:cubicBezTo>
                    <a:cubicBezTo>
                      <a:pt x="795" y="969"/>
                      <a:pt x="957" y="933"/>
                      <a:pt x="1087" y="862"/>
                    </a:cubicBezTo>
                    <a:cubicBezTo>
                      <a:pt x="1205" y="803"/>
                      <a:pt x="1264" y="697"/>
                      <a:pt x="1264" y="614"/>
                    </a:cubicBezTo>
                    <a:lnTo>
                      <a:pt x="1264" y="24"/>
                    </a:lnTo>
                    <a:cubicBezTo>
                      <a:pt x="1264" y="106"/>
                      <a:pt x="1205" y="189"/>
                      <a:pt x="1087" y="272"/>
                    </a:cubicBezTo>
                    <a:cubicBezTo>
                      <a:pt x="969" y="343"/>
                      <a:pt x="809" y="378"/>
                      <a:pt x="648" y="378"/>
                    </a:cubicBezTo>
                    <a:cubicBezTo>
                      <a:pt x="487" y="378"/>
                      <a:pt x="325" y="343"/>
                      <a:pt x="201" y="272"/>
                    </a:cubicBezTo>
                    <a:cubicBezTo>
                      <a:pt x="59" y="201"/>
                      <a:pt x="0" y="95"/>
                      <a:pt x="0" y="0"/>
                    </a:cubicBezTo>
                    <a:close/>
                  </a:path>
                </a:pathLst>
              </a:custGeom>
              <a:solidFill>
                <a:schemeClr val="accent4"/>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42"/>
              <p:cNvSpPr/>
              <p:nvPr/>
            </p:nvSpPr>
            <p:spPr>
              <a:xfrm>
                <a:off x="-2013578" y="3755420"/>
                <a:ext cx="142130" cy="120380"/>
              </a:xfrm>
              <a:custGeom>
                <a:avLst/>
                <a:gdLst/>
                <a:ahLst/>
                <a:cxnLst/>
                <a:rect l="l" t="t" r="r" b="b"/>
                <a:pathLst>
                  <a:path w="1124" h="952" extrusionOk="0">
                    <a:moveTo>
                      <a:pt x="1123" y="1"/>
                    </a:moveTo>
                    <a:cubicBezTo>
                      <a:pt x="1123" y="95"/>
                      <a:pt x="1064" y="178"/>
                      <a:pt x="946" y="261"/>
                    </a:cubicBezTo>
                    <a:cubicBezTo>
                      <a:pt x="851" y="296"/>
                      <a:pt x="769" y="332"/>
                      <a:pt x="662" y="344"/>
                    </a:cubicBezTo>
                    <a:cubicBezTo>
                      <a:pt x="609" y="355"/>
                      <a:pt x="556" y="361"/>
                      <a:pt x="502" y="361"/>
                    </a:cubicBezTo>
                    <a:cubicBezTo>
                      <a:pt x="447" y="361"/>
                      <a:pt x="391" y="355"/>
                      <a:pt x="332" y="344"/>
                    </a:cubicBezTo>
                    <a:cubicBezTo>
                      <a:pt x="237" y="332"/>
                      <a:pt x="131" y="308"/>
                      <a:pt x="36" y="261"/>
                    </a:cubicBezTo>
                    <a:cubicBezTo>
                      <a:pt x="25" y="237"/>
                      <a:pt x="13" y="237"/>
                      <a:pt x="1" y="225"/>
                    </a:cubicBezTo>
                    <a:lnTo>
                      <a:pt x="1" y="816"/>
                    </a:lnTo>
                    <a:cubicBezTo>
                      <a:pt x="13" y="828"/>
                      <a:pt x="25" y="828"/>
                      <a:pt x="36" y="851"/>
                    </a:cubicBezTo>
                    <a:cubicBezTo>
                      <a:pt x="131" y="887"/>
                      <a:pt x="214" y="922"/>
                      <a:pt x="332" y="934"/>
                    </a:cubicBezTo>
                    <a:cubicBezTo>
                      <a:pt x="385" y="946"/>
                      <a:pt x="438" y="952"/>
                      <a:pt x="493" y="952"/>
                    </a:cubicBezTo>
                    <a:cubicBezTo>
                      <a:pt x="547" y="952"/>
                      <a:pt x="603" y="946"/>
                      <a:pt x="662" y="934"/>
                    </a:cubicBezTo>
                    <a:cubicBezTo>
                      <a:pt x="769" y="922"/>
                      <a:pt x="863" y="899"/>
                      <a:pt x="946" y="851"/>
                    </a:cubicBezTo>
                    <a:cubicBezTo>
                      <a:pt x="1064" y="769"/>
                      <a:pt x="1123" y="686"/>
                      <a:pt x="1123" y="592"/>
                    </a:cubicBezTo>
                    <a:lnTo>
                      <a:pt x="1123" y="1"/>
                    </a:ln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42"/>
              <p:cNvSpPr/>
              <p:nvPr/>
            </p:nvSpPr>
            <p:spPr>
              <a:xfrm>
                <a:off x="-2032925" y="3754029"/>
                <a:ext cx="18082" cy="104701"/>
              </a:xfrm>
              <a:custGeom>
                <a:avLst/>
                <a:gdLst/>
                <a:ahLst/>
                <a:cxnLst/>
                <a:rect l="l" t="t" r="r" b="b"/>
                <a:pathLst>
                  <a:path w="143" h="828" extrusionOk="0">
                    <a:moveTo>
                      <a:pt x="0" y="0"/>
                    </a:moveTo>
                    <a:lnTo>
                      <a:pt x="0" y="591"/>
                    </a:lnTo>
                    <a:cubicBezTo>
                      <a:pt x="0" y="614"/>
                      <a:pt x="0" y="638"/>
                      <a:pt x="12" y="650"/>
                    </a:cubicBezTo>
                    <a:cubicBezTo>
                      <a:pt x="36" y="709"/>
                      <a:pt x="71" y="768"/>
                      <a:pt x="142" y="827"/>
                    </a:cubicBezTo>
                    <a:lnTo>
                      <a:pt x="142" y="236"/>
                    </a:lnTo>
                    <a:cubicBezTo>
                      <a:pt x="71" y="201"/>
                      <a:pt x="24" y="142"/>
                      <a:pt x="12" y="59"/>
                    </a:cubicBezTo>
                    <a:cubicBezTo>
                      <a:pt x="12" y="47"/>
                      <a:pt x="0" y="24"/>
                      <a:pt x="0" y="0"/>
                    </a:cubicBezTo>
                    <a:close/>
                  </a:path>
                </a:pathLst>
              </a:custGeom>
              <a:solidFill>
                <a:srgbClr val="282A2E"/>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42"/>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42"/>
              <p:cNvSpPr/>
              <p:nvPr/>
            </p:nvSpPr>
            <p:spPr>
              <a:xfrm>
                <a:off x="-2040386" y="3709139"/>
                <a:ext cx="174880" cy="92814"/>
              </a:xfrm>
              <a:custGeom>
                <a:avLst/>
                <a:gdLst/>
                <a:ahLst/>
                <a:cxnLst/>
                <a:rect l="l" t="t" r="r" b="b"/>
                <a:pathLst>
                  <a:path w="1383" h="734" extrusionOk="0">
                    <a:moveTo>
                      <a:pt x="696" y="1"/>
                    </a:moveTo>
                    <a:cubicBezTo>
                      <a:pt x="535" y="1"/>
                      <a:pt x="372" y="36"/>
                      <a:pt x="248" y="107"/>
                    </a:cubicBezTo>
                    <a:cubicBezTo>
                      <a:pt x="0" y="249"/>
                      <a:pt x="0" y="473"/>
                      <a:pt x="248" y="627"/>
                    </a:cubicBezTo>
                    <a:cubicBezTo>
                      <a:pt x="367" y="698"/>
                      <a:pt x="526" y="733"/>
                      <a:pt x="687" y="733"/>
                    </a:cubicBezTo>
                    <a:cubicBezTo>
                      <a:pt x="848" y="733"/>
                      <a:pt x="1010" y="698"/>
                      <a:pt x="1134" y="627"/>
                    </a:cubicBezTo>
                    <a:cubicBezTo>
                      <a:pt x="1382" y="473"/>
                      <a:pt x="1382" y="261"/>
                      <a:pt x="1134" y="107"/>
                    </a:cubicBezTo>
                    <a:cubicBezTo>
                      <a:pt x="1016" y="36"/>
                      <a:pt x="857" y="1"/>
                      <a:pt x="696" y="1"/>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42"/>
              <p:cNvSpPr/>
              <p:nvPr/>
            </p:nvSpPr>
            <p:spPr>
              <a:xfrm>
                <a:off x="-2014969" y="3722669"/>
                <a:ext cx="125565" cy="65375"/>
              </a:xfrm>
              <a:custGeom>
                <a:avLst/>
                <a:gdLst/>
                <a:ahLst/>
                <a:cxnLst/>
                <a:rect l="l" t="t" r="r" b="b"/>
                <a:pathLst>
                  <a:path w="993" h="517" extrusionOk="0">
                    <a:moveTo>
                      <a:pt x="501" y="0"/>
                    </a:moveTo>
                    <a:cubicBezTo>
                      <a:pt x="387" y="0"/>
                      <a:pt x="272" y="24"/>
                      <a:pt x="177" y="71"/>
                    </a:cubicBezTo>
                    <a:cubicBezTo>
                      <a:pt x="0" y="177"/>
                      <a:pt x="0" y="343"/>
                      <a:pt x="177" y="437"/>
                    </a:cubicBezTo>
                    <a:cubicBezTo>
                      <a:pt x="266" y="490"/>
                      <a:pt x="381" y="517"/>
                      <a:pt x="496" y="517"/>
                    </a:cubicBezTo>
                    <a:cubicBezTo>
                      <a:pt x="611" y="517"/>
                      <a:pt x="727" y="490"/>
                      <a:pt x="815" y="437"/>
                    </a:cubicBezTo>
                    <a:cubicBezTo>
                      <a:pt x="992" y="343"/>
                      <a:pt x="992" y="177"/>
                      <a:pt x="815" y="71"/>
                    </a:cubicBezTo>
                    <a:cubicBezTo>
                      <a:pt x="727" y="24"/>
                      <a:pt x="614" y="0"/>
                      <a:pt x="501" y="0"/>
                    </a:cubicBezTo>
                    <a:close/>
                  </a:path>
                </a:pathLst>
              </a:custGeom>
              <a:solidFill>
                <a:schemeClr val="dk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42"/>
              <p:cNvSpPr/>
              <p:nvPr/>
            </p:nvSpPr>
            <p:spPr>
              <a:xfrm>
                <a:off x="-2010543" y="3722669"/>
                <a:ext cx="116587" cy="37429"/>
              </a:xfrm>
              <a:custGeom>
                <a:avLst/>
                <a:gdLst/>
                <a:ahLst/>
                <a:cxnLst/>
                <a:rect l="l" t="t" r="r" b="b"/>
                <a:pathLst>
                  <a:path w="922" h="296" extrusionOk="0">
                    <a:moveTo>
                      <a:pt x="449" y="0"/>
                    </a:moveTo>
                    <a:cubicBezTo>
                      <a:pt x="334" y="0"/>
                      <a:pt x="219" y="24"/>
                      <a:pt x="131" y="71"/>
                    </a:cubicBezTo>
                    <a:cubicBezTo>
                      <a:pt x="48" y="130"/>
                      <a:pt x="1" y="225"/>
                      <a:pt x="12" y="295"/>
                    </a:cubicBezTo>
                    <a:cubicBezTo>
                      <a:pt x="12" y="236"/>
                      <a:pt x="60" y="189"/>
                      <a:pt x="131" y="142"/>
                    </a:cubicBezTo>
                    <a:cubicBezTo>
                      <a:pt x="219" y="95"/>
                      <a:pt x="334" y="71"/>
                      <a:pt x="449" y="71"/>
                    </a:cubicBezTo>
                    <a:cubicBezTo>
                      <a:pt x="565" y="71"/>
                      <a:pt x="680" y="95"/>
                      <a:pt x="768" y="142"/>
                    </a:cubicBezTo>
                    <a:cubicBezTo>
                      <a:pt x="839" y="189"/>
                      <a:pt x="887" y="236"/>
                      <a:pt x="898" y="295"/>
                    </a:cubicBezTo>
                    <a:cubicBezTo>
                      <a:pt x="922" y="225"/>
                      <a:pt x="887" y="130"/>
                      <a:pt x="768" y="71"/>
                    </a:cubicBezTo>
                    <a:cubicBezTo>
                      <a:pt x="680" y="24"/>
                      <a:pt x="565" y="0"/>
                      <a:pt x="449" y="0"/>
                    </a:cubicBezTo>
                    <a:close/>
                  </a:path>
                </a:pathLst>
              </a:custGeom>
              <a:solidFill>
                <a:schemeClr val="accent5"/>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42"/>
              <p:cNvSpPr/>
              <p:nvPr/>
            </p:nvSpPr>
            <p:spPr>
              <a:xfrm>
                <a:off x="-2014969" y="3783872"/>
                <a:ext cx="53868" cy="92688"/>
              </a:xfrm>
              <a:custGeom>
                <a:avLst/>
                <a:gdLst/>
                <a:ahLst/>
                <a:cxnLst/>
                <a:rect l="l" t="t" r="r" b="b"/>
                <a:pathLst>
                  <a:path w="426" h="733" extrusionOk="0">
                    <a:moveTo>
                      <a:pt x="0" y="0"/>
                    </a:moveTo>
                    <a:lnTo>
                      <a:pt x="0" y="591"/>
                    </a:lnTo>
                    <a:cubicBezTo>
                      <a:pt x="24" y="603"/>
                      <a:pt x="36" y="603"/>
                      <a:pt x="47" y="626"/>
                    </a:cubicBezTo>
                    <a:cubicBezTo>
                      <a:pt x="142" y="662"/>
                      <a:pt x="225" y="697"/>
                      <a:pt x="343" y="709"/>
                    </a:cubicBezTo>
                    <a:cubicBezTo>
                      <a:pt x="378" y="709"/>
                      <a:pt x="402" y="709"/>
                      <a:pt x="425" y="733"/>
                    </a:cubicBezTo>
                    <a:lnTo>
                      <a:pt x="425" y="142"/>
                    </a:lnTo>
                    <a:cubicBezTo>
                      <a:pt x="390" y="142"/>
                      <a:pt x="366" y="142"/>
                      <a:pt x="343" y="119"/>
                    </a:cubicBezTo>
                    <a:cubicBezTo>
                      <a:pt x="248" y="107"/>
                      <a:pt x="142" y="83"/>
                      <a:pt x="47" y="36"/>
                    </a:cubicBezTo>
                    <a:cubicBezTo>
                      <a:pt x="36" y="12"/>
                      <a:pt x="24" y="12"/>
                      <a:pt x="0" y="0"/>
                    </a:cubicBez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42"/>
              <p:cNvSpPr/>
              <p:nvPr/>
            </p:nvSpPr>
            <p:spPr>
              <a:xfrm>
                <a:off x="-2457172" y="3877952"/>
                <a:ext cx="280972" cy="245060"/>
              </a:xfrm>
              <a:custGeom>
                <a:avLst/>
                <a:gdLst/>
                <a:ahLst/>
                <a:cxnLst/>
                <a:rect l="l" t="t" r="r" b="b"/>
                <a:pathLst>
                  <a:path w="2222" h="1938" extrusionOk="0">
                    <a:moveTo>
                      <a:pt x="0" y="1"/>
                    </a:moveTo>
                    <a:lnTo>
                      <a:pt x="0" y="650"/>
                    </a:lnTo>
                    <a:lnTo>
                      <a:pt x="2221" y="1938"/>
                    </a:lnTo>
                    <a:lnTo>
                      <a:pt x="2221" y="1265"/>
                    </a:lnTo>
                    <a:lnTo>
                      <a:pt x="0" y="1"/>
                    </a:lnTo>
                    <a:close/>
                  </a:path>
                </a:pathLst>
              </a:custGeom>
              <a:solidFill>
                <a:schemeClr val="lt1"/>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42"/>
              <p:cNvSpPr/>
              <p:nvPr/>
            </p:nvSpPr>
            <p:spPr>
              <a:xfrm>
                <a:off x="-2150905" y="3827118"/>
                <a:ext cx="333196" cy="378086"/>
              </a:xfrm>
              <a:custGeom>
                <a:avLst/>
                <a:gdLst/>
                <a:ahLst/>
                <a:cxnLst/>
                <a:rect l="l" t="t" r="r" b="b"/>
                <a:pathLst>
                  <a:path w="2635" h="2990" extrusionOk="0">
                    <a:moveTo>
                      <a:pt x="2634" y="1"/>
                    </a:moveTo>
                    <a:lnTo>
                      <a:pt x="0" y="1525"/>
                    </a:lnTo>
                    <a:lnTo>
                      <a:pt x="0" y="2990"/>
                    </a:lnTo>
                    <a:lnTo>
                      <a:pt x="2623" y="1466"/>
                    </a:lnTo>
                    <a:lnTo>
                      <a:pt x="2634" y="1"/>
                    </a:lnTo>
                    <a:close/>
                  </a:path>
                </a:pathLst>
              </a:custGeom>
              <a:solidFill>
                <a:srgbClr val="EBEAEA">
                  <a:alpha val="53460"/>
                </a:srgbClr>
              </a:solidFill>
              <a:ln>
                <a:noFill/>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0" name="Google Shape;4730;p42"/>
            <p:cNvGrpSpPr/>
            <p:nvPr/>
          </p:nvGrpSpPr>
          <p:grpSpPr>
            <a:xfrm>
              <a:off x="880755" y="3684165"/>
              <a:ext cx="329844" cy="472596"/>
              <a:chOff x="5036880" y="-8005297"/>
              <a:chExt cx="719554" cy="1030968"/>
            </a:xfrm>
          </p:grpSpPr>
          <p:sp>
            <p:nvSpPr>
              <p:cNvPr id="4731" name="Google Shape;4731;p42"/>
              <p:cNvSpPr/>
              <p:nvPr/>
            </p:nvSpPr>
            <p:spPr>
              <a:xfrm>
                <a:off x="5036880" y="-7874903"/>
                <a:ext cx="288011" cy="502944"/>
              </a:xfrm>
              <a:custGeom>
                <a:avLst/>
                <a:gdLst/>
                <a:ahLst/>
                <a:cxnLst/>
                <a:rect l="l" t="t" r="r" b="b"/>
                <a:pathLst>
                  <a:path w="1206" h="2106" extrusionOk="0">
                    <a:moveTo>
                      <a:pt x="299" y="0"/>
                    </a:moveTo>
                    <a:cubicBezTo>
                      <a:pt x="248" y="0"/>
                      <a:pt x="200" y="12"/>
                      <a:pt x="154" y="38"/>
                    </a:cubicBezTo>
                    <a:cubicBezTo>
                      <a:pt x="60" y="97"/>
                      <a:pt x="1" y="215"/>
                      <a:pt x="1" y="357"/>
                    </a:cubicBezTo>
                    <a:lnTo>
                      <a:pt x="1" y="2023"/>
                    </a:lnTo>
                    <a:cubicBezTo>
                      <a:pt x="1" y="2070"/>
                      <a:pt x="36" y="2105"/>
                      <a:pt x="83" y="2105"/>
                    </a:cubicBezTo>
                    <a:cubicBezTo>
                      <a:pt x="107" y="2105"/>
                      <a:pt x="142" y="2070"/>
                      <a:pt x="142" y="2023"/>
                    </a:cubicBezTo>
                    <a:lnTo>
                      <a:pt x="142" y="357"/>
                    </a:lnTo>
                    <a:cubicBezTo>
                      <a:pt x="142" y="251"/>
                      <a:pt x="166" y="180"/>
                      <a:pt x="225" y="156"/>
                    </a:cubicBezTo>
                    <a:cubicBezTo>
                      <a:pt x="248" y="142"/>
                      <a:pt x="273" y="136"/>
                      <a:pt x="301" y="136"/>
                    </a:cubicBezTo>
                    <a:cubicBezTo>
                      <a:pt x="344" y="136"/>
                      <a:pt x="392" y="151"/>
                      <a:pt x="449" y="180"/>
                    </a:cubicBezTo>
                    <a:lnTo>
                      <a:pt x="1099" y="546"/>
                    </a:lnTo>
                    <a:cubicBezTo>
                      <a:pt x="1106" y="553"/>
                      <a:pt x="1115" y="556"/>
                      <a:pt x="1125" y="556"/>
                    </a:cubicBezTo>
                    <a:cubicBezTo>
                      <a:pt x="1147" y="556"/>
                      <a:pt x="1173" y="539"/>
                      <a:pt x="1182" y="522"/>
                    </a:cubicBezTo>
                    <a:cubicBezTo>
                      <a:pt x="1205" y="487"/>
                      <a:pt x="1182" y="451"/>
                      <a:pt x="1158" y="428"/>
                    </a:cubicBezTo>
                    <a:lnTo>
                      <a:pt x="508" y="62"/>
                    </a:lnTo>
                    <a:cubicBezTo>
                      <a:pt x="435" y="21"/>
                      <a:pt x="365" y="0"/>
                      <a:pt x="299"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42"/>
              <p:cNvSpPr/>
              <p:nvPr/>
            </p:nvSpPr>
            <p:spPr>
              <a:xfrm>
                <a:off x="5598575"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42"/>
              <p:cNvSpPr/>
              <p:nvPr/>
            </p:nvSpPr>
            <p:spPr>
              <a:xfrm>
                <a:off x="5166557" y="-8005297"/>
                <a:ext cx="434882" cy="238337"/>
              </a:xfrm>
              <a:custGeom>
                <a:avLst/>
                <a:gdLst/>
                <a:ahLst/>
                <a:cxnLst/>
                <a:rect l="l" t="t" r="r" b="b"/>
                <a:pathLst>
                  <a:path w="1821" h="998" extrusionOk="0">
                    <a:moveTo>
                      <a:pt x="24" y="169"/>
                    </a:moveTo>
                    <a:lnTo>
                      <a:pt x="24" y="169"/>
                    </a:lnTo>
                    <a:cubicBezTo>
                      <a:pt x="16" y="172"/>
                      <a:pt x="8" y="177"/>
                      <a:pt x="1" y="182"/>
                    </a:cubicBezTo>
                    <a:lnTo>
                      <a:pt x="24" y="169"/>
                    </a:lnTo>
                    <a:close/>
                    <a:moveTo>
                      <a:pt x="344" y="1"/>
                    </a:moveTo>
                    <a:cubicBezTo>
                      <a:pt x="317" y="1"/>
                      <a:pt x="294" y="6"/>
                      <a:pt x="273" y="17"/>
                    </a:cubicBezTo>
                    <a:lnTo>
                      <a:pt x="24" y="169"/>
                    </a:lnTo>
                    <a:lnTo>
                      <a:pt x="24" y="169"/>
                    </a:lnTo>
                    <a:cubicBezTo>
                      <a:pt x="39" y="161"/>
                      <a:pt x="57" y="157"/>
                      <a:pt x="76" y="157"/>
                    </a:cubicBezTo>
                    <a:cubicBezTo>
                      <a:pt x="108" y="157"/>
                      <a:pt x="146" y="169"/>
                      <a:pt x="190" y="194"/>
                    </a:cubicBezTo>
                    <a:lnTo>
                      <a:pt x="1560" y="997"/>
                    </a:lnTo>
                    <a:lnTo>
                      <a:pt x="1820" y="832"/>
                    </a:lnTo>
                    <a:lnTo>
                      <a:pt x="450" y="29"/>
                    </a:lnTo>
                    <a:cubicBezTo>
                      <a:pt x="411" y="9"/>
                      <a:pt x="375" y="1"/>
                      <a:pt x="344"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42"/>
              <p:cNvSpPr/>
              <p:nvPr/>
            </p:nvSpPr>
            <p:spPr>
              <a:xfrm>
                <a:off x="5539112"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42"/>
              <p:cNvSpPr/>
              <p:nvPr/>
            </p:nvSpPr>
            <p:spPr>
              <a:xfrm>
                <a:off x="5149840" y="-7966131"/>
                <a:ext cx="448733" cy="606829"/>
              </a:xfrm>
              <a:custGeom>
                <a:avLst/>
                <a:gdLst/>
                <a:ahLst/>
                <a:cxnLst/>
                <a:rect l="l" t="t" r="r" b="b"/>
                <a:pathLst>
                  <a:path w="1879" h="2541" extrusionOk="0">
                    <a:moveTo>
                      <a:pt x="149" y="1"/>
                    </a:moveTo>
                    <a:cubicBezTo>
                      <a:pt x="61" y="1"/>
                      <a:pt x="0" y="65"/>
                      <a:pt x="0" y="184"/>
                    </a:cubicBezTo>
                    <a:lnTo>
                      <a:pt x="0" y="1271"/>
                    </a:lnTo>
                    <a:cubicBezTo>
                      <a:pt x="0" y="1436"/>
                      <a:pt x="118" y="1625"/>
                      <a:pt x="260" y="1708"/>
                    </a:cubicBezTo>
                    <a:lnTo>
                      <a:pt x="1630" y="2511"/>
                    </a:lnTo>
                    <a:cubicBezTo>
                      <a:pt x="1667" y="2531"/>
                      <a:pt x="1702" y="2540"/>
                      <a:pt x="1734" y="2540"/>
                    </a:cubicBezTo>
                    <a:cubicBezTo>
                      <a:pt x="1817" y="2540"/>
                      <a:pt x="1878" y="2476"/>
                      <a:pt x="1878" y="2357"/>
                    </a:cubicBezTo>
                    <a:lnTo>
                      <a:pt x="1878" y="1271"/>
                    </a:lnTo>
                    <a:cubicBezTo>
                      <a:pt x="1878" y="1105"/>
                      <a:pt x="1760" y="916"/>
                      <a:pt x="1630" y="822"/>
                    </a:cubicBezTo>
                    <a:lnTo>
                      <a:pt x="260" y="30"/>
                    </a:lnTo>
                    <a:cubicBezTo>
                      <a:pt x="220" y="10"/>
                      <a:pt x="182" y="1"/>
                      <a:pt x="149" y="1"/>
                    </a:cubicBezTo>
                    <a:close/>
                  </a:path>
                </a:pathLst>
              </a:custGeom>
              <a:solidFill>
                <a:schemeClr val="l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42"/>
              <p:cNvSpPr/>
              <p:nvPr/>
            </p:nvSpPr>
            <p:spPr>
              <a:xfrm>
                <a:off x="5178021" y="-7905471"/>
                <a:ext cx="129915" cy="169559"/>
              </a:xfrm>
              <a:custGeom>
                <a:avLst/>
                <a:gdLst/>
                <a:ahLst/>
                <a:cxnLst/>
                <a:rect l="l" t="t" r="r" b="b"/>
                <a:pathLst>
                  <a:path w="544" h="710" extrusionOk="0">
                    <a:moveTo>
                      <a:pt x="0" y="1"/>
                    </a:moveTo>
                    <a:lnTo>
                      <a:pt x="0" y="402"/>
                    </a:lnTo>
                    <a:lnTo>
                      <a:pt x="544" y="709"/>
                    </a:lnTo>
                    <a:lnTo>
                      <a:pt x="544" y="308"/>
                    </a:lnTo>
                    <a:lnTo>
                      <a:pt x="0"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42"/>
              <p:cNvSpPr/>
              <p:nvPr/>
            </p:nvSpPr>
            <p:spPr>
              <a:xfrm>
                <a:off x="5178021" y="-7778421"/>
                <a:ext cx="319057" cy="273921"/>
              </a:xfrm>
              <a:custGeom>
                <a:avLst/>
                <a:gdLst/>
                <a:ahLst/>
                <a:cxnLst/>
                <a:rect l="l" t="t" r="r" b="b"/>
                <a:pathLst>
                  <a:path w="1336" h="1147" extrusionOk="0">
                    <a:moveTo>
                      <a:pt x="0" y="0"/>
                    </a:moveTo>
                    <a:lnTo>
                      <a:pt x="0" y="402"/>
                    </a:lnTo>
                    <a:lnTo>
                      <a:pt x="1335" y="1146"/>
                    </a:lnTo>
                    <a:lnTo>
                      <a:pt x="1335" y="768"/>
                    </a:lnTo>
                    <a:lnTo>
                      <a:pt x="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42"/>
              <p:cNvSpPr/>
              <p:nvPr/>
            </p:nvSpPr>
            <p:spPr>
              <a:xfrm>
                <a:off x="5597157" y="-7709200"/>
                <a:ext cx="67800" cy="317076"/>
              </a:xfrm>
              <a:custGeom>
                <a:avLst/>
                <a:gdLst/>
                <a:ahLst/>
                <a:cxnLst/>
                <a:rect l="l" t="t" r="r" b="b"/>
                <a:pathLst>
                  <a:path w="284" h="1241" extrusionOk="0">
                    <a:moveTo>
                      <a:pt x="284" y="0"/>
                    </a:moveTo>
                    <a:lnTo>
                      <a:pt x="0" y="166"/>
                    </a:lnTo>
                    <a:lnTo>
                      <a:pt x="0" y="1241"/>
                    </a:lnTo>
                    <a:lnTo>
                      <a:pt x="272" y="1099"/>
                    </a:lnTo>
                    <a:lnTo>
                      <a:pt x="284" y="0"/>
                    </a:lnTo>
                    <a:close/>
                  </a:path>
                </a:pathLst>
              </a:custGeom>
              <a:solidFill>
                <a:srgbClr val="282A2E">
                  <a:alpha val="7044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42"/>
              <p:cNvSpPr/>
              <p:nvPr/>
            </p:nvSpPr>
            <p:spPr>
              <a:xfrm>
                <a:off x="5623653" y="-7576381"/>
                <a:ext cx="132781" cy="602053"/>
              </a:xfrm>
              <a:custGeom>
                <a:avLst/>
                <a:gdLst/>
                <a:ahLst/>
                <a:cxnLst/>
                <a:rect l="l" t="t" r="r" b="b"/>
                <a:pathLst>
                  <a:path w="556" h="2521" extrusionOk="0">
                    <a:moveTo>
                      <a:pt x="74" y="0"/>
                    </a:moveTo>
                    <a:cubicBezTo>
                      <a:pt x="50" y="0"/>
                      <a:pt x="21" y="14"/>
                      <a:pt x="12" y="40"/>
                    </a:cubicBezTo>
                    <a:cubicBezTo>
                      <a:pt x="1" y="64"/>
                      <a:pt x="12" y="111"/>
                      <a:pt x="48" y="123"/>
                    </a:cubicBezTo>
                    <a:cubicBezTo>
                      <a:pt x="237" y="241"/>
                      <a:pt x="414" y="536"/>
                      <a:pt x="414" y="773"/>
                    </a:cubicBezTo>
                    <a:lnTo>
                      <a:pt x="414" y="2450"/>
                    </a:lnTo>
                    <a:cubicBezTo>
                      <a:pt x="414" y="2486"/>
                      <a:pt x="438" y="2521"/>
                      <a:pt x="485" y="2521"/>
                    </a:cubicBezTo>
                    <a:cubicBezTo>
                      <a:pt x="532" y="2521"/>
                      <a:pt x="556" y="2486"/>
                      <a:pt x="544" y="2450"/>
                    </a:cubicBezTo>
                    <a:lnTo>
                      <a:pt x="544" y="773"/>
                    </a:lnTo>
                    <a:cubicBezTo>
                      <a:pt x="544" y="501"/>
                      <a:pt x="331" y="158"/>
                      <a:pt x="95" y="5"/>
                    </a:cubicBezTo>
                    <a:cubicBezTo>
                      <a:pt x="89" y="2"/>
                      <a:pt x="82" y="0"/>
                      <a:pt x="74"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42"/>
              <p:cNvSpPr/>
              <p:nvPr/>
            </p:nvSpPr>
            <p:spPr>
              <a:xfrm>
                <a:off x="5537694" y="-7809467"/>
                <a:ext cx="124423" cy="144005"/>
              </a:xfrm>
              <a:custGeom>
                <a:avLst/>
                <a:gdLst/>
                <a:ahLst/>
                <a:cxnLst/>
                <a:rect l="l" t="t" r="r" b="b"/>
                <a:pathLst>
                  <a:path w="521" h="603" extrusionOk="0">
                    <a:moveTo>
                      <a:pt x="260" y="0"/>
                    </a:moveTo>
                    <a:lnTo>
                      <a:pt x="0" y="154"/>
                    </a:lnTo>
                    <a:cubicBezTo>
                      <a:pt x="142" y="248"/>
                      <a:pt x="248" y="437"/>
                      <a:pt x="248" y="603"/>
                    </a:cubicBezTo>
                    <a:lnTo>
                      <a:pt x="520" y="437"/>
                    </a:lnTo>
                    <a:cubicBezTo>
                      <a:pt x="520" y="272"/>
                      <a:pt x="402" y="83"/>
                      <a:pt x="260"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42"/>
            <p:cNvGrpSpPr/>
            <p:nvPr/>
          </p:nvGrpSpPr>
          <p:grpSpPr>
            <a:xfrm>
              <a:off x="1665718" y="3476175"/>
              <a:ext cx="650600" cy="601775"/>
              <a:chOff x="7309269" y="-7683723"/>
              <a:chExt cx="1419284" cy="1312773"/>
            </a:xfrm>
          </p:grpSpPr>
          <p:sp>
            <p:nvSpPr>
              <p:cNvPr id="4742" name="Google Shape;4742;p42"/>
              <p:cNvSpPr/>
              <p:nvPr/>
            </p:nvSpPr>
            <p:spPr>
              <a:xfrm>
                <a:off x="7529219" y="-7273913"/>
                <a:ext cx="1100460" cy="581276"/>
              </a:xfrm>
              <a:custGeom>
                <a:avLst/>
                <a:gdLst/>
                <a:ahLst/>
                <a:cxnLst/>
                <a:rect l="l" t="t" r="r" b="b"/>
                <a:pathLst>
                  <a:path w="4608" h="2434" extrusionOk="0">
                    <a:moveTo>
                      <a:pt x="2288" y="0"/>
                    </a:moveTo>
                    <a:cubicBezTo>
                      <a:pt x="1749" y="0"/>
                      <a:pt x="1212" y="119"/>
                      <a:pt x="804" y="355"/>
                    </a:cubicBezTo>
                    <a:cubicBezTo>
                      <a:pt x="1" y="839"/>
                      <a:pt x="1" y="1607"/>
                      <a:pt x="828" y="2080"/>
                    </a:cubicBezTo>
                    <a:cubicBezTo>
                      <a:pt x="1229" y="2316"/>
                      <a:pt x="1767" y="2434"/>
                      <a:pt x="2306" y="2434"/>
                    </a:cubicBezTo>
                    <a:cubicBezTo>
                      <a:pt x="2845" y="2434"/>
                      <a:pt x="3385" y="2316"/>
                      <a:pt x="3793" y="2080"/>
                    </a:cubicBezTo>
                    <a:cubicBezTo>
                      <a:pt x="4608" y="1595"/>
                      <a:pt x="4608" y="827"/>
                      <a:pt x="3781" y="355"/>
                    </a:cubicBezTo>
                    <a:cubicBezTo>
                      <a:pt x="3368" y="119"/>
                      <a:pt x="2827" y="0"/>
                      <a:pt x="2288"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42"/>
              <p:cNvSpPr/>
              <p:nvPr/>
            </p:nvSpPr>
            <p:spPr>
              <a:xfrm>
                <a:off x="8141546" y="-6833773"/>
                <a:ext cx="587007" cy="462823"/>
              </a:xfrm>
              <a:custGeom>
                <a:avLst/>
                <a:gdLst/>
                <a:ahLst/>
                <a:cxnLst/>
                <a:rect l="l" t="t" r="r" b="b"/>
                <a:pathLst>
                  <a:path w="2458" h="1938" extrusionOk="0">
                    <a:moveTo>
                      <a:pt x="2457" y="0"/>
                    </a:moveTo>
                    <a:lnTo>
                      <a:pt x="0" y="1430"/>
                    </a:lnTo>
                    <a:lnTo>
                      <a:pt x="0" y="1938"/>
                    </a:lnTo>
                    <a:lnTo>
                      <a:pt x="2434" y="508"/>
                    </a:lnTo>
                    <a:lnTo>
                      <a:pt x="2457"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42"/>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42"/>
              <p:cNvSpPr/>
              <p:nvPr/>
            </p:nvSpPr>
            <p:spPr>
              <a:xfrm>
                <a:off x="7309269" y="-7313318"/>
                <a:ext cx="1419278" cy="818180"/>
              </a:xfrm>
              <a:custGeom>
                <a:avLst/>
                <a:gdLst/>
                <a:ahLst/>
                <a:cxnLst/>
                <a:rect l="l" t="t" r="r" b="b"/>
                <a:pathLst>
                  <a:path w="5943" h="3426" extrusionOk="0">
                    <a:moveTo>
                      <a:pt x="2457" y="0"/>
                    </a:moveTo>
                    <a:lnTo>
                      <a:pt x="0" y="1418"/>
                    </a:lnTo>
                    <a:lnTo>
                      <a:pt x="3485" y="3426"/>
                    </a:lnTo>
                    <a:lnTo>
                      <a:pt x="5942" y="2008"/>
                    </a:lnTo>
                    <a:lnTo>
                      <a:pt x="5186" y="425"/>
                    </a:lnTo>
                    <a:lnTo>
                      <a:pt x="3911" y="236"/>
                    </a:lnTo>
                    <a:lnTo>
                      <a:pt x="3911" y="236"/>
                    </a:lnTo>
                    <a:cubicBezTo>
                      <a:pt x="4194" y="295"/>
                      <a:pt x="4466" y="390"/>
                      <a:pt x="4702" y="520"/>
                    </a:cubicBezTo>
                    <a:cubicBezTo>
                      <a:pt x="5529" y="992"/>
                      <a:pt x="5529" y="1760"/>
                      <a:pt x="4714" y="2245"/>
                    </a:cubicBezTo>
                    <a:cubicBezTo>
                      <a:pt x="4306" y="2481"/>
                      <a:pt x="3766" y="2599"/>
                      <a:pt x="3227" y="2599"/>
                    </a:cubicBezTo>
                    <a:cubicBezTo>
                      <a:pt x="2688" y="2599"/>
                      <a:pt x="2150" y="2481"/>
                      <a:pt x="1749" y="2245"/>
                    </a:cubicBezTo>
                    <a:cubicBezTo>
                      <a:pt x="922" y="1772"/>
                      <a:pt x="922" y="1004"/>
                      <a:pt x="1725" y="520"/>
                    </a:cubicBezTo>
                    <a:cubicBezTo>
                      <a:pt x="2137" y="280"/>
                      <a:pt x="2682" y="157"/>
                      <a:pt x="3219" y="157"/>
                    </a:cubicBezTo>
                    <a:cubicBezTo>
                      <a:pt x="3344" y="157"/>
                      <a:pt x="3469" y="164"/>
                      <a:pt x="3592" y="177"/>
                    </a:cubicBezTo>
                    <a:lnTo>
                      <a:pt x="2457"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42"/>
              <p:cNvSpPr/>
              <p:nvPr/>
            </p:nvSpPr>
            <p:spPr>
              <a:xfrm>
                <a:off x="7599909" y="-7028409"/>
                <a:ext cx="651726" cy="409329"/>
              </a:xfrm>
              <a:custGeom>
                <a:avLst/>
                <a:gdLst/>
                <a:ahLst/>
                <a:cxnLst/>
                <a:rect l="l" t="t" r="r" b="b"/>
                <a:pathLst>
                  <a:path w="2729" h="1714" extrusionOk="0">
                    <a:moveTo>
                      <a:pt x="2091" y="0"/>
                    </a:moveTo>
                    <a:lnTo>
                      <a:pt x="201" y="815"/>
                    </a:lnTo>
                    <a:lnTo>
                      <a:pt x="201" y="1099"/>
                    </a:lnTo>
                    <a:lnTo>
                      <a:pt x="0" y="1217"/>
                    </a:lnTo>
                    <a:lnTo>
                      <a:pt x="862" y="1713"/>
                    </a:lnTo>
                    <a:lnTo>
                      <a:pt x="862" y="1441"/>
                    </a:lnTo>
                    <a:lnTo>
                      <a:pt x="2729" y="378"/>
                    </a:lnTo>
                    <a:lnTo>
                      <a:pt x="209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42"/>
              <p:cNvSpPr/>
              <p:nvPr/>
            </p:nvSpPr>
            <p:spPr>
              <a:xfrm>
                <a:off x="7599909" y="-6833773"/>
                <a:ext cx="48002" cy="96004"/>
              </a:xfrm>
              <a:custGeom>
                <a:avLst/>
                <a:gdLst/>
                <a:ahLst/>
                <a:cxnLst/>
                <a:rect l="l" t="t" r="r" b="b"/>
                <a:pathLst>
                  <a:path w="201" h="402" extrusionOk="0">
                    <a:moveTo>
                      <a:pt x="201" y="0"/>
                    </a:moveTo>
                    <a:lnTo>
                      <a:pt x="0" y="118"/>
                    </a:lnTo>
                    <a:lnTo>
                      <a:pt x="0" y="402"/>
                    </a:lnTo>
                    <a:lnTo>
                      <a:pt x="201" y="284"/>
                    </a:lnTo>
                    <a:lnTo>
                      <a:pt x="201" y="0"/>
                    </a:lnTo>
                    <a:close/>
                  </a:path>
                </a:pathLst>
              </a:custGeom>
              <a:solidFill>
                <a:schemeClr val="accent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42"/>
              <p:cNvSpPr/>
              <p:nvPr/>
            </p:nvSpPr>
            <p:spPr>
              <a:xfrm>
                <a:off x="7588446" y="-7065187"/>
                <a:ext cx="962424" cy="367775"/>
              </a:xfrm>
              <a:custGeom>
                <a:avLst/>
                <a:gdLst/>
                <a:ahLst/>
                <a:cxnLst/>
                <a:rect l="l" t="t" r="r" b="b"/>
                <a:pathLst>
                  <a:path w="4030" h="1540" extrusionOk="0">
                    <a:moveTo>
                      <a:pt x="4029" y="12"/>
                    </a:moveTo>
                    <a:lnTo>
                      <a:pt x="4028" y="57"/>
                    </a:lnTo>
                    <a:lnTo>
                      <a:pt x="4028" y="57"/>
                    </a:lnTo>
                    <a:cubicBezTo>
                      <a:pt x="4029" y="42"/>
                      <a:pt x="4029" y="27"/>
                      <a:pt x="4029" y="12"/>
                    </a:cubicBezTo>
                    <a:close/>
                    <a:moveTo>
                      <a:pt x="13" y="1"/>
                    </a:moveTo>
                    <a:lnTo>
                      <a:pt x="1" y="367"/>
                    </a:lnTo>
                    <a:cubicBezTo>
                      <a:pt x="1" y="662"/>
                      <a:pt x="190" y="969"/>
                      <a:pt x="592" y="1194"/>
                    </a:cubicBezTo>
                    <a:cubicBezTo>
                      <a:pt x="981" y="1424"/>
                      <a:pt x="1492" y="1539"/>
                      <a:pt x="2005" y="1539"/>
                    </a:cubicBezTo>
                    <a:cubicBezTo>
                      <a:pt x="2517" y="1539"/>
                      <a:pt x="3031" y="1424"/>
                      <a:pt x="3427" y="1194"/>
                    </a:cubicBezTo>
                    <a:cubicBezTo>
                      <a:pt x="3817" y="969"/>
                      <a:pt x="4017" y="674"/>
                      <a:pt x="4017" y="379"/>
                    </a:cubicBezTo>
                    <a:lnTo>
                      <a:pt x="4028" y="57"/>
                    </a:lnTo>
                    <a:lnTo>
                      <a:pt x="4028" y="57"/>
                    </a:lnTo>
                    <a:cubicBezTo>
                      <a:pt x="4010" y="337"/>
                      <a:pt x="3820" y="614"/>
                      <a:pt x="3438" y="828"/>
                    </a:cubicBezTo>
                    <a:cubicBezTo>
                      <a:pt x="3049" y="1052"/>
                      <a:pt x="2535" y="1164"/>
                      <a:pt x="2021" y="1164"/>
                    </a:cubicBezTo>
                    <a:cubicBezTo>
                      <a:pt x="1507" y="1164"/>
                      <a:pt x="993" y="1052"/>
                      <a:pt x="603" y="828"/>
                    </a:cubicBezTo>
                    <a:cubicBezTo>
                      <a:pt x="202" y="603"/>
                      <a:pt x="13" y="296"/>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42"/>
              <p:cNvSpPr/>
              <p:nvPr/>
            </p:nvSpPr>
            <p:spPr>
              <a:xfrm>
                <a:off x="7695659" y="-7062321"/>
                <a:ext cx="858062" cy="364193"/>
              </a:xfrm>
              <a:custGeom>
                <a:avLst/>
                <a:gdLst/>
                <a:ahLst/>
                <a:cxnLst/>
                <a:rect l="l" t="t" r="r" b="b"/>
                <a:pathLst>
                  <a:path w="3593" h="1525" extrusionOk="0">
                    <a:moveTo>
                      <a:pt x="3592" y="0"/>
                    </a:moveTo>
                    <a:lnTo>
                      <a:pt x="3591" y="45"/>
                    </a:lnTo>
                    <a:lnTo>
                      <a:pt x="3591" y="45"/>
                    </a:lnTo>
                    <a:cubicBezTo>
                      <a:pt x="3592" y="30"/>
                      <a:pt x="3592" y="15"/>
                      <a:pt x="3592" y="0"/>
                    </a:cubicBezTo>
                    <a:close/>
                    <a:moveTo>
                      <a:pt x="3591" y="45"/>
                    </a:moveTo>
                    <a:cubicBezTo>
                      <a:pt x="3573" y="325"/>
                      <a:pt x="3383" y="602"/>
                      <a:pt x="3001" y="816"/>
                    </a:cubicBezTo>
                    <a:cubicBezTo>
                      <a:pt x="2730" y="957"/>
                      <a:pt x="2423" y="1064"/>
                      <a:pt x="2092" y="1123"/>
                    </a:cubicBezTo>
                    <a:cubicBezTo>
                      <a:pt x="1926" y="1146"/>
                      <a:pt x="1755" y="1158"/>
                      <a:pt x="1585" y="1158"/>
                    </a:cubicBezTo>
                    <a:cubicBezTo>
                      <a:pt x="1416" y="1158"/>
                      <a:pt x="1247" y="1146"/>
                      <a:pt x="1088" y="1123"/>
                    </a:cubicBezTo>
                    <a:cubicBezTo>
                      <a:pt x="745" y="1075"/>
                      <a:pt x="438" y="969"/>
                      <a:pt x="166" y="816"/>
                    </a:cubicBezTo>
                    <a:cubicBezTo>
                      <a:pt x="107" y="780"/>
                      <a:pt x="60" y="756"/>
                      <a:pt x="25" y="709"/>
                    </a:cubicBezTo>
                    <a:lnTo>
                      <a:pt x="1" y="1075"/>
                    </a:lnTo>
                    <a:cubicBezTo>
                      <a:pt x="48" y="1111"/>
                      <a:pt x="107" y="1134"/>
                      <a:pt x="155" y="1182"/>
                    </a:cubicBezTo>
                    <a:cubicBezTo>
                      <a:pt x="414" y="1323"/>
                      <a:pt x="745" y="1430"/>
                      <a:pt x="1064" y="1489"/>
                    </a:cubicBezTo>
                    <a:cubicBezTo>
                      <a:pt x="1230" y="1512"/>
                      <a:pt x="1401" y="1524"/>
                      <a:pt x="1571" y="1524"/>
                    </a:cubicBezTo>
                    <a:cubicBezTo>
                      <a:pt x="1740" y="1524"/>
                      <a:pt x="1909" y="1512"/>
                      <a:pt x="2068" y="1489"/>
                    </a:cubicBezTo>
                    <a:cubicBezTo>
                      <a:pt x="2411" y="1442"/>
                      <a:pt x="2718" y="1347"/>
                      <a:pt x="2990" y="1182"/>
                    </a:cubicBezTo>
                    <a:cubicBezTo>
                      <a:pt x="3368" y="957"/>
                      <a:pt x="3569" y="662"/>
                      <a:pt x="3580" y="367"/>
                    </a:cubicBezTo>
                    <a:lnTo>
                      <a:pt x="3591" y="45"/>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42"/>
              <p:cNvSpPr/>
              <p:nvPr/>
            </p:nvSpPr>
            <p:spPr>
              <a:xfrm>
                <a:off x="7588446" y="-7070918"/>
                <a:ext cx="110333" cy="265562"/>
              </a:xfrm>
              <a:custGeom>
                <a:avLst/>
                <a:gdLst/>
                <a:ahLst/>
                <a:cxnLst/>
                <a:rect l="l" t="t" r="r" b="b"/>
                <a:pathLst>
                  <a:path w="462" h="1112" extrusionOk="0">
                    <a:moveTo>
                      <a:pt x="13" y="1"/>
                    </a:moveTo>
                    <a:lnTo>
                      <a:pt x="1" y="379"/>
                    </a:lnTo>
                    <a:cubicBezTo>
                      <a:pt x="1" y="438"/>
                      <a:pt x="13" y="509"/>
                      <a:pt x="24" y="568"/>
                    </a:cubicBezTo>
                    <a:cubicBezTo>
                      <a:pt x="84" y="757"/>
                      <a:pt x="225" y="946"/>
                      <a:pt x="438" y="1111"/>
                    </a:cubicBezTo>
                    <a:lnTo>
                      <a:pt x="462" y="745"/>
                    </a:lnTo>
                    <a:cubicBezTo>
                      <a:pt x="237" y="580"/>
                      <a:pt x="84" y="391"/>
                      <a:pt x="48" y="202"/>
                    </a:cubicBezTo>
                    <a:cubicBezTo>
                      <a:pt x="24" y="143"/>
                      <a:pt x="13" y="60"/>
                      <a:pt x="13"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42"/>
              <p:cNvSpPr/>
              <p:nvPr/>
            </p:nvSpPr>
            <p:spPr>
              <a:xfrm>
                <a:off x="7546175" y="-7342453"/>
                <a:ext cx="1052458" cy="555484"/>
              </a:xfrm>
              <a:custGeom>
                <a:avLst/>
                <a:gdLst/>
                <a:ahLst/>
                <a:cxnLst/>
                <a:rect l="l" t="t" r="r" b="b"/>
                <a:pathLst>
                  <a:path w="4407" h="2326" extrusionOk="0">
                    <a:moveTo>
                      <a:pt x="2189" y="1"/>
                    </a:moveTo>
                    <a:cubicBezTo>
                      <a:pt x="1675" y="1"/>
                      <a:pt x="1164" y="116"/>
                      <a:pt x="780" y="346"/>
                    </a:cubicBezTo>
                    <a:cubicBezTo>
                      <a:pt x="1" y="784"/>
                      <a:pt x="12" y="1528"/>
                      <a:pt x="792" y="1989"/>
                    </a:cubicBezTo>
                    <a:cubicBezTo>
                      <a:pt x="1188" y="2213"/>
                      <a:pt x="1702" y="2325"/>
                      <a:pt x="2214" y="2325"/>
                    </a:cubicBezTo>
                    <a:cubicBezTo>
                      <a:pt x="2727" y="2325"/>
                      <a:pt x="3237" y="2213"/>
                      <a:pt x="3627" y="1989"/>
                    </a:cubicBezTo>
                    <a:cubicBezTo>
                      <a:pt x="4407" y="1540"/>
                      <a:pt x="4395" y="807"/>
                      <a:pt x="3615" y="346"/>
                    </a:cubicBezTo>
                    <a:cubicBezTo>
                      <a:pt x="3220" y="116"/>
                      <a:pt x="2703" y="1"/>
                      <a:pt x="2189" y="1"/>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42"/>
              <p:cNvSpPr/>
              <p:nvPr/>
            </p:nvSpPr>
            <p:spPr>
              <a:xfrm>
                <a:off x="7664613" y="-7409322"/>
                <a:ext cx="821285" cy="587007"/>
              </a:xfrm>
              <a:custGeom>
                <a:avLst/>
                <a:gdLst/>
                <a:ahLst/>
                <a:cxnLst/>
                <a:rect l="l" t="t" r="r" b="b"/>
                <a:pathLst>
                  <a:path w="3439" h="2458" extrusionOk="0">
                    <a:moveTo>
                      <a:pt x="1" y="0"/>
                    </a:moveTo>
                    <a:lnTo>
                      <a:pt x="1" y="24"/>
                    </a:lnTo>
                    <a:lnTo>
                      <a:pt x="1" y="1465"/>
                    </a:lnTo>
                    <a:lnTo>
                      <a:pt x="1" y="1512"/>
                    </a:lnTo>
                    <a:lnTo>
                      <a:pt x="1" y="1524"/>
                    </a:lnTo>
                    <a:lnTo>
                      <a:pt x="1" y="1560"/>
                    </a:lnTo>
                    <a:lnTo>
                      <a:pt x="1" y="1572"/>
                    </a:lnTo>
                    <a:lnTo>
                      <a:pt x="1" y="1595"/>
                    </a:lnTo>
                    <a:lnTo>
                      <a:pt x="1" y="1619"/>
                    </a:lnTo>
                    <a:lnTo>
                      <a:pt x="1" y="1631"/>
                    </a:lnTo>
                    <a:cubicBezTo>
                      <a:pt x="1" y="1642"/>
                      <a:pt x="1" y="1642"/>
                      <a:pt x="13" y="1654"/>
                    </a:cubicBezTo>
                    <a:cubicBezTo>
                      <a:pt x="13" y="1678"/>
                      <a:pt x="36" y="1690"/>
                      <a:pt x="36" y="1701"/>
                    </a:cubicBezTo>
                    <a:lnTo>
                      <a:pt x="36" y="1713"/>
                    </a:lnTo>
                    <a:cubicBezTo>
                      <a:pt x="36" y="1737"/>
                      <a:pt x="48" y="1749"/>
                      <a:pt x="48" y="1761"/>
                    </a:cubicBezTo>
                    <a:cubicBezTo>
                      <a:pt x="48" y="1772"/>
                      <a:pt x="60" y="1796"/>
                      <a:pt x="72" y="1808"/>
                    </a:cubicBezTo>
                    <a:lnTo>
                      <a:pt x="72" y="1820"/>
                    </a:lnTo>
                    <a:cubicBezTo>
                      <a:pt x="84" y="1831"/>
                      <a:pt x="84" y="1855"/>
                      <a:pt x="107" y="1867"/>
                    </a:cubicBezTo>
                    <a:cubicBezTo>
                      <a:pt x="119" y="1879"/>
                      <a:pt x="119" y="1890"/>
                      <a:pt x="131" y="1890"/>
                    </a:cubicBezTo>
                    <a:lnTo>
                      <a:pt x="131" y="1914"/>
                    </a:lnTo>
                    <a:cubicBezTo>
                      <a:pt x="143" y="1926"/>
                      <a:pt x="143" y="1938"/>
                      <a:pt x="166" y="1950"/>
                    </a:cubicBezTo>
                    <a:cubicBezTo>
                      <a:pt x="178" y="1973"/>
                      <a:pt x="178" y="1985"/>
                      <a:pt x="190" y="1985"/>
                    </a:cubicBezTo>
                    <a:lnTo>
                      <a:pt x="202" y="1997"/>
                    </a:lnTo>
                    <a:cubicBezTo>
                      <a:pt x="225" y="2009"/>
                      <a:pt x="237" y="2032"/>
                      <a:pt x="249" y="2032"/>
                    </a:cubicBezTo>
                    <a:lnTo>
                      <a:pt x="261" y="2032"/>
                    </a:lnTo>
                    <a:cubicBezTo>
                      <a:pt x="285" y="2044"/>
                      <a:pt x="296" y="2044"/>
                      <a:pt x="308" y="2056"/>
                    </a:cubicBezTo>
                    <a:lnTo>
                      <a:pt x="320" y="2068"/>
                    </a:lnTo>
                    <a:cubicBezTo>
                      <a:pt x="344" y="2091"/>
                      <a:pt x="355" y="2091"/>
                      <a:pt x="367" y="2103"/>
                    </a:cubicBezTo>
                    <a:cubicBezTo>
                      <a:pt x="379" y="2115"/>
                      <a:pt x="403" y="2115"/>
                      <a:pt x="414" y="2127"/>
                    </a:cubicBezTo>
                    <a:lnTo>
                      <a:pt x="426" y="2150"/>
                    </a:lnTo>
                    <a:cubicBezTo>
                      <a:pt x="438" y="2162"/>
                      <a:pt x="474" y="2174"/>
                      <a:pt x="485" y="2186"/>
                    </a:cubicBezTo>
                    <a:cubicBezTo>
                      <a:pt x="521" y="2209"/>
                      <a:pt x="533" y="2221"/>
                      <a:pt x="556" y="2233"/>
                    </a:cubicBezTo>
                    <a:cubicBezTo>
                      <a:pt x="580" y="2233"/>
                      <a:pt x="580" y="2245"/>
                      <a:pt x="592" y="2245"/>
                    </a:cubicBezTo>
                    <a:cubicBezTo>
                      <a:pt x="603" y="2269"/>
                      <a:pt x="639" y="2269"/>
                      <a:pt x="651" y="2280"/>
                    </a:cubicBezTo>
                    <a:cubicBezTo>
                      <a:pt x="663" y="2280"/>
                      <a:pt x="663" y="2280"/>
                      <a:pt x="674" y="2292"/>
                    </a:cubicBezTo>
                    <a:cubicBezTo>
                      <a:pt x="710" y="2304"/>
                      <a:pt x="733" y="2328"/>
                      <a:pt x="769" y="2328"/>
                    </a:cubicBezTo>
                    <a:cubicBezTo>
                      <a:pt x="792" y="2339"/>
                      <a:pt x="828" y="2339"/>
                      <a:pt x="840" y="2351"/>
                    </a:cubicBezTo>
                    <a:cubicBezTo>
                      <a:pt x="852" y="2351"/>
                      <a:pt x="852" y="2351"/>
                      <a:pt x="875" y="2363"/>
                    </a:cubicBezTo>
                    <a:cubicBezTo>
                      <a:pt x="899" y="2363"/>
                      <a:pt x="911" y="2387"/>
                      <a:pt x="946" y="2387"/>
                    </a:cubicBezTo>
                    <a:lnTo>
                      <a:pt x="970" y="2387"/>
                    </a:lnTo>
                    <a:cubicBezTo>
                      <a:pt x="1005" y="2398"/>
                      <a:pt x="1029" y="2398"/>
                      <a:pt x="1064" y="2410"/>
                    </a:cubicBezTo>
                    <a:lnTo>
                      <a:pt x="1076" y="2410"/>
                    </a:lnTo>
                    <a:cubicBezTo>
                      <a:pt x="1111" y="2410"/>
                      <a:pt x="1135" y="2422"/>
                      <a:pt x="1170" y="2422"/>
                    </a:cubicBezTo>
                    <a:lnTo>
                      <a:pt x="1194" y="2422"/>
                    </a:lnTo>
                    <a:cubicBezTo>
                      <a:pt x="1230" y="2422"/>
                      <a:pt x="1241" y="2446"/>
                      <a:pt x="1265" y="2446"/>
                    </a:cubicBezTo>
                    <a:lnTo>
                      <a:pt x="1300" y="2446"/>
                    </a:lnTo>
                    <a:cubicBezTo>
                      <a:pt x="1324" y="2446"/>
                      <a:pt x="1360" y="2458"/>
                      <a:pt x="1383" y="2458"/>
                    </a:cubicBezTo>
                    <a:lnTo>
                      <a:pt x="1950" y="2458"/>
                    </a:lnTo>
                    <a:cubicBezTo>
                      <a:pt x="1974" y="2458"/>
                      <a:pt x="2009" y="2458"/>
                      <a:pt x="2056" y="2446"/>
                    </a:cubicBezTo>
                    <a:cubicBezTo>
                      <a:pt x="2080" y="2446"/>
                      <a:pt x="2116" y="2422"/>
                      <a:pt x="2139" y="2422"/>
                    </a:cubicBezTo>
                    <a:lnTo>
                      <a:pt x="2175" y="2422"/>
                    </a:lnTo>
                    <a:cubicBezTo>
                      <a:pt x="2198" y="2422"/>
                      <a:pt x="2222" y="2410"/>
                      <a:pt x="2245" y="2410"/>
                    </a:cubicBezTo>
                    <a:lnTo>
                      <a:pt x="2281" y="2410"/>
                    </a:lnTo>
                    <a:cubicBezTo>
                      <a:pt x="2305" y="2410"/>
                      <a:pt x="2340" y="2398"/>
                      <a:pt x="2364" y="2398"/>
                    </a:cubicBezTo>
                    <a:cubicBezTo>
                      <a:pt x="2399" y="2398"/>
                      <a:pt x="2423" y="2387"/>
                      <a:pt x="2458" y="2363"/>
                    </a:cubicBezTo>
                    <a:cubicBezTo>
                      <a:pt x="2470" y="2363"/>
                      <a:pt x="2470" y="2363"/>
                      <a:pt x="2482" y="2351"/>
                    </a:cubicBezTo>
                    <a:cubicBezTo>
                      <a:pt x="2494" y="2351"/>
                      <a:pt x="2529" y="2339"/>
                      <a:pt x="2541" y="2339"/>
                    </a:cubicBezTo>
                    <a:cubicBezTo>
                      <a:pt x="2553" y="2339"/>
                      <a:pt x="2553" y="2339"/>
                      <a:pt x="2576" y="2328"/>
                    </a:cubicBezTo>
                    <a:cubicBezTo>
                      <a:pt x="2600" y="2304"/>
                      <a:pt x="2635" y="2304"/>
                      <a:pt x="2659" y="2292"/>
                    </a:cubicBezTo>
                    <a:cubicBezTo>
                      <a:pt x="2694" y="2280"/>
                      <a:pt x="2718" y="2269"/>
                      <a:pt x="2753" y="2269"/>
                    </a:cubicBezTo>
                    <a:cubicBezTo>
                      <a:pt x="2765" y="2269"/>
                      <a:pt x="2765" y="2269"/>
                      <a:pt x="2777" y="2245"/>
                    </a:cubicBezTo>
                    <a:cubicBezTo>
                      <a:pt x="2789" y="2233"/>
                      <a:pt x="2824" y="2233"/>
                      <a:pt x="2836" y="2221"/>
                    </a:cubicBezTo>
                    <a:cubicBezTo>
                      <a:pt x="2848" y="2221"/>
                      <a:pt x="2848" y="2209"/>
                      <a:pt x="2872" y="2209"/>
                    </a:cubicBezTo>
                    <a:cubicBezTo>
                      <a:pt x="2895" y="2186"/>
                      <a:pt x="2931" y="2174"/>
                      <a:pt x="2942" y="2162"/>
                    </a:cubicBezTo>
                    <a:cubicBezTo>
                      <a:pt x="3261" y="1973"/>
                      <a:pt x="3439" y="1713"/>
                      <a:pt x="3439" y="1465"/>
                    </a:cubicBezTo>
                    <a:lnTo>
                      <a:pt x="3439"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42"/>
              <p:cNvSpPr/>
              <p:nvPr/>
            </p:nvSpPr>
            <p:spPr>
              <a:xfrm>
                <a:off x="7619492" y="-7426278"/>
                <a:ext cx="897467" cy="546886"/>
              </a:xfrm>
              <a:custGeom>
                <a:avLst/>
                <a:gdLst/>
                <a:ahLst/>
                <a:cxnLst/>
                <a:rect l="l" t="t" r="r" b="b"/>
                <a:pathLst>
                  <a:path w="3758" h="2290" extrusionOk="0">
                    <a:moveTo>
                      <a:pt x="3757" y="12"/>
                    </a:moveTo>
                    <a:lnTo>
                      <a:pt x="3757" y="37"/>
                    </a:lnTo>
                    <a:lnTo>
                      <a:pt x="3757" y="37"/>
                    </a:lnTo>
                    <a:cubicBezTo>
                      <a:pt x="3757" y="29"/>
                      <a:pt x="3757" y="20"/>
                      <a:pt x="3757" y="12"/>
                    </a:cubicBezTo>
                    <a:close/>
                    <a:moveTo>
                      <a:pt x="13" y="0"/>
                    </a:moveTo>
                    <a:lnTo>
                      <a:pt x="1" y="1194"/>
                    </a:lnTo>
                    <a:cubicBezTo>
                      <a:pt x="1" y="1477"/>
                      <a:pt x="178" y="1761"/>
                      <a:pt x="544" y="1961"/>
                    </a:cubicBezTo>
                    <a:cubicBezTo>
                      <a:pt x="916" y="2180"/>
                      <a:pt x="1398" y="2289"/>
                      <a:pt x="1876" y="2289"/>
                    </a:cubicBezTo>
                    <a:cubicBezTo>
                      <a:pt x="2355" y="2289"/>
                      <a:pt x="2830" y="2180"/>
                      <a:pt x="3190" y="1961"/>
                    </a:cubicBezTo>
                    <a:cubicBezTo>
                      <a:pt x="3557" y="1761"/>
                      <a:pt x="3734" y="1489"/>
                      <a:pt x="3734" y="1217"/>
                    </a:cubicBezTo>
                    <a:lnTo>
                      <a:pt x="3757" y="37"/>
                    </a:lnTo>
                    <a:lnTo>
                      <a:pt x="3757" y="37"/>
                    </a:lnTo>
                    <a:cubicBezTo>
                      <a:pt x="3747" y="301"/>
                      <a:pt x="3569" y="574"/>
                      <a:pt x="3202" y="768"/>
                    </a:cubicBezTo>
                    <a:cubicBezTo>
                      <a:pt x="2842" y="981"/>
                      <a:pt x="2366" y="1087"/>
                      <a:pt x="1888" y="1087"/>
                    </a:cubicBezTo>
                    <a:cubicBezTo>
                      <a:pt x="1410" y="1087"/>
                      <a:pt x="928" y="981"/>
                      <a:pt x="556" y="768"/>
                    </a:cubicBezTo>
                    <a:cubicBezTo>
                      <a:pt x="190" y="568"/>
                      <a:pt x="13" y="284"/>
                      <a:pt x="13" y="0"/>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42"/>
              <p:cNvSpPr/>
              <p:nvPr/>
            </p:nvSpPr>
            <p:spPr>
              <a:xfrm>
                <a:off x="7626514" y="-7426278"/>
                <a:ext cx="897467" cy="544737"/>
              </a:xfrm>
              <a:custGeom>
                <a:avLst/>
                <a:gdLst/>
                <a:ahLst/>
                <a:cxnLst/>
                <a:rect l="l" t="t" r="r" b="b"/>
                <a:pathLst>
                  <a:path w="3758" h="2281" extrusionOk="0">
                    <a:moveTo>
                      <a:pt x="3757" y="12"/>
                    </a:moveTo>
                    <a:lnTo>
                      <a:pt x="3757" y="37"/>
                    </a:lnTo>
                    <a:lnTo>
                      <a:pt x="3757" y="37"/>
                    </a:lnTo>
                    <a:cubicBezTo>
                      <a:pt x="3757" y="29"/>
                      <a:pt x="3757" y="20"/>
                      <a:pt x="3757" y="12"/>
                    </a:cubicBezTo>
                    <a:close/>
                    <a:moveTo>
                      <a:pt x="13" y="0"/>
                    </a:moveTo>
                    <a:lnTo>
                      <a:pt x="1" y="1194"/>
                    </a:lnTo>
                    <a:cubicBezTo>
                      <a:pt x="1" y="1253"/>
                      <a:pt x="13" y="1312"/>
                      <a:pt x="36" y="1371"/>
                    </a:cubicBezTo>
                    <a:cubicBezTo>
                      <a:pt x="72" y="1548"/>
                      <a:pt x="213" y="1725"/>
                      <a:pt x="414" y="1879"/>
                    </a:cubicBezTo>
                    <a:lnTo>
                      <a:pt x="544" y="1961"/>
                    </a:lnTo>
                    <a:cubicBezTo>
                      <a:pt x="804" y="2115"/>
                      <a:pt x="1099" y="2198"/>
                      <a:pt x="1407" y="2245"/>
                    </a:cubicBezTo>
                    <a:cubicBezTo>
                      <a:pt x="1560" y="2269"/>
                      <a:pt x="1720" y="2280"/>
                      <a:pt x="1879" y="2280"/>
                    </a:cubicBezTo>
                    <a:cubicBezTo>
                      <a:pt x="2039" y="2280"/>
                      <a:pt x="2198" y="2269"/>
                      <a:pt x="2352" y="2245"/>
                    </a:cubicBezTo>
                    <a:cubicBezTo>
                      <a:pt x="2659" y="2198"/>
                      <a:pt x="2954" y="2103"/>
                      <a:pt x="3190" y="1961"/>
                    </a:cubicBezTo>
                    <a:cubicBezTo>
                      <a:pt x="3545" y="1761"/>
                      <a:pt x="3734" y="1477"/>
                      <a:pt x="3734" y="1217"/>
                    </a:cubicBezTo>
                    <a:lnTo>
                      <a:pt x="3757" y="37"/>
                    </a:lnTo>
                    <a:lnTo>
                      <a:pt x="3757" y="37"/>
                    </a:lnTo>
                    <a:cubicBezTo>
                      <a:pt x="3747" y="301"/>
                      <a:pt x="3569" y="574"/>
                      <a:pt x="3202" y="768"/>
                    </a:cubicBezTo>
                    <a:cubicBezTo>
                      <a:pt x="2966" y="922"/>
                      <a:pt x="2671" y="1005"/>
                      <a:pt x="2363" y="1052"/>
                    </a:cubicBezTo>
                    <a:cubicBezTo>
                      <a:pt x="2210" y="1075"/>
                      <a:pt x="2050" y="1087"/>
                      <a:pt x="1891" y="1087"/>
                    </a:cubicBezTo>
                    <a:cubicBezTo>
                      <a:pt x="1731" y="1087"/>
                      <a:pt x="1572" y="1075"/>
                      <a:pt x="1418" y="1052"/>
                    </a:cubicBezTo>
                    <a:cubicBezTo>
                      <a:pt x="1111" y="1005"/>
                      <a:pt x="816" y="898"/>
                      <a:pt x="568" y="768"/>
                    </a:cubicBezTo>
                    <a:cubicBezTo>
                      <a:pt x="521" y="745"/>
                      <a:pt x="462" y="709"/>
                      <a:pt x="426" y="686"/>
                    </a:cubicBezTo>
                    <a:cubicBezTo>
                      <a:pt x="225" y="532"/>
                      <a:pt x="95" y="355"/>
                      <a:pt x="48" y="178"/>
                    </a:cubicBezTo>
                    <a:cubicBezTo>
                      <a:pt x="36" y="119"/>
                      <a:pt x="13" y="60"/>
                      <a:pt x="13" y="0"/>
                    </a:cubicBez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42"/>
              <p:cNvSpPr/>
              <p:nvPr/>
            </p:nvSpPr>
            <p:spPr>
              <a:xfrm>
                <a:off x="7580087" y="-7683723"/>
                <a:ext cx="982007" cy="517273"/>
              </a:xfrm>
              <a:custGeom>
                <a:avLst/>
                <a:gdLst/>
                <a:ahLst/>
                <a:cxnLst/>
                <a:rect l="l" t="t" r="r" b="b"/>
                <a:pathLst>
                  <a:path w="4112" h="2166" extrusionOk="0">
                    <a:moveTo>
                      <a:pt x="2046" y="1"/>
                    </a:moveTo>
                    <a:cubicBezTo>
                      <a:pt x="1569" y="1"/>
                      <a:pt x="1093" y="104"/>
                      <a:pt x="733" y="311"/>
                    </a:cubicBezTo>
                    <a:cubicBezTo>
                      <a:pt x="0" y="736"/>
                      <a:pt x="0" y="1421"/>
                      <a:pt x="745" y="1846"/>
                    </a:cubicBezTo>
                    <a:cubicBezTo>
                      <a:pt x="1111" y="2059"/>
                      <a:pt x="1589" y="2165"/>
                      <a:pt x="2068" y="2165"/>
                    </a:cubicBezTo>
                    <a:cubicBezTo>
                      <a:pt x="2546" y="2165"/>
                      <a:pt x="3025" y="2059"/>
                      <a:pt x="3391" y="1846"/>
                    </a:cubicBezTo>
                    <a:cubicBezTo>
                      <a:pt x="4111" y="1421"/>
                      <a:pt x="4111" y="736"/>
                      <a:pt x="3367" y="311"/>
                    </a:cubicBezTo>
                    <a:cubicBezTo>
                      <a:pt x="3001" y="104"/>
                      <a:pt x="2523" y="1"/>
                      <a:pt x="2046" y="1"/>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42"/>
              <p:cNvSpPr/>
              <p:nvPr/>
            </p:nvSpPr>
            <p:spPr>
              <a:xfrm>
                <a:off x="7580087" y="-7683723"/>
                <a:ext cx="804329" cy="441091"/>
              </a:xfrm>
              <a:custGeom>
                <a:avLst/>
                <a:gdLst/>
                <a:ahLst/>
                <a:cxnLst/>
                <a:rect l="l" t="t" r="r" b="b"/>
                <a:pathLst>
                  <a:path w="3368" h="1847" extrusionOk="0">
                    <a:moveTo>
                      <a:pt x="2046" y="1"/>
                    </a:moveTo>
                    <a:cubicBezTo>
                      <a:pt x="1569" y="1"/>
                      <a:pt x="1093" y="104"/>
                      <a:pt x="733" y="311"/>
                    </a:cubicBezTo>
                    <a:cubicBezTo>
                      <a:pt x="0" y="736"/>
                      <a:pt x="0" y="1421"/>
                      <a:pt x="745" y="1846"/>
                    </a:cubicBezTo>
                    <a:lnTo>
                      <a:pt x="3367" y="311"/>
                    </a:lnTo>
                    <a:cubicBezTo>
                      <a:pt x="3001" y="104"/>
                      <a:pt x="2523" y="1"/>
                      <a:pt x="2046" y="1"/>
                    </a:cubicBezTo>
                    <a:close/>
                  </a:path>
                </a:pathLst>
              </a:custGeom>
              <a:solidFill>
                <a:schemeClr val="accent3"/>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42"/>
              <p:cNvSpPr/>
              <p:nvPr/>
            </p:nvSpPr>
            <p:spPr>
              <a:xfrm>
                <a:off x="7887683" y="-7460190"/>
                <a:ext cx="375417" cy="214695"/>
              </a:xfrm>
              <a:custGeom>
                <a:avLst/>
                <a:gdLst/>
                <a:ahLst/>
                <a:cxnLst/>
                <a:rect l="l" t="t" r="r" b="b"/>
                <a:pathLst>
                  <a:path w="1572" h="899" extrusionOk="0">
                    <a:moveTo>
                      <a:pt x="1311" y="1"/>
                    </a:moveTo>
                    <a:lnTo>
                      <a:pt x="0" y="745"/>
                    </a:lnTo>
                    <a:lnTo>
                      <a:pt x="272" y="899"/>
                    </a:lnTo>
                    <a:lnTo>
                      <a:pt x="1571" y="142"/>
                    </a:lnTo>
                    <a:lnTo>
                      <a:pt x="1311" y="1"/>
                    </a:lnTo>
                    <a:close/>
                  </a:path>
                </a:pathLst>
              </a:custGeom>
              <a:solidFill>
                <a:schemeClr val="accent6"/>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42"/>
              <p:cNvSpPr/>
              <p:nvPr/>
            </p:nvSpPr>
            <p:spPr>
              <a:xfrm>
                <a:off x="7975090" y="-7313318"/>
                <a:ext cx="206097" cy="115825"/>
              </a:xfrm>
              <a:custGeom>
                <a:avLst/>
                <a:gdLst/>
                <a:ahLst/>
                <a:cxnLst/>
                <a:rect l="l" t="t" r="r" b="b"/>
                <a:pathLst>
                  <a:path w="863" h="485" extrusionOk="0">
                    <a:moveTo>
                      <a:pt x="591" y="0"/>
                    </a:moveTo>
                    <a:lnTo>
                      <a:pt x="0" y="343"/>
                    </a:lnTo>
                    <a:lnTo>
                      <a:pt x="272" y="484"/>
                    </a:lnTo>
                    <a:lnTo>
                      <a:pt x="863" y="154"/>
                    </a:lnTo>
                    <a:lnTo>
                      <a:pt x="591" y="0"/>
                    </a:lnTo>
                    <a:close/>
                  </a:path>
                </a:pathLst>
              </a:custGeom>
              <a:solidFill>
                <a:schemeClr val="accent6"/>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42"/>
              <p:cNvSpPr/>
              <p:nvPr/>
            </p:nvSpPr>
            <p:spPr>
              <a:xfrm>
                <a:off x="7622358" y="-7211821"/>
                <a:ext cx="756327" cy="290877"/>
              </a:xfrm>
              <a:custGeom>
                <a:avLst/>
                <a:gdLst/>
                <a:ahLst/>
                <a:cxnLst/>
                <a:rect l="l" t="t" r="r" b="b"/>
                <a:pathLst>
                  <a:path w="3167" h="1218" extrusionOk="0">
                    <a:moveTo>
                      <a:pt x="1" y="0"/>
                    </a:moveTo>
                    <a:lnTo>
                      <a:pt x="1" y="142"/>
                    </a:lnTo>
                    <a:cubicBezTo>
                      <a:pt x="1" y="189"/>
                      <a:pt x="1" y="260"/>
                      <a:pt x="24" y="319"/>
                    </a:cubicBezTo>
                    <a:cubicBezTo>
                      <a:pt x="60" y="485"/>
                      <a:pt x="201" y="662"/>
                      <a:pt x="402" y="815"/>
                    </a:cubicBezTo>
                    <a:lnTo>
                      <a:pt x="532" y="910"/>
                    </a:lnTo>
                    <a:cubicBezTo>
                      <a:pt x="792" y="1052"/>
                      <a:pt x="1087" y="1146"/>
                      <a:pt x="1395" y="1182"/>
                    </a:cubicBezTo>
                    <a:cubicBezTo>
                      <a:pt x="1548" y="1205"/>
                      <a:pt x="1708" y="1217"/>
                      <a:pt x="1867" y="1217"/>
                    </a:cubicBezTo>
                    <a:cubicBezTo>
                      <a:pt x="2027" y="1217"/>
                      <a:pt x="2186" y="1205"/>
                      <a:pt x="2340" y="1182"/>
                    </a:cubicBezTo>
                    <a:cubicBezTo>
                      <a:pt x="2635" y="1134"/>
                      <a:pt x="2930" y="1052"/>
                      <a:pt x="3167" y="922"/>
                    </a:cubicBezTo>
                    <a:lnTo>
                      <a:pt x="3167" y="804"/>
                    </a:lnTo>
                    <a:cubicBezTo>
                      <a:pt x="2930" y="934"/>
                      <a:pt x="2647" y="1028"/>
                      <a:pt x="2351" y="1063"/>
                    </a:cubicBezTo>
                    <a:cubicBezTo>
                      <a:pt x="2198" y="1087"/>
                      <a:pt x="2038" y="1099"/>
                      <a:pt x="1879" y="1099"/>
                    </a:cubicBezTo>
                    <a:cubicBezTo>
                      <a:pt x="1719" y="1099"/>
                      <a:pt x="1560" y="1087"/>
                      <a:pt x="1406" y="1063"/>
                    </a:cubicBezTo>
                    <a:cubicBezTo>
                      <a:pt x="1099" y="1028"/>
                      <a:pt x="804" y="922"/>
                      <a:pt x="556" y="792"/>
                    </a:cubicBezTo>
                    <a:cubicBezTo>
                      <a:pt x="509" y="756"/>
                      <a:pt x="450" y="733"/>
                      <a:pt x="414" y="697"/>
                    </a:cubicBezTo>
                    <a:cubicBezTo>
                      <a:pt x="213" y="556"/>
                      <a:pt x="83" y="378"/>
                      <a:pt x="36" y="201"/>
                    </a:cubicBezTo>
                    <a:cubicBezTo>
                      <a:pt x="24" y="142"/>
                      <a:pt x="1" y="59"/>
                      <a:pt x="1" y="0"/>
                    </a:cubicBezTo>
                    <a:close/>
                  </a:path>
                </a:pathLst>
              </a:custGeom>
              <a:solidFill>
                <a:schemeClr val="accent6"/>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42"/>
              <p:cNvSpPr/>
              <p:nvPr/>
            </p:nvSpPr>
            <p:spPr>
              <a:xfrm>
                <a:off x="7622358" y="-7290869"/>
                <a:ext cx="756327" cy="288727"/>
              </a:xfrm>
              <a:custGeom>
                <a:avLst/>
                <a:gdLst/>
                <a:ahLst/>
                <a:cxnLst/>
                <a:rect l="l" t="t" r="r" b="b"/>
                <a:pathLst>
                  <a:path w="3167" h="1209" extrusionOk="0">
                    <a:moveTo>
                      <a:pt x="1" y="1"/>
                    </a:moveTo>
                    <a:lnTo>
                      <a:pt x="1" y="142"/>
                    </a:lnTo>
                    <a:cubicBezTo>
                      <a:pt x="1" y="201"/>
                      <a:pt x="1" y="249"/>
                      <a:pt x="24" y="308"/>
                    </a:cubicBezTo>
                    <a:cubicBezTo>
                      <a:pt x="60" y="485"/>
                      <a:pt x="201" y="662"/>
                      <a:pt x="402" y="804"/>
                    </a:cubicBezTo>
                    <a:lnTo>
                      <a:pt x="532" y="898"/>
                    </a:lnTo>
                    <a:cubicBezTo>
                      <a:pt x="792" y="1040"/>
                      <a:pt x="1087" y="1135"/>
                      <a:pt x="1395" y="1182"/>
                    </a:cubicBezTo>
                    <a:cubicBezTo>
                      <a:pt x="1548" y="1200"/>
                      <a:pt x="1708" y="1208"/>
                      <a:pt x="1867" y="1208"/>
                    </a:cubicBezTo>
                    <a:cubicBezTo>
                      <a:pt x="2027" y="1208"/>
                      <a:pt x="2186" y="1200"/>
                      <a:pt x="2340" y="1182"/>
                    </a:cubicBezTo>
                    <a:cubicBezTo>
                      <a:pt x="2635" y="1135"/>
                      <a:pt x="2930" y="1040"/>
                      <a:pt x="3167" y="910"/>
                    </a:cubicBezTo>
                    <a:lnTo>
                      <a:pt x="3167" y="780"/>
                    </a:lnTo>
                    <a:cubicBezTo>
                      <a:pt x="2930" y="910"/>
                      <a:pt x="2647" y="1005"/>
                      <a:pt x="2351" y="1040"/>
                    </a:cubicBezTo>
                    <a:cubicBezTo>
                      <a:pt x="2198" y="1064"/>
                      <a:pt x="2038" y="1076"/>
                      <a:pt x="1879" y="1076"/>
                    </a:cubicBezTo>
                    <a:cubicBezTo>
                      <a:pt x="1719" y="1076"/>
                      <a:pt x="1560" y="1064"/>
                      <a:pt x="1406" y="1040"/>
                    </a:cubicBezTo>
                    <a:cubicBezTo>
                      <a:pt x="1099" y="1005"/>
                      <a:pt x="804" y="898"/>
                      <a:pt x="556" y="768"/>
                    </a:cubicBezTo>
                    <a:cubicBezTo>
                      <a:pt x="509" y="733"/>
                      <a:pt x="450" y="709"/>
                      <a:pt x="414" y="674"/>
                    </a:cubicBezTo>
                    <a:cubicBezTo>
                      <a:pt x="213" y="532"/>
                      <a:pt x="83" y="355"/>
                      <a:pt x="36" y="178"/>
                    </a:cubicBezTo>
                    <a:cubicBezTo>
                      <a:pt x="24" y="119"/>
                      <a:pt x="1" y="60"/>
                      <a:pt x="1" y="1"/>
                    </a:cubicBezTo>
                    <a:close/>
                  </a:path>
                </a:pathLst>
              </a:custGeom>
              <a:solidFill>
                <a:schemeClr val="accent6"/>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42"/>
              <p:cNvSpPr/>
              <p:nvPr/>
            </p:nvSpPr>
            <p:spPr>
              <a:xfrm>
                <a:off x="8004226" y="-7076411"/>
                <a:ext cx="7642" cy="1433"/>
              </a:xfrm>
              <a:custGeom>
                <a:avLst/>
                <a:gdLst/>
                <a:ahLst/>
                <a:cxnLst/>
                <a:rect l="l" t="t" r="r" b="b"/>
                <a:pathLst>
                  <a:path w="32" h="6" extrusionOk="0">
                    <a:moveTo>
                      <a:pt x="32" y="0"/>
                    </a:moveTo>
                    <a:cubicBezTo>
                      <a:pt x="8" y="0"/>
                      <a:pt x="0" y="6"/>
                      <a:pt x="8" y="6"/>
                    </a:cubicBezTo>
                    <a:cubicBezTo>
                      <a:pt x="12" y="6"/>
                      <a:pt x="20" y="4"/>
                      <a:pt x="32" y="0"/>
                    </a:cubicBezTo>
                    <a:lnTo>
                      <a:pt x="32" y="0"/>
                    </a:lnTo>
                    <a:cubicBezTo>
                      <a:pt x="32" y="0"/>
                      <a:pt x="32" y="0"/>
                      <a:pt x="32" y="0"/>
                    </a:cubicBezTo>
                    <a:close/>
                  </a:path>
                </a:pathLst>
              </a:custGeom>
              <a:solidFill>
                <a:srgbClr val="DEDEDE"/>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42"/>
              <p:cNvSpPr/>
              <p:nvPr/>
            </p:nvSpPr>
            <p:spPr>
              <a:xfrm>
                <a:off x="7309269" y="-6972048"/>
                <a:ext cx="832509" cy="601097"/>
              </a:xfrm>
              <a:custGeom>
                <a:avLst/>
                <a:gdLst/>
                <a:ahLst/>
                <a:cxnLst/>
                <a:rect l="l" t="t" r="r" b="b"/>
                <a:pathLst>
                  <a:path w="3486" h="2517" extrusionOk="0">
                    <a:moveTo>
                      <a:pt x="0" y="0"/>
                    </a:moveTo>
                    <a:lnTo>
                      <a:pt x="0" y="508"/>
                    </a:lnTo>
                    <a:lnTo>
                      <a:pt x="3485" y="2517"/>
                    </a:lnTo>
                    <a:lnTo>
                      <a:pt x="3485" y="2009"/>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3" name="Google Shape;4763;p42"/>
            <p:cNvGrpSpPr/>
            <p:nvPr/>
          </p:nvGrpSpPr>
          <p:grpSpPr>
            <a:xfrm>
              <a:off x="1067588" y="2290431"/>
              <a:ext cx="920619" cy="584879"/>
              <a:chOff x="8089717" y="-4595005"/>
              <a:chExt cx="2008332" cy="1275914"/>
            </a:xfrm>
          </p:grpSpPr>
          <p:sp>
            <p:nvSpPr>
              <p:cNvPr id="4764" name="Google Shape;4764;p42"/>
              <p:cNvSpPr/>
              <p:nvPr/>
            </p:nvSpPr>
            <p:spPr>
              <a:xfrm>
                <a:off x="9941872" y="-3980229"/>
                <a:ext cx="36807" cy="166336"/>
              </a:xfrm>
              <a:custGeom>
                <a:avLst/>
                <a:gdLst/>
                <a:ahLst/>
                <a:cxnLst/>
                <a:rect l="l" t="t" r="r" b="b"/>
                <a:pathLst>
                  <a:path w="131" h="592" extrusionOk="0">
                    <a:moveTo>
                      <a:pt x="130" y="1"/>
                    </a:moveTo>
                    <a:cubicBezTo>
                      <a:pt x="130" y="72"/>
                      <a:pt x="71" y="143"/>
                      <a:pt x="0" y="190"/>
                    </a:cubicBezTo>
                    <a:lnTo>
                      <a:pt x="0" y="591"/>
                    </a:lnTo>
                    <a:cubicBezTo>
                      <a:pt x="83" y="532"/>
                      <a:pt x="130" y="473"/>
                      <a:pt x="130" y="402"/>
                    </a:cubicBezTo>
                    <a:lnTo>
                      <a:pt x="130"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42"/>
              <p:cNvSpPr/>
              <p:nvPr/>
            </p:nvSpPr>
            <p:spPr>
              <a:xfrm>
                <a:off x="8207150" y="-3980229"/>
                <a:ext cx="38774" cy="166336"/>
              </a:xfrm>
              <a:custGeom>
                <a:avLst/>
                <a:gdLst/>
                <a:ahLst/>
                <a:cxnLst/>
                <a:rect l="l" t="t" r="r" b="b"/>
                <a:pathLst>
                  <a:path w="138" h="592" extrusionOk="0">
                    <a:moveTo>
                      <a:pt x="8" y="1"/>
                    </a:moveTo>
                    <a:cubicBezTo>
                      <a:pt x="1" y="22"/>
                      <a:pt x="1" y="44"/>
                      <a:pt x="8" y="65"/>
                    </a:cubicBezTo>
                    <a:lnTo>
                      <a:pt x="8" y="65"/>
                    </a:lnTo>
                    <a:lnTo>
                      <a:pt x="8" y="1"/>
                    </a:lnTo>
                    <a:close/>
                    <a:moveTo>
                      <a:pt x="8" y="65"/>
                    </a:moveTo>
                    <a:lnTo>
                      <a:pt x="8" y="402"/>
                    </a:lnTo>
                    <a:cubicBezTo>
                      <a:pt x="8" y="473"/>
                      <a:pt x="43" y="532"/>
                      <a:pt x="138" y="591"/>
                    </a:cubicBezTo>
                    <a:lnTo>
                      <a:pt x="138" y="190"/>
                    </a:lnTo>
                    <a:cubicBezTo>
                      <a:pt x="72" y="157"/>
                      <a:pt x="23" y="112"/>
                      <a:pt x="8" y="65"/>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42"/>
              <p:cNvSpPr/>
              <p:nvPr/>
            </p:nvSpPr>
            <p:spPr>
              <a:xfrm>
                <a:off x="9193355" y="-3930501"/>
                <a:ext cx="750478" cy="547896"/>
              </a:xfrm>
              <a:custGeom>
                <a:avLst/>
                <a:gdLst/>
                <a:ahLst/>
                <a:cxnLst/>
                <a:rect l="l" t="t" r="r" b="b"/>
                <a:pathLst>
                  <a:path w="2671" h="1950" extrusionOk="0">
                    <a:moveTo>
                      <a:pt x="2671" y="1"/>
                    </a:moveTo>
                    <a:lnTo>
                      <a:pt x="1" y="1548"/>
                    </a:lnTo>
                    <a:lnTo>
                      <a:pt x="1" y="1950"/>
                    </a:lnTo>
                    <a:lnTo>
                      <a:pt x="2671" y="402"/>
                    </a:lnTo>
                    <a:lnTo>
                      <a:pt x="267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42"/>
              <p:cNvSpPr/>
              <p:nvPr/>
            </p:nvSpPr>
            <p:spPr>
              <a:xfrm>
                <a:off x="8245643" y="-3927126"/>
                <a:ext cx="753849" cy="547896"/>
              </a:xfrm>
              <a:custGeom>
                <a:avLst/>
                <a:gdLst/>
                <a:ahLst/>
                <a:cxnLst/>
                <a:rect l="l" t="t" r="r" b="b"/>
                <a:pathLst>
                  <a:path w="2683" h="1950" extrusionOk="0">
                    <a:moveTo>
                      <a:pt x="1" y="1"/>
                    </a:moveTo>
                    <a:lnTo>
                      <a:pt x="1" y="402"/>
                    </a:lnTo>
                    <a:lnTo>
                      <a:pt x="2682" y="1950"/>
                    </a:lnTo>
                    <a:lnTo>
                      <a:pt x="2682" y="1548"/>
                    </a:lnTo>
                    <a:lnTo>
                      <a:pt x="1" y="1"/>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42"/>
              <p:cNvSpPr/>
              <p:nvPr/>
            </p:nvSpPr>
            <p:spPr>
              <a:xfrm>
                <a:off x="8999210" y="-3492182"/>
                <a:ext cx="189375" cy="135429"/>
              </a:xfrm>
              <a:custGeom>
                <a:avLst/>
                <a:gdLst/>
                <a:ahLst/>
                <a:cxnLst/>
                <a:rect l="l" t="t" r="r" b="b"/>
                <a:pathLst>
                  <a:path w="674" h="482" extrusionOk="0">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42"/>
              <p:cNvSpPr/>
              <p:nvPr/>
            </p:nvSpPr>
            <p:spPr>
              <a:xfrm>
                <a:off x="9938500" y="-4079693"/>
                <a:ext cx="36807" cy="116323"/>
              </a:xfrm>
              <a:custGeom>
                <a:avLst/>
                <a:gdLst/>
                <a:ahLst/>
                <a:cxnLst/>
                <a:rect l="l" t="t" r="r" b="b"/>
                <a:pathLst>
                  <a:path w="131" h="414" extrusionOk="0">
                    <a:moveTo>
                      <a:pt x="131" y="0"/>
                    </a:moveTo>
                    <a:cubicBezTo>
                      <a:pt x="131" y="59"/>
                      <a:pt x="83" y="130"/>
                      <a:pt x="1" y="189"/>
                    </a:cubicBezTo>
                    <a:lnTo>
                      <a:pt x="1" y="414"/>
                    </a:lnTo>
                    <a:cubicBezTo>
                      <a:pt x="83" y="355"/>
                      <a:pt x="131" y="296"/>
                      <a:pt x="131" y="225"/>
                    </a:cubicBezTo>
                    <a:lnTo>
                      <a:pt x="13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42"/>
              <p:cNvSpPr/>
              <p:nvPr/>
            </p:nvSpPr>
            <p:spPr>
              <a:xfrm>
                <a:off x="8207150" y="-4079693"/>
                <a:ext cx="38774" cy="116323"/>
              </a:xfrm>
              <a:custGeom>
                <a:avLst/>
                <a:gdLst/>
                <a:ahLst/>
                <a:cxnLst/>
                <a:rect l="l" t="t" r="r" b="b"/>
                <a:pathLst>
                  <a:path w="138" h="414" extrusionOk="0">
                    <a:moveTo>
                      <a:pt x="8" y="0"/>
                    </a:moveTo>
                    <a:cubicBezTo>
                      <a:pt x="1" y="18"/>
                      <a:pt x="1" y="37"/>
                      <a:pt x="8" y="57"/>
                    </a:cubicBezTo>
                    <a:lnTo>
                      <a:pt x="8" y="57"/>
                    </a:lnTo>
                    <a:lnTo>
                      <a:pt x="8" y="0"/>
                    </a:lnTo>
                    <a:close/>
                    <a:moveTo>
                      <a:pt x="8" y="57"/>
                    </a:moveTo>
                    <a:lnTo>
                      <a:pt x="8" y="225"/>
                    </a:lnTo>
                    <a:cubicBezTo>
                      <a:pt x="8" y="296"/>
                      <a:pt x="43" y="355"/>
                      <a:pt x="138" y="414"/>
                    </a:cubicBezTo>
                    <a:lnTo>
                      <a:pt x="138" y="189"/>
                    </a:lnTo>
                    <a:cubicBezTo>
                      <a:pt x="72" y="148"/>
                      <a:pt x="23" y="101"/>
                      <a:pt x="8" y="57"/>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42"/>
              <p:cNvSpPr/>
              <p:nvPr/>
            </p:nvSpPr>
            <p:spPr>
              <a:xfrm>
                <a:off x="9188305" y="-4026589"/>
                <a:ext cx="750478" cy="498164"/>
              </a:xfrm>
              <a:custGeom>
                <a:avLst/>
                <a:gdLst/>
                <a:ahLst/>
                <a:cxnLst/>
                <a:rect l="l" t="t" r="r" b="b"/>
                <a:pathLst>
                  <a:path w="2671" h="1773" extrusionOk="0">
                    <a:moveTo>
                      <a:pt x="2671" y="0"/>
                    </a:moveTo>
                    <a:lnTo>
                      <a:pt x="1" y="1548"/>
                    </a:lnTo>
                    <a:lnTo>
                      <a:pt x="1" y="1772"/>
                    </a:lnTo>
                    <a:lnTo>
                      <a:pt x="2671" y="225"/>
                    </a:lnTo>
                    <a:lnTo>
                      <a:pt x="267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42"/>
              <p:cNvSpPr/>
              <p:nvPr/>
            </p:nvSpPr>
            <p:spPr>
              <a:xfrm>
                <a:off x="8249005" y="-4023214"/>
                <a:ext cx="753849" cy="498164"/>
              </a:xfrm>
              <a:custGeom>
                <a:avLst/>
                <a:gdLst/>
                <a:ahLst/>
                <a:cxnLst/>
                <a:rect l="l" t="t" r="r" b="b"/>
                <a:pathLst>
                  <a:path w="2683" h="1773" extrusionOk="0">
                    <a:moveTo>
                      <a:pt x="1" y="0"/>
                    </a:moveTo>
                    <a:lnTo>
                      <a:pt x="1" y="225"/>
                    </a:lnTo>
                    <a:lnTo>
                      <a:pt x="2682" y="1772"/>
                    </a:lnTo>
                    <a:lnTo>
                      <a:pt x="2682" y="1548"/>
                    </a:lnTo>
                    <a:lnTo>
                      <a:pt x="1" y="0"/>
                    </a:ln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42"/>
              <p:cNvSpPr/>
              <p:nvPr/>
            </p:nvSpPr>
            <p:spPr>
              <a:xfrm>
                <a:off x="8999210" y="-3591927"/>
                <a:ext cx="189375" cy="85978"/>
              </a:xfrm>
              <a:custGeom>
                <a:avLst/>
                <a:gdLst/>
                <a:ahLst/>
                <a:cxnLst/>
                <a:rect l="l" t="t" r="r" b="b"/>
                <a:pathLst>
                  <a:path w="674" h="306" extrusionOk="0">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chemeClr val="dk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42"/>
              <p:cNvSpPr/>
              <p:nvPr/>
            </p:nvSpPr>
            <p:spPr>
              <a:xfrm>
                <a:off x="8999210" y="-3486707"/>
                <a:ext cx="189375" cy="135429"/>
              </a:xfrm>
              <a:custGeom>
                <a:avLst/>
                <a:gdLst/>
                <a:ahLst/>
                <a:cxnLst/>
                <a:rect l="l" t="t" r="r" b="b"/>
                <a:pathLst>
                  <a:path w="674" h="482" extrusionOk="0">
                    <a:moveTo>
                      <a:pt x="0" y="0"/>
                    </a:moveTo>
                    <a:lnTo>
                      <a:pt x="0" y="402"/>
                    </a:lnTo>
                    <a:cubicBezTo>
                      <a:pt x="89" y="455"/>
                      <a:pt x="207" y="482"/>
                      <a:pt x="328" y="482"/>
                    </a:cubicBezTo>
                    <a:cubicBezTo>
                      <a:pt x="449" y="482"/>
                      <a:pt x="573" y="455"/>
                      <a:pt x="674" y="402"/>
                    </a:cubicBezTo>
                    <a:lnTo>
                      <a:pt x="674" y="0"/>
                    </a:lnTo>
                    <a:cubicBezTo>
                      <a:pt x="579" y="59"/>
                      <a:pt x="458" y="89"/>
                      <a:pt x="337" y="89"/>
                    </a:cubicBezTo>
                    <a:cubicBezTo>
                      <a:pt x="216" y="89"/>
                      <a:pt x="95" y="59"/>
                      <a:pt x="0" y="0"/>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42"/>
              <p:cNvSpPr/>
              <p:nvPr/>
            </p:nvSpPr>
            <p:spPr>
              <a:xfrm>
                <a:off x="8999210" y="-3586452"/>
                <a:ext cx="189375" cy="85978"/>
              </a:xfrm>
              <a:custGeom>
                <a:avLst/>
                <a:gdLst/>
                <a:ahLst/>
                <a:cxnLst/>
                <a:rect l="l" t="t" r="r" b="b"/>
                <a:pathLst>
                  <a:path w="674" h="306" extrusionOk="0">
                    <a:moveTo>
                      <a:pt x="0" y="1"/>
                    </a:moveTo>
                    <a:lnTo>
                      <a:pt x="0" y="225"/>
                    </a:lnTo>
                    <a:cubicBezTo>
                      <a:pt x="89" y="279"/>
                      <a:pt x="207" y="305"/>
                      <a:pt x="328" y="305"/>
                    </a:cubicBezTo>
                    <a:cubicBezTo>
                      <a:pt x="449" y="305"/>
                      <a:pt x="573" y="279"/>
                      <a:pt x="674" y="225"/>
                    </a:cubicBezTo>
                    <a:lnTo>
                      <a:pt x="674" y="1"/>
                    </a:lnTo>
                    <a:cubicBezTo>
                      <a:pt x="579" y="54"/>
                      <a:pt x="455" y="81"/>
                      <a:pt x="333" y="81"/>
                    </a:cubicBezTo>
                    <a:cubicBezTo>
                      <a:pt x="210" y="81"/>
                      <a:pt x="89" y="54"/>
                      <a:pt x="0" y="1"/>
                    </a:cubicBez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42"/>
              <p:cNvSpPr/>
              <p:nvPr/>
            </p:nvSpPr>
            <p:spPr>
              <a:xfrm>
                <a:off x="8238893" y="-4025039"/>
                <a:ext cx="753849" cy="498164"/>
              </a:xfrm>
              <a:custGeom>
                <a:avLst/>
                <a:gdLst/>
                <a:ahLst/>
                <a:cxnLst/>
                <a:rect l="l" t="t" r="r" b="b"/>
                <a:pathLst>
                  <a:path w="2683" h="1773" extrusionOk="0">
                    <a:moveTo>
                      <a:pt x="1" y="0"/>
                    </a:moveTo>
                    <a:lnTo>
                      <a:pt x="1" y="225"/>
                    </a:lnTo>
                    <a:lnTo>
                      <a:pt x="2682" y="1772"/>
                    </a:lnTo>
                    <a:lnTo>
                      <a:pt x="2682" y="1548"/>
                    </a:lnTo>
                    <a:lnTo>
                      <a:pt x="1" y="0"/>
                    </a:lnTo>
                    <a:close/>
                  </a:path>
                </a:pathLst>
              </a:custGeom>
              <a:solidFill>
                <a:srgbClr val="EBEAEA">
                  <a:alpha val="5157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7" name="Google Shape;4777;p42"/>
              <p:cNvGrpSpPr/>
              <p:nvPr/>
            </p:nvGrpSpPr>
            <p:grpSpPr>
              <a:xfrm>
                <a:off x="8089717" y="-3976838"/>
                <a:ext cx="890882" cy="657747"/>
                <a:chOff x="8089717" y="-3976838"/>
                <a:chExt cx="890882" cy="657747"/>
              </a:xfrm>
            </p:grpSpPr>
            <p:grpSp>
              <p:nvGrpSpPr>
                <p:cNvPr id="4778" name="Google Shape;4778;p42"/>
                <p:cNvGrpSpPr/>
                <p:nvPr/>
              </p:nvGrpSpPr>
              <p:grpSpPr>
                <a:xfrm>
                  <a:off x="8089717" y="-3976838"/>
                  <a:ext cx="321994" cy="328872"/>
                  <a:chOff x="8089717" y="-3976838"/>
                  <a:chExt cx="321994" cy="328872"/>
                </a:xfrm>
              </p:grpSpPr>
              <p:grpSp>
                <p:nvGrpSpPr>
                  <p:cNvPr id="4779" name="Google Shape;4779;p42"/>
                  <p:cNvGrpSpPr/>
                  <p:nvPr/>
                </p:nvGrpSpPr>
                <p:grpSpPr>
                  <a:xfrm>
                    <a:off x="8089717" y="-3976838"/>
                    <a:ext cx="321994" cy="328872"/>
                    <a:chOff x="7874217" y="-3993288"/>
                    <a:chExt cx="321994" cy="328872"/>
                  </a:xfrm>
                </p:grpSpPr>
                <p:sp>
                  <p:nvSpPr>
                    <p:cNvPr id="4780" name="Google Shape;4780;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8" name="Google Shape;4788;p42"/>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42"/>
                <p:cNvGrpSpPr/>
                <p:nvPr/>
              </p:nvGrpSpPr>
              <p:grpSpPr>
                <a:xfrm>
                  <a:off x="8184531" y="-3922026"/>
                  <a:ext cx="321994" cy="328872"/>
                  <a:chOff x="8089717" y="-3976838"/>
                  <a:chExt cx="321994" cy="328872"/>
                </a:xfrm>
              </p:grpSpPr>
              <p:grpSp>
                <p:nvGrpSpPr>
                  <p:cNvPr id="4790" name="Google Shape;4790;p42"/>
                  <p:cNvGrpSpPr/>
                  <p:nvPr/>
                </p:nvGrpSpPr>
                <p:grpSpPr>
                  <a:xfrm>
                    <a:off x="8089717" y="-3976838"/>
                    <a:ext cx="321994" cy="328872"/>
                    <a:chOff x="7874217" y="-3993288"/>
                    <a:chExt cx="321994" cy="328872"/>
                  </a:xfrm>
                </p:grpSpPr>
                <p:sp>
                  <p:nvSpPr>
                    <p:cNvPr id="4791" name="Google Shape;4791;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9" name="Google Shape;4799;p42"/>
                  <p:cNvSpPr/>
                  <p:nvPr/>
                </p:nvSpPr>
                <p:spPr>
                  <a:xfrm>
                    <a:off x="8134591"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42"/>
                <p:cNvGrpSpPr/>
                <p:nvPr/>
              </p:nvGrpSpPr>
              <p:grpSpPr>
                <a:xfrm>
                  <a:off x="8279346" y="-3867213"/>
                  <a:ext cx="321994" cy="328872"/>
                  <a:chOff x="8089717" y="-3976838"/>
                  <a:chExt cx="321994" cy="328872"/>
                </a:xfrm>
              </p:grpSpPr>
              <p:grpSp>
                <p:nvGrpSpPr>
                  <p:cNvPr id="4801" name="Google Shape;4801;p42"/>
                  <p:cNvGrpSpPr/>
                  <p:nvPr/>
                </p:nvGrpSpPr>
                <p:grpSpPr>
                  <a:xfrm>
                    <a:off x="8089717" y="-3976838"/>
                    <a:ext cx="321994" cy="328872"/>
                    <a:chOff x="7874217" y="-3993288"/>
                    <a:chExt cx="321994" cy="328872"/>
                  </a:xfrm>
                </p:grpSpPr>
                <p:sp>
                  <p:nvSpPr>
                    <p:cNvPr id="4802" name="Google Shape;4802;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0" name="Google Shape;4810;p42"/>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42"/>
                <p:cNvGrpSpPr/>
                <p:nvPr/>
              </p:nvGrpSpPr>
              <p:grpSpPr>
                <a:xfrm>
                  <a:off x="8374160" y="-3812401"/>
                  <a:ext cx="321994" cy="328872"/>
                  <a:chOff x="8089717" y="-3976838"/>
                  <a:chExt cx="321994" cy="328872"/>
                </a:xfrm>
              </p:grpSpPr>
              <p:grpSp>
                <p:nvGrpSpPr>
                  <p:cNvPr id="4812" name="Google Shape;4812;p42"/>
                  <p:cNvGrpSpPr/>
                  <p:nvPr/>
                </p:nvGrpSpPr>
                <p:grpSpPr>
                  <a:xfrm>
                    <a:off x="8089717" y="-3976838"/>
                    <a:ext cx="321994" cy="328872"/>
                    <a:chOff x="7874217" y="-3993288"/>
                    <a:chExt cx="321994" cy="328872"/>
                  </a:xfrm>
                </p:grpSpPr>
                <p:sp>
                  <p:nvSpPr>
                    <p:cNvPr id="4813" name="Google Shape;4813;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1" name="Google Shape;4821;p42"/>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2" name="Google Shape;4822;p42"/>
                <p:cNvGrpSpPr/>
                <p:nvPr/>
              </p:nvGrpSpPr>
              <p:grpSpPr>
                <a:xfrm>
                  <a:off x="8468975" y="-3757588"/>
                  <a:ext cx="321994" cy="328872"/>
                  <a:chOff x="8089717" y="-3976838"/>
                  <a:chExt cx="321994" cy="328872"/>
                </a:xfrm>
              </p:grpSpPr>
              <p:grpSp>
                <p:nvGrpSpPr>
                  <p:cNvPr id="4823" name="Google Shape;4823;p42"/>
                  <p:cNvGrpSpPr/>
                  <p:nvPr/>
                </p:nvGrpSpPr>
                <p:grpSpPr>
                  <a:xfrm>
                    <a:off x="8089717" y="-3976838"/>
                    <a:ext cx="321994" cy="328872"/>
                    <a:chOff x="7874217" y="-3993288"/>
                    <a:chExt cx="321994" cy="328872"/>
                  </a:xfrm>
                </p:grpSpPr>
                <p:sp>
                  <p:nvSpPr>
                    <p:cNvPr id="4824" name="Google Shape;4824;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2" name="Google Shape;4832;p42"/>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3" name="Google Shape;4833;p42"/>
                <p:cNvGrpSpPr/>
                <p:nvPr/>
              </p:nvGrpSpPr>
              <p:grpSpPr>
                <a:xfrm>
                  <a:off x="8563790" y="-3702776"/>
                  <a:ext cx="321994" cy="328872"/>
                  <a:chOff x="8089717" y="-3976838"/>
                  <a:chExt cx="321994" cy="328872"/>
                </a:xfrm>
              </p:grpSpPr>
              <p:grpSp>
                <p:nvGrpSpPr>
                  <p:cNvPr id="4834" name="Google Shape;4834;p42"/>
                  <p:cNvGrpSpPr/>
                  <p:nvPr/>
                </p:nvGrpSpPr>
                <p:grpSpPr>
                  <a:xfrm>
                    <a:off x="8089717" y="-3976838"/>
                    <a:ext cx="321994" cy="328872"/>
                    <a:chOff x="7874217" y="-3993288"/>
                    <a:chExt cx="321994" cy="328872"/>
                  </a:xfrm>
                </p:grpSpPr>
                <p:sp>
                  <p:nvSpPr>
                    <p:cNvPr id="4835" name="Google Shape;4835;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3" name="Google Shape;4843;p42"/>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4" name="Google Shape;4844;p42"/>
                <p:cNvGrpSpPr/>
                <p:nvPr/>
              </p:nvGrpSpPr>
              <p:grpSpPr>
                <a:xfrm>
                  <a:off x="8658604" y="-3647963"/>
                  <a:ext cx="321994" cy="328872"/>
                  <a:chOff x="8089717" y="-3976838"/>
                  <a:chExt cx="321994" cy="328872"/>
                </a:xfrm>
              </p:grpSpPr>
              <p:grpSp>
                <p:nvGrpSpPr>
                  <p:cNvPr id="4845" name="Google Shape;4845;p42"/>
                  <p:cNvGrpSpPr/>
                  <p:nvPr/>
                </p:nvGrpSpPr>
                <p:grpSpPr>
                  <a:xfrm>
                    <a:off x="8089717" y="-3976838"/>
                    <a:ext cx="321994" cy="328872"/>
                    <a:chOff x="7874217" y="-3993288"/>
                    <a:chExt cx="321994" cy="328872"/>
                  </a:xfrm>
                </p:grpSpPr>
                <p:sp>
                  <p:nvSpPr>
                    <p:cNvPr id="4846" name="Google Shape;4846;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4" name="Google Shape;4854;p42"/>
                  <p:cNvSpPr/>
                  <p:nvPr/>
                </p:nvSpPr>
                <p:spPr>
                  <a:xfrm>
                    <a:off x="8143672"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5" name="Google Shape;4855;p42"/>
              <p:cNvGrpSpPr/>
              <p:nvPr/>
            </p:nvGrpSpPr>
            <p:grpSpPr>
              <a:xfrm flipH="1">
                <a:off x="9207167" y="-3976838"/>
                <a:ext cx="890882" cy="657747"/>
                <a:chOff x="8089717" y="-3976838"/>
                <a:chExt cx="890882" cy="657747"/>
              </a:xfrm>
            </p:grpSpPr>
            <p:grpSp>
              <p:nvGrpSpPr>
                <p:cNvPr id="4856" name="Google Shape;4856;p42"/>
                <p:cNvGrpSpPr/>
                <p:nvPr/>
              </p:nvGrpSpPr>
              <p:grpSpPr>
                <a:xfrm>
                  <a:off x="8089717" y="-3976838"/>
                  <a:ext cx="321994" cy="328872"/>
                  <a:chOff x="8089717" y="-3976838"/>
                  <a:chExt cx="321994" cy="328872"/>
                </a:xfrm>
              </p:grpSpPr>
              <p:grpSp>
                <p:nvGrpSpPr>
                  <p:cNvPr id="4857" name="Google Shape;4857;p42"/>
                  <p:cNvGrpSpPr/>
                  <p:nvPr/>
                </p:nvGrpSpPr>
                <p:grpSpPr>
                  <a:xfrm>
                    <a:off x="8089717" y="-3976838"/>
                    <a:ext cx="321994" cy="328872"/>
                    <a:chOff x="7874217" y="-3993288"/>
                    <a:chExt cx="321994" cy="328872"/>
                  </a:xfrm>
                </p:grpSpPr>
                <p:sp>
                  <p:nvSpPr>
                    <p:cNvPr id="4858" name="Google Shape;4858;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6" name="Google Shape;4866;p42"/>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7" name="Google Shape;4867;p42"/>
                <p:cNvGrpSpPr/>
                <p:nvPr/>
              </p:nvGrpSpPr>
              <p:grpSpPr>
                <a:xfrm>
                  <a:off x="8184531" y="-3922026"/>
                  <a:ext cx="321994" cy="328872"/>
                  <a:chOff x="8089717" y="-3976838"/>
                  <a:chExt cx="321994" cy="328872"/>
                </a:xfrm>
              </p:grpSpPr>
              <p:grpSp>
                <p:nvGrpSpPr>
                  <p:cNvPr id="4868" name="Google Shape;4868;p42"/>
                  <p:cNvGrpSpPr/>
                  <p:nvPr/>
                </p:nvGrpSpPr>
                <p:grpSpPr>
                  <a:xfrm>
                    <a:off x="8089717" y="-3976838"/>
                    <a:ext cx="321994" cy="328872"/>
                    <a:chOff x="7874217" y="-3993288"/>
                    <a:chExt cx="321994" cy="328872"/>
                  </a:xfrm>
                </p:grpSpPr>
                <p:sp>
                  <p:nvSpPr>
                    <p:cNvPr id="4869" name="Google Shape;4869;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7" name="Google Shape;4877;p42"/>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8" name="Google Shape;4878;p42"/>
                <p:cNvGrpSpPr/>
                <p:nvPr/>
              </p:nvGrpSpPr>
              <p:grpSpPr>
                <a:xfrm>
                  <a:off x="8279346" y="-3867213"/>
                  <a:ext cx="321994" cy="328872"/>
                  <a:chOff x="8089717" y="-3976838"/>
                  <a:chExt cx="321994" cy="328872"/>
                </a:xfrm>
              </p:grpSpPr>
              <p:grpSp>
                <p:nvGrpSpPr>
                  <p:cNvPr id="4879" name="Google Shape;4879;p42"/>
                  <p:cNvGrpSpPr/>
                  <p:nvPr/>
                </p:nvGrpSpPr>
                <p:grpSpPr>
                  <a:xfrm>
                    <a:off x="8089717" y="-3976838"/>
                    <a:ext cx="321994" cy="328872"/>
                    <a:chOff x="7874217" y="-3993288"/>
                    <a:chExt cx="321994" cy="328872"/>
                  </a:xfrm>
                </p:grpSpPr>
                <p:sp>
                  <p:nvSpPr>
                    <p:cNvPr id="4880" name="Google Shape;4880;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8" name="Google Shape;4888;p42"/>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9" name="Google Shape;4889;p42"/>
                <p:cNvGrpSpPr/>
                <p:nvPr/>
              </p:nvGrpSpPr>
              <p:grpSpPr>
                <a:xfrm>
                  <a:off x="8374160" y="-3812401"/>
                  <a:ext cx="321994" cy="328872"/>
                  <a:chOff x="8089717" y="-3976838"/>
                  <a:chExt cx="321994" cy="328872"/>
                </a:xfrm>
              </p:grpSpPr>
              <p:grpSp>
                <p:nvGrpSpPr>
                  <p:cNvPr id="4890" name="Google Shape;4890;p42"/>
                  <p:cNvGrpSpPr/>
                  <p:nvPr/>
                </p:nvGrpSpPr>
                <p:grpSpPr>
                  <a:xfrm>
                    <a:off x="8089717" y="-3976838"/>
                    <a:ext cx="321994" cy="328872"/>
                    <a:chOff x="7874217" y="-3993288"/>
                    <a:chExt cx="321994" cy="328872"/>
                  </a:xfrm>
                </p:grpSpPr>
                <p:sp>
                  <p:nvSpPr>
                    <p:cNvPr id="4891" name="Google Shape;4891;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9" name="Google Shape;4899;p42"/>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42"/>
                <p:cNvGrpSpPr/>
                <p:nvPr/>
              </p:nvGrpSpPr>
              <p:grpSpPr>
                <a:xfrm>
                  <a:off x="8468975" y="-3757588"/>
                  <a:ext cx="321994" cy="328872"/>
                  <a:chOff x="8089717" y="-3976838"/>
                  <a:chExt cx="321994" cy="328872"/>
                </a:xfrm>
              </p:grpSpPr>
              <p:grpSp>
                <p:nvGrpSpPr>
                  <p:cNvPr id="4901" name="Google Shape;4901;p42"/>
                  <p:cNvGrpSpPr/>
                  <p:nvPr/>
                </p:nvGrpSpPr>
                <p:grpSpPr>
                  <a:xfrm>
                    <a:off x="8089717" y="-3976838"/>
                    <a:ext cx="321994" cy="328872"/>
                    <a:chOff x="7874217" y="-3993288"/>
                    <a:chExt cx="321994" cy="328872"/>
                  </a:xfrm>
                </p:grpSpPr>
                <p:sp>
                  <p:nvSpPr>
                    <p:cNvPr id="4902" name="Google Shape;4902;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0" name="Google Shape;4910;p42"/>
                  <p:cNvSpPr/>
                  <p:nvPr/>
                </p:nvSpPr>
                <p:spPr>
                  <a:xfrm>
                    <a:off x="8152425"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42"/>
                <p:cNvGrpSpPr/>
                <p:nvPr/>
              </p:nvGrpSpPr>
              <p:grpSpPr>
                <a:xfrm>
                  <a:off x="8563790" y="-3702776"/>
                  <a:ext cx="321994" cy="328872"/>
                  <a:chOff x="8089717" y="-3976838"/>
                  <a:chExt cx="321994" cy="328872"/>
                </a:xfrm>
              </p:grpSpPr>
              <p:grpSp>
                <p:nvGrpSpPr>
                  <p:cNvPr id="4912" name="Google Shape;4912;p42"/>
                  <p:cNvGrpSpPr/>
                  <p:nvPr/>
                </p:nvGrpSpPr>
                <p:grpSpPr>
                  <a:xfrm>
                    <a:off x="8089717" y="-3976838"/>
                    <a:ext cx="321994" cy="328872"/>
                    <a:chOff x="7874217" y="-3993288"/>
                    <a:chExt cx="321994" cy="328872"/>
                  </a:xfrm>
                </p:grpSpPr>
                <p:sp>
                  <p:nvSpPr>
                    <p:cNvPr id="4913" name="Google Shape;4913;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21" name="Google Shape;4921;p42"/>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2" name="Google Shape;4922;p42"/>
                <p:cNvGrpSpPr/>
                <p:nvPr/>
              </p:nvGrpSpPr>
              <p:grpSpPr>
                <a:xfrm>
                  <a:off x="8658604" y="-3647963"/>
                  <a:ext cx="321994" cy="328872"/>
                  <a:chOff x="8089717" y="-3976838"/>
                  <a:chExt cx="321994" cy="328872"/>
                </a:xfrm>
              </p:grpSpPr>
              <p:grpSp>
                <p:nvGrpSpPr>
                  <p:cNvPr id="4923" name="Google Shape;4923;p42"/>
                  <p:cNvGrpSpPr/>
                  <p:nvPr/>
                </p:nvGrpSpPr>
                <p:grpSpPr>
                  <a:xfrm>
                    <a:off x="8089717" y="-3976838"/>
                    <a:ext cx="321994" cy="328872"/>
                    <a:chOff x="7874217" y="-3993288"/>
                    <a:chExt cx="321994" cy="328872"/>
                  </a:xfrm>
                </p:grpSpPr>
                <p:sp>
                  <p:nvSpPr>
                    <p:cNvPr id="4924" name="Google Shape;4924;p42"/>
                    <p:cNvSpPr/>
                    <p:nvPr/>
                  </p:nvSpPr>
                  <p:spPr>
                    <a:xfrm>
                      <a:off x="8039990" y="-3990063"/>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42"/>
                    <p:cNvSpPr/>
                    <p:nvPr/>
                  </p:nvSpPr>
                  <p:spPr>
                    <a:xfrm>
                      <a:off x="7927320" y="-3927126"/>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42"/>
                    <p:cNvSpPr/>
                    <p:nvPr/>
                  </p:nvSpPr>
                  <p:spPr>
                    <a:xfrm>
                      <a:off x="7874217" y="-3741123"/>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42"/>
                    <p:cNvSpPr/>
                    <p:nvPr/>
                  </p:nvSpPr>
                  <p:spPr>
                    <a:xfrm>
                      <a:off x="7874217" y="-3707968"/>
                      <a:ext cx="50013" cy="43551"/>
                    </a:xfrm>
                    <a:custGeom>
                      <a:avLst/>
                      <a:gdLst/>
                      <a:ahLst/>
                      <a:cxnLst/>
                      <a:rect l="l" t="t" r="r" b="b"/>
                      <a:pathLst>
                        <a:path w="178" h="155" extrusionOk="0">
                          <a:moveTo>
                            <a:pt x="0" y="0"/>
                          </a:moveTo>
                          <a:lnTo>
                            <a:pt x="0" y="36"/>
                          </a:lnTo>
                          <a:lnTo>
                            <a:pt x="177" y="154"/>
                          </a:lnTo>
                          <a:lnTo>
                            <a:pt x="177" y="107"/>
                          </a:lnTo>
                          <a:lnTo>
                            <a:pt x="0" y="0"/>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42"/>
                    <p:cNvSpPr/>
                    <p:nvPr/>
                  </p:nvSpPr>
                  <p:spPr>
                    <a:xfrm>
                      <a:off x="8039990" y="-3993288"/>
                      <a:ext cx="156221" cy="93283"/>
                    </a:xfrm>
                    <a:custGeom>
                      <a:avLst/>
                      <a:gdLst/>
                      <a:ahLst/>
                      <a:cxnLst/>
                      <a:rect l="l" t="t" r="r" b="b"/>
                      <a:pathLst>
                        <a:path w="556" h="332" extrusionOk="0">
                          <a:moveTo>
                            <a:pt x="379" y="0"/>
                          </a:moveTo>
                          <a:lnTo>
                            <a:pt x="1" y="225"/>
                          </a:lnTo>
                          <a:lnTo>
                            <a:pt x="190" y="331"/>
                          </a:lnTo>
                          <a:lnTo>
                            <a:pt x="556" y="107"/>
                          </a:lnTo>
                          <a:lnTo>
                            <a:pt x="37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42"/>
                    <p:cNvSpPr/>
                    <p:nvPr/>
                  </p:nvSpPr>
                  <p:spPr>
                    <a:xfrm>
                      <a:off x="7874217" y="-3744348"/>
                      <a:ext cx="106489" cy="63219"/>
                    </a:xfrm>
                    <a:custGeom>
                      <a:avLst/>
                      <a:gdLst/>
                      <a:ahLst/>
                      <a:cxnLst/>
                      <a:rect l="l" t="t" r="r" b="b"/>
                      <a:pathLst>
                        <a:path w="379" h="225" extrusionOk="0">
                          <a:moveTo>
                            <a:pt x="189" y="0"/>
                          </a:moveTo>
                          <a:lnTo>
                            <a:pt x="0" y="118"/>
                          </a:lnTo>
                          <a:lnTo>
                            <a:pt x="177" y="225"/>
                          </a:lnTo>
                          <a:lnTo>
                            <a:pt x="378" y="107"/>
                          </a:lnTo>
                          <a:lnTo>
                            <a:pt x="189" y="0"/>
                          </a:lnTo>
                          <a:close/>
                        </a:path>
                      </a:pathLst>
                    </a:custGeom>
                    <a:solidFill>
                      <a:schemeClr val="accent5"/>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42"/>
                    <p:cNvSpPr/>
                    <p:nvPr/>
                  </p:nvSpPr>
                  <p:spPr>
                    <a:xfrm>
                      <a:off x="7923949" y="-3960280"/>
                      <a:ext cx="272262" cy="295864"/>
                    </a:xfrm>
                    <a:custGeom>
                      <a:avLst/>
                      <a:gdLst/>
                      <a:ahLst/>
                      <a:cxnLst/>
                      <a:rect l="l" t="t" r="r" b="b"/>
                      <a:pathLst>
                        <a:path w="969" h="1053" extrusionOk="0">
                          <a:moveTo>
                            <a:pt x="969" y="1"/>
                          </a:moveTo>
                          <a:lnTo>
                            <a:pt x="603" y="225"/>
                          </a:lnTo>
                          <a:lnTo>
                            <a:pt x="201" y="887"/>
                          </a:lnTo>
                          <a:lnTo>
                            <a:pt x="0" y="1005"/>
                          </a:lnTo>
                          <a:lnTo>
                            <a:pt x="0" y="1052"/>
                          </a:lnTo>
                          <a:lnTo>
                            <a:pt x="225" y="934"/>
                          </a:lnTo>
                          <a:lnTo>
                            <a:pt x="615" y="249"/>
                          </a:lnTo>
                          <a:lnTo>
                            <a:pt x="969" y="48"/>
                          </a:lnTo>
                          <a:lnTo>
                            <a:pt x="969" y="1"/>
                          </a:lnTo>
                          <a:close/>
                        </a:path>
                      </a:pathLst>
                    </a:custGeom>
                    <a:solidFill>
                      <a:srgbClr val="282A2E">
                        <a:alpha val="169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2" name="Google Shape;4932;p42"/>
                  <p:cNvSpPr/>
                  <p:nvPr/>
                </p:nvSpPr>
                <p:spPr>
                  <a:xfrm>
                    <a:off x="8143344" y="-3910551"/>
                    <a:ext cx="166055" cy="216068"/>
                  </a:xfrm>
                  <a:custGeom>
                    <a:avLst/>
                    <a:gdLst/>
                    <a:ahLst/>
                    <a:cxnLst/>
                    <a:rect l="l" t="t" r="r" b="b"/>
                    <a:pathLst>
                      <a:path w="591" h="769" extrusionOk="0">
                        <a:moveTo>
                          <a:pt x="402" y="1"/>
                        </a:moveTo>
                        <a:lnTo>
                          <a:pt x="0" y="662"/>
                        </a:lnTo>
                        <a:lnTo>
                          <a:pt x="189" y="769"/>
                        </a:lnTo>
                        <a:lnTo>
                          <a:pt x="591" y="107"/>
                        </a:lnTo>
                        <a:lnTo>
                          <a:pt x="402" y="1"/>
                        </a:lnTo>
                        <a:close/>
                      </a:path>
                    </a:pathLst>
                  </a:custGeom>
                  <a:solidFill>
                    <a:srgbClr val="282A2E">
                      <a:alpha val="36480"/>
                    </a:srgbClr>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33" name="Google Shape;4933;p42"/>
              <p:cNvGrpSpPr/>
              <p:nvPr/>
            </p:nvGrpSpPr>
            <p:grpSpPr>
              <a:xfrm>
                <a:off x="8191061" y="-4595005"/>
                <a:ext cx="1804055" cy="1024145"/>
                <a:chOff x="8189448" y="-4492455"/>
                <a:chExt cx="1804055" cy="1024145"/>
              </a:xfrm>
            </p:grpSpPr>
            <p:sp>
              <p:nvSpPr>
                <p:cNvPr id="4934" name="Google Shape;4934;p42"/>
                <p:cNvSpPr/>
                <p:nvPr/>
              </p:nvSpPr>
              <p:spPr>
                <a:xfrm>
                  <a:off x="8189448" y="-4491316"/>
                  <a:ext cx="1802439" cy="1021897"/>
                </a:xfrm>
                <a:custGeom>
                  <a:avLst/>
                  <a:gdLst/>
                  <a:ahLst/>
                  <a:cxnLst/>
                  <a:rect l="l" t="t" r="r" b="b"/>
                  <a:pathLst>
                    <a:path w="6415" h="3637" extrusionOk="0">
                      <a:moveTo>
                        <a:pt x="3206" y="1"/>
                      </a:moveTo>
                      <a:cubicBezTo>
                        <a:pt x="3086" y="1"/>
                        <a:pt x="2965" y="24"/>
                        <a:pt x="2871" y="71"/>
                      </a:cubicBezTo>
                      <a:lnTo>
                        <a:pt x="201" y="1631"/>
                      </a:lnTo>
                      <a:cubicBezTo>
                        <a:pt x="0" y="1725"/>
                        <a:pt x="0" y="1902"/>
                        <a:pt x="201" y="2009"/>
                      </a:cubicBezTo>
                      <a:lnTo>
                        <a:pt x="2882" y="3556"/>
                      </a:lnTo>
                      <a:cubicBezTo>
                        <a:pt x="2971" y="3609"/>
                        <a:pt x="3089" y="3636"/>
                        <a:pt x="3209" y="3636"/>
                      </a:cubicBezTo>
                      <a:cubicBezTo>
                        <a:pt x="3328" y="3636"/>
                        <a:pt x="3449" y="3609"/>
                        <a:pt x="3544" y="3556"/>
                      </a:cubicBezTo>
                      <a:lnTo>
                        <a:pt x="6226" y="2009"/>
                      </a:lnTo>
                      <a:cubicBezTo>
                        <a:pt x="6415" y="1902"/>
                        <a:pt x="6415" y="1725"/>
                        <a:pt x="6226" y="1631"/>
                      </a:cubicBezTo>
                      <a:lnTo>
                        <a:pt x="3532" y="71"/>
                      </a:lnTo>
                      <a:cubicBezTo>
                        <a:pt x="3444" y="24"/>
                        <a:pt x="3325" y="1"/>
                        <a:pt x="3206" y="1"/>
                      </a:cubicBez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5" name="Google Shape;4935;p42"/>
                <p:cNvGrpSpPr/>
                <p:nvPr/>
              </p:nvGrpSpPr>
              <p:grpSpPr>
                <a:xfrm>
                  <a:off x="8191064" y="-4492455"/>
                  <a:ext cx="1802439" cy="1024145"/>
                  <a:chOff x="8121364" y="-4667505"/>
                  <a:chExt cx="1802439" cy="1024145"/>
                </a:xfrm>
              </p:grpSpPr>
              <p:sp>
                <p:nvSpPr>
                  <p:cNvPr id="4936" name="Google Shape;4936;p42"/>
                  <p:cNvSpPr/>
                  <p:nvPr/>
                </p:nvSpPr>
                <p:spPr>
                  <a:xfrm>
                    <a:off x="8121364" y="-4667505"/>
                    <a:ext cx="1802439" cy="1024145"/>
                  </a:xfrm>
                  <a:custGeom>
                    <a:avLst/>
                    <a:gdLst/>
                    <a:ahLst/>
                    <a:cxnLst/>
                    <a:rect l="l" t="t" r="r" b="b"/>
                    <a:pathLst>
                      <a:path w="6415" h="3645" extrusionOk="0">
                        <a:moveTo>
                          <a:pt x="3206" y="0"/>
                        </a:moveTo>
                        <a:cubicBezTo>
                          <a:pt x="3086" y="0"/>
                          <a:pt x="2965" y="27"/>
                          <a:pt x="2871" y="80"/>
                        </a:cubicBezTo>
                        <a:lnTo>
                          <a:pt x="201" y="1628"/>
                        </a:lnTo>
                        <a:cubicBezTo>
                          <a:pt x="0" y="1734"/>
                          <a:pt x="0" y="1911"/>
                          <a:pt x="201" y="2018"/>
                        </a:cubicBezTo>
                        <a:lnTo>
                          <a:pt x="2882" y="3565"/>
                        </a:lnTo>
                        <a:cubicBezTo>
                          <a:pt x="2971" y="3618"/>
                          <a:pt x="3089" y="3645"/>
                          <a:pt x="3209" y="3645"/>
                        </a:cubicBezTo>
                        <a:cubicBezTo>
                          <a:pt x="3328" y="3645"/>
                          <a:pt x="3449" y="3618"/>
                          <a:pt x="3544" y="3565"/>
                        </a:cubicBezTo>
                        <a:lnTo>
                          <a:pt x="6226" y="2018"/>
                        </a:lnTo>
                        <a:cubicBezTo>
                          <a:pt x="6415" y="1911"/>
                          <a:pt x="6415" y="1734"/>
                          <a:pt x="6226" y="1628"/>
                        </a:cubicBezTo>
                        <a:lnTo>
                          <a:pt x="3532" y="80"/>
                        </a:lnTo>
                        <a:cubicBezTo>
                          <a:pt x="3444" y="27"/>
                          <a:pt x="3325" y="0"/>
                          <a:pt x="3206" y="0"/>
                        </a:cubicBezTo>
                        <a:close/>
                      </a:path>
                    </a:pathLst>
                  </a:custGeom>
                  <a:solidFill>
                    <a:schemeClr val="dk2"/>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42"/>
                  <p:cNvSpPr/>
                  <p:nvPr/>
                </p:nvSpPr>
                <p:spPr>
                  <a:xfrm>
                    <a:off x="8783258" y="-4528987"/>
                    <a:ext cx="866800" cy="501536"/>
                  </a:xfrm>
                  <a:custGeom>
                    <a:avLst/>
                    <a:gdLst/>
                    <a:ahLst/>
                    <a:cxnLst/>
                    <a:rect l="l" t="t" r="r" b="b"/>
                    <a:pathLst>
                      <a:path w="3085" h="1785" extrusionOk="0">
                        <a:moveTo>
                          <a:pt x="521" y="1"/>
                        </a:moveTo>
                        <a:lnTo>
                          <a:pt x="1" y="296"/>
                        </a:lnTo>
                        <a:lnTo>
                          <a:pt x="2588" y="1784"/>
                        </a:lnTo>
                        <a:lnTo>
                          <a:pt x="3084" y="1489"/>
                        </a:lnTo>
                        <a:lnTo>
                          <a:pt x="521"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42"/>
                  <p:cNvSpPr/>
                  <p:nvPr/>
                </p:nvSpPr>
                <p:spPr>
                  <a:xfrm>
                    <a:off x="8647267" y="-4416036"/>
                    <a:ext cx="813415" cy="468100"/>
                  </a:xfrm>
                  <a:custGeom>
                    <a:avLst/>
                    <a:gdLst/>
                    <a:ahLst/>
                    <a:cxnLst/>
                    <a:rect l="l" t="t" r="r" b="b"/>
                    <a:pathLst>
                      <a:path w="2895" h="1666" extrusionOk="0">
                        <a:moveTo>
                          <a:pt x="308" y="0"/>
                        </a:moveTo>
                        <a:lnTo>
                          <a:pt x="0" y="178"/>
                        </a:lnTo>
                        <a:lnTo>
                          <a:pt x="2588" y="1666"/>
                        </a:lnTo>
                        <a:lnTo>
                          <a:pt x="2895" y="1489"/>
                        </a:lnTo>
                        <a:lnTo>
                          <a:pt x="308"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42"/>
                  <p:cNvSpPr/>
                  <p:nvPr/>
                </p:nvSpPr>
                <p:spPr>
                  <a:xfrm>
                    <a:off x="8358428" y="-4246891"/>
                    <a:ext cx="806953" cy="468381"/>
                  </a:xfrm>
                  <a:custGeom>
                    <a:avLst/>
                    <a:gdLst/>
                    <a:ahLst/>
                    <a:cxnLst/>
                    <a:rect l="l" t="t" r="r" b="b"/>
                    <a:pathLst>
                      <a:path w="2872" h="1667" extrusionOk="0">
                        <a:moveTo>
                          <a:pt x="296" y="1"/>
                        </a:moveTo>
                        <a:lnTo>
                          <a:pt x="1" y="178"/>
                        </a:lnTo>
                        <a:lnTo>
                          <a:pt x="2564" y="1666"/>
                        </a:lnTo>
                        <a:lnTo>
                          <a:pt x="2871" y="1489"/>
                        </a:lnTo>
                        <a:lnTo>
                          <a:pt x="296"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42"/>
                  <p:cNvSpPr/>
                  <p:nvPr/>
                </p:nvSpPr>
                <p:spPr>
                  <a:xfrm>
                    <a:off x="8501162" y="-4329778"/>
                    <a:ext cx="388585" cy="225902"/>
                  </a:xfrm>
                  <a:custGeom>
                    <a:avLst/>
                    <a:gdLst/>
                    <a:ahLst/>
                    <a:cxnLst/>
                    <a:rect l="l" t="t" r="r" b="b"/>
                    <a:pathLst>
                      <a:path w="1383" h="804" extrusionOk="0">
                        <a:moveTo>
                          <a:pt x="320" y="0"/>
                        </a:moveTo>
                        <a:lnTo>
                          <a:pt x="1" y="178"/>
                        </a:lnTo>
                        <a:lnTo>
                          <a:pt x="1088" y="804"/>
                        </a:lnTo>
                        <a:lnTo>
                          <a:pt x="1383" y="627"/>
                        </a:lnTo>
                        <a:lnTo>
                          <a:pt x="320" y="0"/>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42"/>
                  <p:cNvSpPr/>
                  <p:nvPr/>
                </p:nvSpPr>
                <p:spPr>
                  <a:xfrm>
                    <a:off x="8925992" y="-4084209"/>
                    <a:ext cx="385494" cy="219440"/>
                  </a:xfrm>
                  <a:custGeom>
                    <a:avLst/>
                    <a:gdLst/>
                    <a:ahLst/>
                    <a:cxnLst/>
                    <a:rect l="l" t="t" r="r" b="b"/>
                    <a:pathLst>
                      <a:path w="1372" h="781" extrusionOk="0">
                        <a:moveTo>
                          <a:pt x="308" y="1"/>
                        </a:moveTo>
                        <a:lnTo>
                          <a:pt x="1" y="166"/>
                        </a:lnTo>
                        <a:lnTo>
                          <a:pt x="1076" y="780"/>
                        </a:lnTo>
                        <a:lnTo>
                          <a:pt x="1371" y="615"/>
                        </a:lnTo>
                        <a:lnTo>
                          <a:pt x="308" y="1"/>
                        </a:lnTo>
                        <a:close/>
                      </a:path>
                    </a:pathLst>
                  </a:custGeom>
                  <a:solidFill>
                    <a:schemeClr val="lt1"/>
                  </a:solidFill>
                  <a:ln>
                    <a:noFill/>
                  </a:ln>
                  <a:effectLst>
                    <a:outerShdw blurRad="57150" dist="19050" dir="5400000" algn="bl" rotWithShape="0">
                      <a:schemeClr val="dk1">
                        <a:alpha val="37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945"/>
        <p:cNvGrpSpPr/>
        <p:nvPr/>
      </p:nvGrpSpPr>
      <p:grpSpPr>
        <a:xfrm>
          <a:off x="0" y="0"/>
          <a:ext cx="0" cy="0"/>
          <a:chOff x="0" y="0"/>
          <a:chExt cx="0" cy="0"/>
        </a:xfrm>
      </p:grpSpPr>
      <p:sp>
        <p:nvSpPr>
          <p:cNvPr id="4946" name="Google Shape;4946;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Divide the content</a:t>
            </a:r>
            <a:endParaRPr/>
          </a:p>
        </p:txBody>
      </p:sp>
      <p:sp>
        <p:nvSpPr>
          <p:cNvPr id="4947" name="Google Shape;4947;p43"/>
          <p:cNvSpPr txBox="1">
            <a:spLocks noGrp="1"/>
          </p:cNvSpPr>
          <p:nvPr>
            <p:ph type="subTitle" idx="1"/>
          </p:nvPr>
        </p:nvSpPr>
        <p:spPr>
          <a:xfrm>
            <a:off x="4939585" y="2980824"/>
            <a:ext cx="2623800" cy="10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4948" name="Google Shape;4948;p43"/>
          <p:cNvSpPr txBox="1">
            <a:spLocks noGrp="1"/>
          </p:cNvSpPr>
          <p:nvPr>
            <p:ph type="subTitle" idx="2"/>
          </p:nvPr>
        </p:nvSpPr>
        <p:spPr>
          <a:xfrm>
            <a:off x="1580613" y="2980824"/>
            <a:ext cx="2623800" cy="1010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one in the Solar System—it’s only a bit larger than the Moon</a:t>
            </a:r>
            <a:endParaRPr/>
          </a:p>
        </p:txBody>
      </p:sp>
      <p:sp>
        <p:nvSpPr>
          <p:cNvPr id="4949" name="Google Shape;4949;p43"/>
          <p:cNvSpPr txBox="1">
            <a:spLocks noGrp="1"/>
          </p:cNvSpPr>
          <p:nvPr>
            <p:ph type="subTitle" idx="3"/>
          </p:nvPr>
        </p:nvSpPr>
        <p:spPr>
          <a:xfrm>
            <a:off x="1580613" y="2589925"/>
            <a:ext cx="2623800" cy="39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4950" name="Google Shape;4950;p43"/>
          <p:cNvSpPr txBox="1">
            <a:spLocks noGrp="1"/>
          </p:cNvSpPr>
          <p:nvPr>
            <p:ph type="subTitle" idx="4"/>
          </p:nvPr>
        </p:nvSpPr>
        <p:spPr>
          <a:xfrm>
            <a:off x="4939588" y="2589925"/>
            <a:ext cx="2623800" cy="39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grpSp>
        <p:nvGrpSpPr>
          <p:cNvPr id="4951" name="Google Shape;4951;p43"/>
          <p:cNvGrpSpPr/>
          <p:nvPr/>
        </p:nvGrpSpPr>
        <p:grpSpPr>
          <a:xfrm>
            <a:off x="1719601" y="1444939"/>
            <a:ext cx="789408" cy="789169"/>
            <a:chOff x="3124464" y="3134508"/>
            <a:chExt cx="546190" cy="546025"/>
          </a:xfrm>
        </p:grpSpPr>
        <p:sp>
          <p:nvSpPr>
            <p:cNvPr id="4952" name="Google Shape;4952;p43"/>
            <p:cNvSpPr/>
            <p:nvPr/>
          </p:nvSpPr>
          <p:spPr>
            <a:xfrm>
              <a:off x="3302407" y="3363055"/>
              <a:ext cx="54735" cy="78853"/>
            </a:xfrm>
            <a:custGeom>
              <a:avLst/>
              <a:gdLst/>
              <a:ahLst/>
              <a:cxnLst/>
              <a:rect l="l" t="t" r="r" b="b"/>
              <a:pathLst>
                <a:path w="1988" h="2864" extrusionOk="0">
                  <a:moveTo>
                    <a:pt x="979" y="1"/>
                  </a:moveTo>
                  <a:cubicBezTo>
                    <a:pt x="446" y="1"/>
                    <a:pt x="1" y="242"/>
                    <a:pt x="1" y="891"/>
                  </a:cubicBezTo>
                  <a:lnTo>
                    <a:pt x="1" y="1974"/>
                  </a:lnTo>
                  <a:cubicBezTo>
                    <a:pt x="1" y="2623"/>
                    <a:pt x="443" y="2863"/>
                    <a:pt x="975" y="2863"/>
                  </a:cubicBezTo>
                  <a:cubicBezTo>
                    <a:pt x="1567" y="2863"/>
                    <a:pt x="1986" y="2564"/>
                    <a:pt x="1986" y="2094"/>
                  </a:cubicBezTo>
                  <a:cubicBezTo>
                    <a:pt x="1988" y="1893"/>
                    <a:pt x="1898" y="1843"/>
                    <a:pt x="1708" y="1843"/>
                  </a:cubicBezTo>
                  <a:cubicBezTo>
                    <a:pt x="1562" y="1843"/>
                    <a:pt x="1445" y="1881"/>
                    <a:pt x="1436" y="2003"/>
                  </a:cubicBezTo>
                  <a:cubicBezTo>
                    <a:pt x="1425" y="2167"/>
                    <a:pt x="1388" y="2420"/>
                    <a:pt x="1004" y="2420"/>
                  </a:cubicBezTo>
                  <a:cubicBezTo>
                    <a:pt x="711" y="2420"/>
                    <a:pt x="551" y="2277"/>
                    <a:pt x="551" y="1971"/>
                  </a:cubicBezTo>
                  <a:lnTo>
                    <a:pt x="551" y="890"/>
                  </a:lnTo>
                  <a:cubicBezTo>
                    <a:pt x="551" y="587"/>
                    <a:pt x="713" y="442"/>
                    <a:pt x="996" y="442"/>
                  </a:cubicBezTo>
                  <a:cubicBezTo>
                    <a:pt x="1398" y="442"/>
                    <a:pt x="1428" y="705"/>
                    <a:pt x="1436" y="827"/>
                  </a:cubicBezTo>
                  <a:cubicBezTo>
                    <a:pt x="1442" y="943"/>
                    <a:pt x="1556" y="987"/>
                    <a:pt x="1712" y="987"/>
                  </a:cubicBezTo>
                  <a:cubicBezTo>
                    <a:pt x="1898" y="987"/>
                    <a:pt x="1988" y="939"/>
                    <a:pt x="1988" y="739"/>
                  </a:cubicBezTo>
                  <a:cubicBezTo>
                    <a:pt x="1988" y="290"/>
                    <a:pt x="1569" y="1"/>
                    <a:pt x="9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43"/>
            <p:cNvSpPr/>
            <p:nvPr/>
          </p:nvSpPr>
          <p:spPr>
            <a:xfrm>
              <a:off x="3367328" y="3362945"/>
              <a:ext cx="55643" cy="78165"/>
            </a:xfrm>
            <a:custGeom>
              <a:avLst/>
              <a:gdLst/>
              <a:ahLst/>
              <a:cxnLst/>
              <a:rect l="l" t="t" r="r" b="b"/>
              <a:pathLst>
                <a:path w="2021" h="2839" extrusionOk="0">
                  <a:moveTo>
                    <a:pt x="1027" y="446"/>
                  </a:moveTo>
                  <a:cubicBezTo>
                    <a:pt x="1303" y="446"/>
                    <a:pt x="1470" y="589"/>
                    <a:pt x="1470" y="894"/>
                  </a:cubicBezTo>
                  <a:lnTo>
                    <a:pt x="1470" y="939"/>
                  </a:lnTo>
                  <a:lnTo>
                    <a:pt x="1472" y="939"/>
                  </a:lnTo>
                  <a:cubicBezTo>
                    <a:pt x="1472" y="1240"/>
                    <a:pt x="1303" y="1386"/>
                    <a:pt x="1027" y="1386"/>
                  </a:cubicBezTo>
                  <a:lnTo>
                    <a:pt x="553" y="1386"/>
                  </a:lnTo>
                  <a:lnTo>
                    <a:pt x="553" y="446"/>
                  </a:lnTo>
                  <a:close/>
                  <a:moveTo>
                    <a:pt x="208" y="1"/>
                  </a:moveTo>
                  <a:cubicBezTo>
                    <a:pt x="83" y="1"/>
                    <a:pt x="1" y="75"/>
                    <a:pt x="1" y="155"/>
                  </a:cubicBezTo>
                  <a:lnTo>
                    <a:pt x="1" y="2681"/>
                  </a:lnTo>
                  <a:cubicBezTo>
                    <a:pt x="1" y="2785"/>
                    <a:pt x="136" y="2839"/>
                    <a:pt x="277" y="2839"/>
                  </a:cubicBezTo>
                  <a:cubicBezTo>
                    <a:pt x="412" y="2839"/>
                    <a:pt x="553" y="2783"/>
                    <a:pt x="553" y="2681"/>
                  </a:cubicBezTo>
                  <a:lnTo>
                    <a:pt x="553" y="1779"/>
                  </a:lnTo>
                  <a:lnTo>
                    <a:pt x="1027" y="1779"/>
                  </a:lnTo>
                  <a:cubicBezTo>
                    <a:pt x="1586" y="1779"/>
                    <a:pt x="2020" y="1533"/>
                    <a:pt x="2020" y="895"/>
                  </a:cubicBezTo>
                  <a:lnTo>
                    <a:pt x="2020" y="873"/>
                  </a:lnTo>
                  <a:cubicBezTo>
                    <a:pt x="2020" y="239"/>
                    <a:pt x="1598" y="1"/>
                    <a:pt x="10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43"/>
            <p:cNvSpPr/>
            <p:nvPr/>
          </p:nvSpPr>
          <p:spPr>
            <a:xfrm>
              <a:off x="3431837" y="3362945"/>
              <a:ext cx="56111" cy="78853"/>
            </a:xfrm>
            <a:custGeom>
              <a:avLst/>
              <a:gdLst/>
              <a:ahLst/>
              <a:cxnLst/>
              <a:rect l="l" t="t" r="r" b="b"/>
              <a:pathLst>
                <a:path w="2038" h="2864" extrusionOk="0">
                  <a:moveTo>
                    <a:pt x="277" y="1"/>
                  </a:moveTo>
                  <a:cubicBezTo>
                    <a:pt x="136" y="1"/>
                    <a:pt x="1" y="49"/>
                    <a:pt x="1" y="155"/>
                  </a:cubicBezTo>
                  <a:lnTo>
                    <a:pt x="1" y="1973"/>
                  </a:lnTo>
                  <a:cubicBezTo>
                    <a:pt x="1" y="2624"/>
                    <a:pt x="446" y="2863"/>
                    <a:pt x="1017" y="2863"/>
                  </a:cubicBezTo>
                  <a:cubicBezTo>
                    <a:pt x="1582" y="2863"/>
                    <a:pt x="2033" y="2624"/>
                    <a:pt x="2033" y="1973"/>
                  </a:cubicBezTo>
                  <a:lnTo>
                    <a:pt x="2033" y="155"/>
                  </a:lnTo>
                  <a:cubicBezTo>
                    <a:pt x="2037" y="49"/>
                    <a:pt x="1898" y="1"/>
                    <a:pt x="1761" y="1"/>
                  </a:cubicBezTo>
                  <a:cubicBezTo>
                    <a:pt x="1622" y="1"/>
                    <a:pt x="1485" y="49"/>
                    <a:pt x="1485" y="155"/>
                  </a:cubicBezTo>
                  <a:lnTo>
                    <a:pt x="1485" y="1973"/>
                  </a:lnTo>
                  <a:cubicBezTo>
                    <a:pt x="1485" y="2275"/>
                    <a:pt x="1312" y="2420"/>
                    <a:pt x="1019" y="2420"/>
                  </a:cubicBezTo>
                  <a:cubicBezTo>
                    <a:pt x="726" y="2420"/>
                    <a:pt x="553" y="2277"/>
                    <a:pt x="553" y="1973"/>
                  </a:cubicBezTo>
                  <a:lnTo>
                    <a:pt x="553" y="155"/>
                  </a:lnTo>
                  <a:cubicBezTo>
                    <a:pt x="553" y="47"/>
                    <a:pt x="412" y="1"/>
                    <a:pt x="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43"/>
            <p:cNvSpPr/>
            <p:nvPr/>
          </p:nvSpPr>
          <p:spPr>
            <a:xfrm>
              <a:off x="3187293" y="3193703"/>
              <a:ext cx="17180" cy="17180"/>
            </a:xfrm>
            <a:custGeom>
              <a:avLst/>
              <a:gdLst/>
              <a:ahLst/>
              <a:cxnLst/>
              <a:rect l="l" t="t" r="r" b="b"/>
              <a:pathLst>
                <a:path w="624" h="624" extrusionOk="0">
                  <a:moveTo>
                    <a:pt x="313" y="1"/>
                  </a:moveTo>
                  <a:cubicBezTo>
                    <a:pt x="140" y="1"/>
                    <a:pt x="1" y="140"/>
                    <a:pt x="1" y="313"/>
                  </a:cubicBezTo>
                  <a:cubicBezTo>
                    <a:pt x="1" y="484"/>
                    <a:pt x="140" y="623"/>
                    <a:pt x="313" y="623"/>
                  </a:cubicBezTo>
                  <a:cubicBezTo>
                    <a:pt x="484" y="623"/>
                    <a:pt x="623" y="484"/>
                    <a:pt x="623" y="313"/>
                  </a:cubicBezTo>
                  <a:cubicBezTo>
                    <a:pt x="623"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43"/>
            <p:cNvSpPr/>
            <p:nvPr/>
          </p:nvSpPr>
          <p:spPr>
            <a:xfrm>
              <a:off x="3223829" y="3193703"/>
              <a:ext cx="17208" cy="17180"/>
            </a:xfrm>
            <a:custGeom>
              <a:avLst/>
              <a:gdLst/>
              <a:ahLst/>
              <a:cxnLst/>
              <a:rect l="l" t="t" r="r" b="b"/>
              <a:pathLst>
                <a:path w="625" h="624" extrusionOk="0">
                  <a:moveTo>
                    <a:pt x="312" y="1"/>
                  </a:moveTo>
                  <a:cubicBezTo>
                    <a:pt x="141" y="1"/>
                    <a:pt x="0" y="140"/>
                    <a:pt x="0" y="313"/>
                  </a:cubicBezTo>
                  <a:cubicBezTo>
                    <a:pt x="0" y="484"/>
                    <a:pt x="141" y="623"/>
                    <a:pt x="312" y="623"/>
                  </a:cubicBezTo>
                  <a:cubicBezTo>
                    <a:pt x="484" y="623"/>
                    <a:pt x="624" y="484"/>
                    <a:pt x="624" y="313"/>
                  </a:cubicBezTo>
                  <a:cubicBezTo>
                    <a:pt x="624" y="140"/>
                    <a:pt x="484"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43"/>
            <p:cNvSpPr/>
            <p:nvPr/>
          </p:nvSpPr>
          <p:spPr>
            <a:xfrm>
              <a:off x="3260392" y="3193703"/>
              <a:ext cx="17153" cy="17180"/>
            </a:xfrm>
            <a:custGeom>
              <a:avLst/>
              <a:gdLst/>
              <a:ahLst/>
              <a:cxnLst/>
              <a:rect l="l" t="t" r="r" b="b"/>
              <a:pathLst>
                <a:path w="623" h="624" extrusionOk="0">
                  <a:moveTo>
                    <a:pt x="313" y="1"/>
                  </a:moveTo>
                  <a:cubicBezTo>
                    <a:pt x="140" y="1"/>
                    <a:pt x="1" y="140"/>
                    <a:pt x="1" y="313"/>
                  </a:cubicBezTo>
                  <a:cubicBezTo>
                    <a:pt x="1" y="484"/>
                    <a:pt x="140" y="623"/>
                    <a:pt x="313" y="623"/>
                  </a:cubicBezTo>
                  <a:cubicBezTo>
                    <a:pt x="484" y="623"/>
                    <a:pt x="623" y="484"/>
                    <a:pt x="623" y="313"/>
                  </a:cubicBezTo>
                  <a:cubicBezTo>
                    <a:pt x="623"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43"/>
            <p:cNvSpPr/>
            <p:nvPr/>
          </p:nvSpPr>
          <p:spPr>
            <a:xfrm>
              <a:off x="3296873" y="3193703"/>
              <a:ext cx="17208" cy="17180"/>
            </a:xfrm>
            <a:custGeom>
              <a:avLst/>
              <a:gdLst/>
              <a:ahLst/>
              <a:cxnLst/>
              <a:rect l="l" t="t" r="r" b="b"/>
              <a:pathLst>
                <a:path w="625" h="624" extrusionOk="0">
                  <a:moveTo>
                    <a:pt x="312" y="1"/>
                  </a:moveTo>
                  <a:cubicBezTo>
                    <a:pt x="139" y="1"/>
                    <a:pt x="0" y="140"/>
                    <a:pt x="0" y="313"/>
                  </a:cubicBezTo>
                  <a:cubicBezTo>
                    <a:pt x="0" y="484"/>
                    <a:pt x="139" y="623"/>
                    <a:pt x="312" y="623"/>
                  </a:cubicBezTo>
                  <a:cubicBezTo>
                    <a:pt x="484" y="623"/>
                    <a:pt x="624" y="484"/>
                    <a:pt x="624" y="313"/>
                  </a:cubicBezTo>
                  <a:cubicBezTo>
                    <a:pt x="624" y="140"/>
                    <a:pt x="484"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43"/>
            <p:cNvSpPr/>
            <p:nvPr/>
          </p:nvSpPr>
          <p:spPr>
            <a:xfrm>
              <a:off x="3333436" y="3193703"/>
              <a:ext cx="17153" cy="17180"/>
            </a:xfrm>
            <a:custGeom>
              <a:avLst/>
              <a:gdLst/>
              <a:ahLst/>
              <a:cxnLst/>
              <a:rect l="l" t="t" r="r" b="b"/>
              <a:pathLst>
                <a:path w="623" h="624" extrusionOk="0">
                  <a:moveTo>
                    <a:pt x="311" y="1"/>
                  </a:moveTo>
                  <a:cubicBezTo>
                    <a:pt x="140" y="1"/>
                    <a:pt x="1" y="140"/>
                    <a:pt x="1" y="313"/>
                  </a:cubicBezTo>
                  <a:cubicBezTo>
                    <a:pt x="1" y="484"/>
                    <a:pt x="140" y="623"/>
                    <a:pt x="311" y="623"/>
                  </a:cubicBezTo>
                  <a:cubicBezTo>
                    <a:pt x="484" y="623"/>
                    <a:pt x="623" y="484"/>
                    <a:pt x="623" y="313"/>
                  </a:cubicBezTo>
                  <a:cubicBezTo>
                    <a:pt x="623" y="140"/>
                    <a:pt x="484"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43"/>
            <p:cNvSpPr/>
            <p:nvPr/>
          </p:nvSpPr>
          <p:spPr>
            <a:xfrm>
              <a:off x="3369971" y="3193703"/>
              <a:ext cx="17153" cy="17180"/>
            </a:xfrm>
            <a:custGeom>
              <a:avLst/>
              <a:gdLst/>
              <a:ahLst/>
              <a:cxnLst/>
              <a:rect l="l" t="t" r="r" b="b"/>
              <a:pathLst>
                <a:path w="623" h="624" extrusionOk="0">
                  <a:moveTo>
                    <a:pt x="312" y="1"/>
                  </a:moveTo>
                  <a:cubicBezTo>
                    <a:pt x="139" y="1"/>
                    <a:pt x="0" y="140"/>
                    <a:pt x="0" y="313"/>
                  </a:cubicBezTo>
                  <a:cubicBezTo>
                    <a:pt x="0" y="484"/>
                    <a:pt x="139" y="623"/>
                    <a:pt x="312" y="623"/>
                  </a:cubicBezTo>
                  <a:cubicBezTo>
                    <a:pt x="484" y="623"/>
                    <a:pt x="622" y="484"/>
                    <a:pt x="622" y="313"/>
                  </a:cubicBezTo>
                  <a:cubicBezTo>
                    <a:pt x="622" y="140"/>
                    <a:pt x="484"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43"/>
            <p:cNvSpPr/>
            <p:nvPr/>
          </p:nvSpPr>
          <p:spPr>
            <a:xfrm>
              <a:off x="3406424" y="3193703"/>
              <a:ext cx="17208" cy="17180"/>
            </a:xfrm>
            <a:custGeom>
              <a:avLst/>
              <a:gdLst/>
              <a:ahLst/>
              <a:cxnLst/>
              <a:rect l="l" t="t" r="r" b="b"/>
              <a:pathLst>
                <a:path w="625" h="624" extrusionOk="0">
                  <a:moveTo>
                    <a:pt x="313" y="1"/>
                  </a:moveTo>
                  <a:cubicBezTo>
                    <a:pt x="142" y="1"/>
                    <a:pt x="1" y="140"/>
                    <a:pt x="1" y="313"/>
                  </a:cubicBezTo>
                  <a:cubicBezTo>
                    <a:pt x="1" y="484"/>
                    <a:pt x="142" y="623"/>
                    <a:pt x="313" y="623"/>
                  </a:cubicBezTo>
                  <a:cubicBezTo>
                    <a:pt x="484" y="623"/>
                    <a:pt x="625" y="484"/>
                    <a:pt x="625" y="313"/>
                  </a:cubicBezTo>
                  <a:cubicBezTo>
                    <a:pt x="625"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43"/>
            <p:cNvSpPr/>
            <p:nvPr/>
          </p:nvSpPr>
          <p:spPr>
            <a:xfrm>
              <a:off x="3443015" y="3193703"/>
              <a:ext cx="17153" cy="17180"/>
            </a:xfrm>
            <a:custGeom>
              <a:avLst/>
              <a:gdLst/>
              <a:ahLst/>
              <a:cxnLst/>
              <a:rect l="l" t="t" r="r" b="b"/>
              <a:pathLst>
                <a:path w="623" h="624" extrusionOk="0">
                  <a:moveTo>
                    <a:pt x="310" y="1"/>
                  </a:moveTo>
                  <a:cubicBezTo>
                    <a:pt x="139" y="1"/>
                    <a:pt x="0" y="140"/>
                    <a:pt x="0" y="313"/>
                  </a:cubicBezTo>
                  <a:cubicBezTo>
                    <a:pt x="0" y="484"/>
                    <a:pt x="139" y="623"/>
                    <a:pt x="310" y="623"/>
                  </a:cubicBezTo>
                  <a:cubicBezTo>
                    <a:pt x="484" y="623"/>
                    <a:pt x="622" y="484"/>
                    <a:pt x="622" y="313"/>
                  </a:cubicBezTo>
                  <a:cubicBezTo>
                    <a:pt x="622" y="140"/>
                    <a:pt x="484" y="1"/>
                    <a:pt x="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43"/>
            <p:cNvSpPr/>
            <p:nvPr/>
          </p:nvSpPr>
          <p:spPr>
            <a:xfrm>
              <a:off x="3479523" y="3193703"/>
              <a:ext cx="17208" cy="17180"/>
            </a:xfrm>
            <a:custGeom>
              <a:avLst/>
              <a:gdLst/>
              <a:ahLst/>
              <a:cxnLst/>
              <a:rect l="l" t="t" r="r" b="b"/>
              <a:pathLst>
                <a:path w="625" h="624" extrusionOk="0">
                  <a:moveTo>
                    <a:pt x="313" y="1"/>
                  </a:moveTo>
                  <a:cubicBezTo>
                    <a:pt x="141" y="1"/>
                    <a:pt x="1" y="140"/>
                    <a:pt x="1" y="313"/>
                  </a:cubicBezTo>
                  <a:cubicBezTo>
                    <a:pt x="1" y="484"/>
                    <a:pt x="141" y="623"/>
                    <a:pt x="313" y="623"/>
                  </a:cubicBezTo>
                  <a:cubicBezTo>
                    <a:pt x="484" y="623"/>
                    <a:pt x="625" y="484"/>
                    <a:pt x="625" y="313"/>
                  </a:cubicBezTo>
                  <a:cubicBezTo>
                    <a:pt x="625"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43"/>
            <p:cNvSpPr/>
            <p:nvPr/>
          </p:nvSpPr>
          <p:spPr>
            <a:xfrm>
              <a:off x="3516114" y="3193703"/>
              <a:ext cx="17153" cy="17180"/>
            </a:xfrm>
            <a:custGeom>
              <a:avLst/>
              <a:gdLst/>
              <a:ahLst/>
              <a:cxnLst/>
              <a:rect l="l" t="t" r="r" b="b"/>
              <a:pathLst>
                <a:path w="623" h="624" extrusionOk="0">
                  <a:moveTo>
                    <a:pt x="312" y="1"/>
                  </a:moveTo>
                  <a:cubicBezTo>
                    <a:pt x="139" y="1"/>
                    <a:pt x="0" y="140"/>
                    <a:pt x="0" y="313"/>
                  </a:cubicBezTo>
                  <a:cubicBezTo>
                    <a:pt x="0" y="484"/>
                    <a:pt x="139" y="623"/>
                    <a:pt x="312" y="623"/>
                  </a:cubicBezTo>
                  <a:cubicBezTo>
                    <a:pt x="483" y="623"/>
                    <a:pt x="622" y="484"/>
                    <a:pt x="622" y="313"/>
                  </a:cubicBezTo>
                  <a:cubicBezTo>
                    <a:pt x="622" y="140"/>
                    <a:pt x="483"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43"/>
            <p:cNvSpPr/>
            <p:nvPr/>
          </p:nvSpPr>
          <p:spPr>
            <a:xfrm>
              <a:off x="3552567" y="3193703"/>
              <a:ext cx="17208" cy="17180"/>
            </a:xfrm>
            <a:custGeom>
              <a:avLst/>
              <a:gdLst/>
              <a:ahLst/>
              <a:cxnLst/>
              <a:rect l="l" t="t" r="r" b="b"/>
              <a:pathLst>
                <a:path w="625" h="624" extrusionOk="0">
                  <a:moveTo>
                    <a:pt x="313" y="1"/>
                  </a:moveTo>
                  <a:cubicBezTo>
                    <a:pt x="140" y="1"/>
                    <a:pt x="1" y="140"/>
                    <a:pt x="1" y="313"/>
                  </a:cubicBezTo>
                  <a:cubicBezTo>
                    <a:pt x="1" y="484"/>
                    <a:pt x="140" y="623"/>
                    <a:pt x="313" y="623"/>
                  </a:cubicBezTo>
                  <a:cubicBezTo>
                    <a:pt x="484" y="623"/>
                    <a:pt x="625" y="484"/>
                    <a:pt x="625" y="313"/>
                  </a:cubicBezTo>
                  <a:cubicBezTo>
                    <a:pt x="625"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43"/>
            <p:cNvSpPr/>
            <p:nvPr/>
          </p:nvSpPr>
          <p:spPr>
            <a:xfrm>
              <a:off x="3589103" y="3193703"/>
              <a:ext cx="17208" cy="17180"/>
            </a:xfrm>
            <a:custGeom>
              <a:avLst/>
              <a:gdLst/>
              <a:ahLst/>
              <a:cxnLst/>
              <a:rect l="l" t="t" r="r" b="b"/>
              <a:pathLst>
                <a:path w="625" h="624" extrusionOk="0">
                  <a:moveTo>
                    <a:pt x="312" y="1"/>
                  </a:moveTo>
                  <a:cubicBezTo>
                    <a:pt x="141" y="1"/>
                    <a:pt x="0" y="140"/>
                    <a:pt x="0" y="313"/>
                  </a:cubicBezTo>
                  <a:cubicBezTo>
                    <a:pt x="0" y="484"/>
                    <a:pt x="141" y="623"/>
                    <a:pt x="312" y="623"/>
                  </a:cubicBezTo>
                  <a:cubicBezTo>
                    <a:pt x="485" y="623"/>
                    <a:pt x="624" y="484"/>
                    <a:pt x="624" y="313"/>
                  </a:cubicBezTo>
                  <a:cubicBezTo>
                    <a:pt x="624" y="140"/>
                    <a:pt x="485"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43"/>
            <p:cNvSpPr/>
            <p:nvPr/>
          </p:nvSpPr>
          <p:spPr>
            <a:xfrm>
              <a:off x="3187293" y="3230707"/>
              <a:ext cx="17180" cy="17208"/>
            </a:xfrm>
            <a:custGeom>
              <a:avLst/>
              <a:gdLst/>
              <a:ahLst/>
              <a:cxnLst/>
              <a:rect l="l" t="t" r="r" b="b"/>
              <a:pathLst>
                <a:path w="624" h="625" extrusionOk="0">
                  <a:moveTo>
                    <a:pt x="313" y="0"/>
                  </a:moveTo>
                  <a:cubicBezTo>
                    <a:pt x="140" y="0"/>
                    <a:pt x="1" y="141"/>
                    <a:pt x="1" y="313"/>
                  </a:cubicBezTo>
                  <a:cubicBezTo>
                    <a:pt x="1" y="484"/>
                    <a:pt x="140" y="625"/>
                    <a:pt x="313" y="625"/>
                  </a:cubicBezTo>
                  <a:cubicBezTo>
                    <a:pt x="484" y="625"/>
                    <a:pt x="623" y="484"/>
                    <a:pt x="623" y="313"/>
                  </a:cubicBezTo>
                  <a:cubicBezTo>
                    <a:pt x="623" y="141"/>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43"/>
            <p:cNvSpPr/>
            <p:nvPr/>
          </p:nvSpPr>
          <p:spPr>
            <a:xfrm>
              <a:off x="3223829" y="3230707"/>
              <a:ext cx="17208" cy="17208"/>
            </a:xfrm>
            <a:custGeom>
              <a:avLst/>
              <a:gdLst/>
              <a:ahLst/>
              <a:cxnLst/>
              <a:rect l="l" t="t" r="r" b="b"/>
              <a:pathLst>
                <a:path w="625" h="625" extrusionOk="0">
                  <a:moveTo>
                    <a:pt x="312" y="0"/>
                  </a:moveTo>
                  <a:cubicBezTo>
                    <a:pt x="141" y="0"/>
                    <a:pt x="0" y="141"/>
                    <a:pt x="0" y="313"/>
                  </a:cubicBezTo>
                  <a:cubicBezTo>
                    <a:pt x="0" y="484"/>
                    <a:pt x="141" y="625"/>
                    <a:pt x="312" y="625"/>
                  </a:cubicBezTo>
                  <a:cubicBezTo>
                    <a:pt x="484" y="625"/>
                    <a:pt x="624" y="484"/>
                    <a:pt x="624" y="313"/>
                  </a:cubicBezTo>
                  <a:cubicBezTo>
                    <a:pt x="624" y="141"/>
                    <a:pt x="484"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43"/>
            <p:cNvSpPr/>
            <p:nvPr/>
          </p:nvSpPr>
          <p:spPr>
            <a:xfrm>
              <a:off x="3260392" y="3230707"/>
              <a:ext cx="17153" cy="17208"/>
            </a:xfrm>
            <a:custGeom>
              <a:avLst/>
              <a:gdLst/>
              <a:ahLst/>
              <a:cxnLst/>
              <a:rect l="l" t="t" r="r" b="b"/>
              <a:pathLst>
                <a:path w="623" h="625" extrusionOk="0">
                  <a:moveTo>
                    <a:pt x="313" y="0"/>
                  </a:moveTo>
                  <a:cubicBezTo>
                    <a:pt x="140" y="0"/>
                    <a:pt x="1" y="141"/>
                    <a:pt x="1" y="313"/>
                  </a:cubicBezTo>
                  <a:cubicBezTo>
                    <a:pt x="1" y="484"/>
                    <a:pt x="140" y="625"/>
                    <a:pt x="313" y="625"/>
                  </a:cubicBezTo>
                  <a:cubicBezTo>
                    <a:pt x="484" y="625"/>
                    <a:pt x="623" y="484"/>
                    <a:pt x="623" y="313"/>
                  </a:cubicBezTo>
                  <a:cubicBezTo>
                    <a:pt x="623" y="141"/>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43"/>
            <p:cNvSpPr/>
            <p:nvPr/>
          </p:nvSpPr>
          <p:spPr>
            <a:xfrm>
              <a:off x="3296873" y="3230707"/>
              <a:ext cx="17208" cy="17208"/>
            </a:xfrm>
            <a:custGeom>
              <a:avLst/>
              <a:gdLst/>
              <a:ahLst/>
              <a:cxnLst/>
              <a:rect l="l" t="t" r="r" b="b"/>
              <a:pathLst>
                <a:path w="625" h="625" extrusionOk="0">
                  <a:moveTo>
                    <a:pt x="312" y="0"/>
                  </a:moveTo>
                  <a:cubicBezTo>
                    <a:pt x="139" y="0"/>
                    <a:pt x="0" y="141"/>
                    <a:pt x="0" y="313"/>
                  </a:cubicBezTo>
                  <a:cubicBezTo>
                    <a:pt x="0" y="484"/>
                    <a:pt x="139" y="625"/>
                    <a:pt x="312" y="625"/>
                  </a:cubicBezTo>
                  <a:cubicBezTo>
                    <a:pt x="484" y="625"/>
                    <a:pt x="624" y="484"/>
                    <a:pt x="624" y="313"/>
                  </a:cubicBezTo>
                  <a:cubicBezTo>
                    <a:pt x="624" y="141"/>
                    <a:pt x="484"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43"/>
            <p:cNvSpPr/>
            <p:nvPr/>
          </p:nvSpPr>
          <p:spPr>
            <a:xfrm>
              <a:off x="3333436" y="3230707"/>
              <a:ext cx="17153" cy="17208"/>
            </a:xfrm>
            <a:custGeom>
              <a:avLst/>
              <a:gdLst/>
              <a:ahLst/>
              <a:cxnLst/>
              <a:rect l="l" t="t" r="r" b="b"/>
              <a:pathLst>
                <a:path w="623" h="625" extrusionOk="0">
                  <a:moveTo>
                    <a:pt x="311" y="0"/>
                  </a:moveTo>
                  <a:cubicBezTo>
                    <a:pt x="140" y="0"/>
                    <a:pt x="1" y="141"/>
                    <a:pt x="1" y="313"/>
                  </a:cubicBezTo>
                  <a:cubicBezTo>
                    <a:pt x="1" y="484"/>
                    <a:pt x="140" y="625"/>
                    <a:pt x="311" y="625"/>
                  </a:cubicBezTo>
                  <a:cubicBezTo>
                    <a:pt x="484" y="625"/>
                    <a:pt x="623" y="484"/>
                    <a:pt x="623" y="313"/>
                  </a:cubicBezTo>
                  <a:cubicBezTo>
                    <a:pt x="623" y="141"/>
                    <a:pt x="484"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43"/>
            <p:cNvSpPr/>
            <p:nvPr/>
          </p:nvSpPr>
          <p:spPr>
            <a:xfrm>
              <a:off x="3369971" y="3230707"/>
              <a:ext cx="17153" cy="17208"/>
            </a:xfrm>
            <a:custGeom>
              <a:avLst/>
              <a:gdLst/>
              <a:ahLst/>
              <a:cxnLst/>
              <a:rect l="l" t="t" r="r" b="b"/>
              <a:pathLst>
                <a:path w="623" h="625" extrusionOk="0">
                  <a:moveTo>
                    <a:pt x="312" y="0"/>
                  </a:moveTo>
                  <a:cubicBezTo>
                    <a:pt x="139" y="0"/>
                    <a:pt x="0" y="141"/>
                    <a:pt x="0" y="313"/>
                  </a:cubicBezTo>
                  <a:cubicBezTo>
                    <a:pt x="0" y="484"/>
                    <a:pt x="139" y="625"/>
                    <a:pt x="312" y="625"/>
                  </a:cubicBezTo>
                  <a:cubicBezTo>
                    <a:pt x="484" y="625"/>
                    <a:pt x="622" y="484"/>
                    <a:pt x="622" y="313"/>
                  </a:cubicBezTo>
                  <a:cubicBezTo>
                    <a:pt x="622" y="141"/>
                    <a:pt x="484"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43"/>
            <p:cNvSpPr/>
            <p:nvPr/>
          </p:nvSpPr>
          <p:spPr>
            <a:xfrm>
              <a:off x="3406424" y="3230707"/>
              <a:ext cx="17208" cy="17208"/>
            </a:xfrm>
            <a:custGeom>
              <a:avLst/>
              <a:gdLst/>
              <a:ahLst/>
              <a:cxnLst/>
              <a:rect l="l" t="t" r="r" b="b"/>
              <a:pathLst>
                <a:path w="625" h="625" extrusionOk="0">
                  <a:moveTo>
                    <a:pt x="313" y="0"/>
                  </a:moveTo>
                  <a:cubicBezTo>
                    <a:pt x="142" y="0"/>
                    <a:pt x="1" y="141"/>
                    <a:pt x="1" y="313"/>
                  </a:cubicBezTo>
                  <a:cubicBezTo>
                    <a:pt x="1" y="484"/>
                    <a:pt x="142" y="625"/>
                    <a:pt x="313" y="625"/>
                  </a:cubicBezTo>
                  <a:cubicBezTo>
                    <a:pt x="484" y="625"/>
                    <a:pt x="625" y="484"/>
                    <a:pt x="625" y="313"/>
                  </a:cubicBezTo>
                  <a:cubicBezTo>
                    <a:pt x="625" y="141"/>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43"/>
            <p:cNvSpPr/>
            <p:nvPr/>
          </p:nvSpPr>
          <p:spPr>
            <a:xfrm>
              <a:off x="3443015" y="3230707"/>
              <a:ext cx="17153" cy="17208"/>
            </a:xfrm>
            <a:custGeom>
              <a:avLst/>
              <a:gdLst/>
              <a:ahLst/>
              <a:cxnLst/>
              <a:rect l="l" t="t" r="r" b="b"/>
              <a:pathLst>
                <a:path w="623" h="625" extrusionOk="0">
                  <a:moveTo>
                    <a:pt x="310" y="0"/>
                  </a:moveTo>
                  <a:cubicBezTo>
                    <a:pt x="139" y="0"/>
                    <a:pt x="0" y="141"/>
                    <a:pt x="0" y="313"/>
                  </a:cubicBezTo>
                  <a:cubicBezTo>
                    <a:pt x="0" y="484"/>
                    <a:pt x="139" y="625"/>
                    <a:pt x="310" y="625"/>
                  </a:cubicBezTo>
                  <a:cubicBezTo>
                    <a:pt x="484" y="625"/>
                    <a:pt x="622" y="484"/>
                    <a:pt x="622" y="313"/>
                  </a:cubicBezTo>
                  <a:cubicBezTo>
                    <a:pt x="622" y="141"/>
                    <a:pt x="484" y="0"/>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43"/>
            <p:cNvSpPr/>
            <p:nvPr/>
          </p:nvSpPr>
          <p:spPr>
            <a:xfrm>
              <a:off x="3479523" y="3230707"/>
              <a:ext cx="17208" cy="17208"/>
            </a:xfrm>
            <a:custGeom>
              <a:avLst/>
              <a:gdLst/>
              <a:ahLst/>
              <a:cxnLst/>
              <a:rect l="l" t="t" r="r" b="b"/>
              <a:pathLst>
                <a:path w="625" h="625" extrusionOk="0">
                  <a:moveTo>
                    <a:pt x="313" y="0"/>
                  </a:moveTo>
                  <a:cubicBezTo>
                    <a:pt x="141" y="0"/>
                    <a:pt x="1" y="141"/>
                    <a:pt x="1" y="313"/>
                  </a:cubicBezTo>
                  <a:cubicBezTo>
                    <a:pt x="1" y="484"/>
                    <a:pt x="141" y="625"/>
                    <a:pt x="313" y="625"/>
                  </a:cubicBezTo>
                  <a:cubicBezTo>
                    <a:pt x="484" y="625"/>
                    <a:pt x="625" y="484"/>
                    <a:pt x="625" y="313"/>
                  </a:cubicBezTo>
                  <a:cubicBezTo>
                    <a:pt x="625" y="141"/>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43"/>
            <p:cNvSpPr/>
            <p:nvPr/>
          </p:nvSpPr>
          <p:spPr>
            <a:xfrm>
              <a:off x="3516114" y="3230707"/>
              <a:ext cx="17153" cy="17208"/>
            </a:xfrm>
            <a:custGeom>
              <a:avLst/>
              <a:gdLst/>
              <a:ahLst/>
              <a:cxnLst/>
              <a:rect l="l" t="t" r="r" b="b"/>
              <a:pathLst>
                <a:path w="623" h="625" extrusionOk="0">
                  <a:moveTo>
                    <a:pt x="312" y="0"/>
                  </a:moveTo>
                  <a:cubicBezTo>
                    <a:pt x="139" y="0"/>
                    <a:pt x="0" y="141"/>
                    <a:pt x="0" y="313"/>
                  </a:cubicBezTo>
                  <a:cubicBezTo>
                    <a:pt x="0" y="484"/>
                    <a:pt x="139" y="625"/>
                    <a:pt x="312" y="625"/>
                  </a:cubicBezTo>
                  <a:cubicBezTo>
                    <a:pt x="483" y="625"/>
                    <a:pt x="622" y="484"/>
                    <a:pt x="622" y="313"/>
                  </a:cubicBezTo>
                  <a:cubicBezTo>
                    <a:pt x="622" y="141"/>
                    <a:pt x="483"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43"/>
            <p:cNvSpPr/>
            <p:nvPr/>
          </p:nvSpPr>
          <p:spPr>
            <a:xfrm>
              <a:off x="3552567" y="3230707"/>
              <a:ext cx="17208" cy="17208"/>
            </a:xfrm>
            <a:custGeom>
              <a:avLst/>
              <a:gdLst/>
              <a:ahLst/>
              <a:cxnLst/>
              <a:rect l="l" t="t" r="r" b="b"/>
              <a:pathLst>
                <a:path w="625" h="625" extrusionOk="0">
                  <a:moveTo>
                    <a:pt x="313" y="0"/>
                  </a:moveTo>
                  <a:cubicBezTo>
                    <a:pt x="140" y="0"/>
                    <a:pt x="1" y="141"/>
                    <a:pt x="1" y="313"/>
                  </a:cubicBezTo>
                  <a:cubicBezTo>
                    <a:pt x="1" y="484"/>
                    <a:pt x="140" y="625"/>
                    <a:pt x="313" y="625"/>
                  </a:cubicBezTo>
                  <a:cubicBezTo>
                    <a:pt x="484" y="625"/>
                    <a:pt x="625" y="484"/>
                    <a:pt x="625" y="313"/>
                  </a:cubicBezTo>
                  <a:cubicBezTo>
                    <a:pt x="625" y="141"/>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43"/>
            <p:cNvSpPr/>
            <p:nvPr/>
          </p:nvSpPr>
          <p:spPr>
            <a:xfrm>
              <a:off x="3589103" y="3230707"/>
              <a:ext cx="17208" cy="17208"/>
            </a:xfrm>
            <a:custGeom>
              <a:avLst/>
              <a:gdLst/>
              <a:ahLst/>
              <a:cxnLst/>
              <a:rect l="l" t="t" r="r" b="b"/>
              <a:pathLst>
                <a:path w="625" h="625" extrusionOk="0">
                  <a:moveTo>
                    <a:pt x="312" y="0"/>
                  </a:moveTo>
                  <a:cubicBezTo>
                    <a:pt x="141" y="0"/>
                    <a:pt x="0" y="141"/>
                    <a:pt x="0" y="313"/>
                  </a:cubicBezTo>
                  <a:cubicBezTo>
                    <a:pt x="0" y="484"/>
                    <a:pt x="141" y="625"/>
                    <a:pt x="312" y="625"/>
                  </a:cubicBezTo>
                  <a:cubicBezTo>
                    <a:pt x="485" y="625"/>
                    <a:pt x="624" y="484"/>
                    <a:pt x="624" y="313"/>
                  </a:cubicBezTo>
                  <a:cubicBezTo>
                    <a:pt x="624" y="141"/>
                    <a:pt x="485"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43"/>
            <p:cNvSpPr/>
            <p:nvPr/>
          </p:nvSpPr>
          <p:spPr>
            <a:xfrm>
              <a:off x="3187293" y="3268068"/>
              <a:ext cx="17180" cy="17153"/>
            </a:xfrm>
            <a:custGeom>
              <a:avLst/>
              <a:gdLst/>
              <a:ahLst/>
              <a:cxnLst/>
              <a:rect l="l" t="t" r="r" b="b"/>
              <a:pathLst>
                <a:path w="624" h="623" extrusionOk="0">
                  <a:moveTo>
                    <a:pt x="313" y="0"/>
                  </a:moveTo>
                  <a:cubicBezTo>
                    <a:pt x="140" y="0"/>
                    <a:pt x="1" y="139"/>
                    <a:pt x="1" y="311"/>
                  </a:cubicBezTo>
                  <a:cubicBezTo>
                    <a:pt x="1" y="484"/>
                    <a:pt x="140" y="623"/>
                    <a:pt x="313" y="623"/>
                  </a:cubicBezTo>
                  <a:cubicBezTo>
                    <a:pt x="484" y="623"/>
                    <a:pt x="623" y="484"/>
                    <a:pt x="623" y="311"/>
                  </a:cubicBezTo>
                  <a:cubicBezTo>
                    <a:pt x="623" y="139"/>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43"/>
            <p:cNvSpPr/>
            <p:nvPr/>
          </p:nvSpPr>
          <p:spPr>
            <a:xfrm>
              <a:off x="3223829" y="3268068"/>
              <a:ext cx="17208" cy="17153"/>
            </a:xfrm>
            <a:custGeom>
              <a:avLst/>
              <a:gdLst/>
              <a:ahLst/>
              <a:cxnLst/>
              <a:rect l="l" t="t" r="r" b="b"/>
              <a:pathLst>
                <a:path w="625" h="623" extrusionOk="0">
                  <a:moveTo>
                    <a:pt x="312" y="0"/>
                  </a:moveTo>
                  <a:cubicBezTo>
                    <a:pt x="141" y="0"/>
                    <a:pt x="0" y="139"/>
                    <a:pt x="0" y="311"/>
                  </a:cubicBezTo>
                  <a:cubicBezTo>
                    <a:pt x="0" y="484"/>
                    <a:pt x="141" y="623"/>
                    <a:pt x="312" y="623"/>
                  </a:cubicBezTo>
                  <a:cubicBezTo>
                    <a:pt x="484" y="623"/>
                    <a:pt x="624" y="484"/>
                    <a:pt x="624" y="311"/>
                  </a:cubicBezTo>
                  <a:cubicBezTo>
                    <a:pt x="624" y="139"/>
                    <a:pt x="484"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43"/>
            <p:cNvSpPr/>
            <p:nvPr/>
          </p:nvSpPr>
          <p:spPr>
            <a:xfrm>
              <a:off x="3552567" y="3268068"/>
              <a:ext cx="17208" cy="17153"/>
            </a:xfrm>
            <a:custGeom>
              <a:avLst/>
              <a:gdLst/>
              <a:ahLst/>
              <a:cxnLst/>
              <a:rect l="l" t="t" r="r" b="b"/>
              <a:pathLst>
                <a:path w="625" h="623" extrusionOk="0">
                  <a:moveTo>
                    <a:pt x="313" y="0"/>
                  </a:moveTo>
                  <a:cubicBezTo>
                    <a:pt x="140" y="0"/>
                    <a:pt x="1" y="139"/>
                    <a:pt x="1" y="311"/>
                  </a:cubicBezTo>
                  <a:cubicBezTo>
                    <a:pt x="1" y="484"/>
                    <a:pt x="140" y="623"/>
                    <a:pt x="313" y="623"/>
                  </a:cubicBezTo>
                  <a:cubicBezTo>
                    <a:pt x="484" y="623"/>
                    <a:pt x="625" y="484"/>
                    <a:pt x="625" y="311"/>
                  </a:cubicBezTo>
                  <a:cubicBezTo>
                    <a:pt x="625" y="139"/>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43"/>
            <p:cNvSpPr/>
            <p:nvPr/>
          </p:nvSpPr>
          <p:spPr>
            <a:xfrm>
              <a:off x="3589103" y="3268068"/>
              <a:ext cx="17208" cy="17153"/>
            </a:xfrm>
            <a:custGeom>
              <a:avLst/>
              <a:gdLst/>
              <a:ahLst/>
              <a:cxnLst/>
              <a:rect l="l" t="t" r="r" b="b"/>
              <a:pathLst>
                <a:path w="625" h="623" extrusionOk="0">
                  <a:moveTo>
                    <a:pt x="312" y="0"/>
                  </a:moveTo>
                  <a:cubicBezTo>
                    <a:pt x="141" y="0"/>
                    <a:pt x="0" y="139"/>
                    <a:pt x="0" y="311"/>
                  </a:cubicBezTo>
                  <a:cubicBezTo>
                    <a:pt x="0" y="484"/>
                    <a:pt x="141" y="623"/>
                    <a:pt x="312" y="623"/>
                  </a:cubicBezTo>
                  <a:cubicBezTo>
                    <a:pt x="485" y="623"/>
                    <a:pt x="624" y="484"/>
                    <a:pt x="624" y="311"/>
                  </a:cubicBezTo>
                  <a:cubicBezTo>
                    <a:pt x="624" y="139"/>
                    <a:pt x="485"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43"/>
            <p:cNvSpPr/>
            <p:nvPr/>
          </p:nvSpPr>
          <p:spPr>
            <a:xfrm>
              <a:off x="3187293" y="3305072"/>
              <a:ext cx="17180" cy="17153"/>
            </a:xfrm>
            <a:custGeom>
              <a:avLst/>
              <a:gdLst/>
              <a:ahLst/>
              <a:cxnLst/>
              <a:rect l="l" t="t" r="r" b="b"/>
              <a:pathLst>
                <a:path w="624" h="623" extrusionOk="0">
                  <a:moveTo>
                    <a:pt x="313" y="0"/>
                  </a:moveTo>
                  <a:cubicBezTo>
                    <a:pt x="140" y="0"/>
                    <a:pt x="1" y="139"/>
                    <a:pt x="1" y="312"/>
                  </a:cubicBezTo>
                  <a:cubicBezTo>
                    <a:pt x="1" y="483"/>
                    <a:pt x="140" y="622"/>
                    <a:pt x="313" y="622"/>
                  </a:cubicBezTo>
                  <a:cubicBezTo>
                    <a:pt x="484" y="622"/>
                    <a:pt x="623" y="483"/>
                    <a:pt x="623" y="312"/>
                  </a:cubicBezTo>
                  <a:cubicBezTo>
                    <a:pt x="623" y="139"/>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43"/>
            <p:cNvSpPr/>
            <p:nvPr/>
          </p:nvSpPr>
          <p:spPr>
            <a:xfrm>
              <a:off x="3223829" y="3305072"/>
              <a:ext cx="17208" cy="17153"/>
            </a:xfrm>
            <a:custGeom>
              <a:avLst/>
              <a:gdLst/>
              <a:ahLst/>
              <a:cxnLst/>
              <a:rect l="l" t="t" r="r" b="b"/>
              <a:pathLst>
                <a:path w="625" h="623" extrusionOk="0">
                  <a:moveTo>
                    <a:pt x="312" y="0"/>
                  </a:moveTo>
                  <a:cubicBezTo>
                    <a:pt x="141" y="0"/>
                    <a:pt x="0" y="139"/>
                    <a:pt x="0" y="312"/>
                  </a:cubicBezTo>
                  <a:cubicBezTo>
                    <a:pt x="0" y="483"/>
                    <a:pt x="141" y="622"/>
                    <a:pt x="312" y="622"/>
                  </a:cubicBezTo>
                  <a:cubicBezTo>
                    <a:pt x="484" y="622"/>
                    <a:pt x="624" y="483"/>
                    <a:pt x="624" y="312"/>
                  </a:cubicBezTo>
                  <a:cubicBezTo>
                    <a:pt x="624" y="139"/>
                    <a:pt x="484"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43"/>
            <p:cNvSpPr/>
            <p:nvPr/>
          </p:nvSpPr>
          <p:spPr>
            <a:xfrm>
              <a:off x="3552567" y="3305072"/>
              <a:ext cx="17208" cy="17153"/>
            </a:xfrm>
            <a:custGeom>
              <a:avLst/>
              <a:gdLst/>
              <a:ahLst/>
              <a:cxnLst/>
              <a:rect l="l" t="t" r="r" b="b"/>
              <a:pathLst>
                <a:path w="625" h="623" extrusionOk="0">
                  <a:moveTo>
                    <a:pt x="313" y="0"/>
                  </a:moveTo>
                  <a:cubicBezTo>
                    <a:pt x="140" y="0"/>
                    <a:pt x="1" y="139"/>
                    <a:pt x="1" y="312"/>
                  </a:cubicBezTo>
                  <a:cubicBezTo>
                    <a:pt x="1" y="483"/>
                    <a:pt x="140" y="622"/>
                    <a:pt x="313" y="622"/>
                  </a:cubicBezTo>
                  <a:cubicBezTo>
                    <a:pt x="484" y="622"/>
                    <a:pt x="625" y="483"/>
                    <a:pt x="625" y="312"/>
                  </a:cubicBezTo>
                  <a:cubicBezTo>
                    <a:pt x="625" y="139"/>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43"/>
            <p:cNvSpPr/>
            <p:nvPr/>
          </p:nvSpPr>
          <p:spPr>
            <a:xfrm>
              <a:off x="3589103" y="3305072"/>
              <a:ext cx="17208" cy="17153"/>
            </a:xfrm>
            <a:custGeom>
              <a:avLst/>
              <a:gdLst/>
              <a:ahLst/>
              <a:cxnLst/>
              <a:rect l="l" t="t" r="r" b="b"/>
              <a:pathLst>
                <a:path w="625" h="623" extrusionOk="0">
                  <a:moveTo>
                    <a:pt x="312" y="0"/>
                  </a:moveTo>
                  <a:cubicBezTo>
                    <a:pt x="141" y="0"/>
                    <a:pt x="0" y="139"/>
                    <a:pt x="0" y="312"/>
                  </a:cubicBezTo>
                  <a:cubicBezTo>
                    <a:pt x="0" y="483"/>
                    <a:pt x="141" y="622"/>
                    <a:pt x="312" y="622"/>
                  </a:cubicBezTo>
                  <a:cubicBezTo>
                    <a:pt x="485" y="622"/>
                    <a:pt x="624" y="483"/>
                    <a:pt x="624" y="312"/>
                  </a:cubicBezTo>
                  <a:cubicBezTo>
                    <a:pt x="624" y="139"/>
                    <a:pt x="485"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43"/>
            <p:cNvSpPr/>
            <p:nvPr/>
          </p:nvSpPr>
          <p:spPr>
            <a:xfrm>
              <a:off x="3187293" y="3342379"/>
              <a:ext cx="17180" cy="17208"/>
            </a:xfrm>
            <a:custGeom>
              <a:avLst/>
              <a:gdLst/>
              <a:ahLst/>
              <a:cxnLst/>
              <a:rect l="l" t="t" r="r" b="b"/>
              <a:pathLst>
                <a:path w="624" h="625" extrusionOk="0">
                  <a:moveTo>
                    <a:pt x="313" y="0"/>
                  </a:moveTo>
                  <a:cubicBezTo>
                    <a:pt x="140" y="0"/>
                    <a:pt x="1" y="141"/>
                    <a:pt x="1" y="312"/>
                  </a:cubicBezTo>
                  <a:cubicBezTo>
                    <a:pt x="1" y="485"/>
                    <a:pt x="140" y="624"/>
                    <a:pt x="313" y="624"/>
                  </a:cubicBezTo>
                  <a:cubicBezTo>
                    <a:pt x="484" y="624"/>
                    <a:pt x="623" y="485"/>
                    <a:pt x="623" y="312"/>
                  </a:cubicBezTo>
                  <a:cubicBezTo>
                    <a:pt x="623" y="141"/>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43"/>
            <p:cNvSpPr/>
            <p:nvPr/>
          </p:nvSpPr>
          <p:spPr>
            <a:xfrm>
              <a:off x="3223829" y="3342379"/>
              <a:ext cx="17208" cy="17208"/>
            </a:xfrm>
            <a:custGeom>
              <a:avLst/>
              <a:gdLst/>
              <a:ahLst/>
              <a:cxnLst/>
              <a:rect l="l" t="t" r="r" b="b"/>
              <a:pathLst>
                <a:path w="625" h="625" extrusionOk="0">
                  <a:moveTo>
                    <a:pt x="312" y="0"/>
                  </a:moveTo>
                  <a:cubicBezTo>
                    <a:pt x="141" y="0"/>
                    <a:pt x="0" y="141"/>
                    <a:pt x="0" y="312"/>
                  </a:cubicBezTo>
                  <a:cubicBezTo>
                    <a:pt x="0" y="485"/>
                    <a:pt x="141" y="624"/>
                    <a:pt x="312" y="624"/>
                  </a:cubicBezTo>
                  <a:cubicBezTo>
                    <a:pt x="484" y="624"/>
                    <a:pt x="624" y="485"/>
                    <a:pt x="624" y="312"/>
                  </a:cubicBezTo>
                  <a:cubicBezTo>
                    <a:pt x="624" y="141"/>
                    <a:pt x="484"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43"/>
            <p:cNvSpPr/>
            <p:nvPr/>
          </p:nvSpPr>
          <p:spPr>
            <a:xfrm>
              <a:off x="3552567" y="3342379"/>
              <a:ext cx="17208" cy="17208"/>
            </a:xfrm>
            <a:custGeom>
              <a:avLst/>
              <a:gdLst/>
              <a:ahLst/>
              <a:cxnLst/>
              <a:rect l="l" t="t" r="r" b="b"/>
              <a:pathLst>
                <a:path w="625" h="625" extrusionOk="0">
                  <a:moveTo>
                    <a:pt x="313" y="0"/>
                  </a:moveTo>
                  <a:cubicBezTo>
                    <a:pt x="140" y="0"/>
                    <a:pt x="1" y="141"/>
                    <a:pt x="1" y="312"/>
                  </a:cubicBezTo>
                  <a:cubicBezTo>
                    <a:pt x="1" y="485"/>
                    <a:pt x="140" y="624"/>
                    <a:pt x="313" y="624"/>
                  </a:cubicBezTo>
                  <a:cubicBezTo>
                    <a:pt x="484" y="624"/>
                    <a:pt x="625" y="485"/>
                    <a:pt x="625" y="312"/>
                  </a:cubicBezTo>
                  <a:cubicBezTo>
                    <a:pt x="625" y="141"/>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43"/>
            <p:cNvSpPr/>
            <p:nvPr/>
          </p:nvSpPr>
          <p:spPr>
            <a:xfrm>
              <a:off x="3589103" y="3342379"/>
              <a:ext cx="17208" cy="17208"/>
            </a:xfrm>
            <a:custGeom>
              <a:avLst/>
              <a:gdLst/>
              <a:ahLst/>
              <a:cxnLst/>
              <a:rect l="l" t="t" r="r" b="b"/>
              <a:pathLst>
                <a:path w="625" h="625" extrusionOk="0">
                  <a:moveTo>
                    <a:pt x="312" y="0"/>
                  </a:moveTo>
                  <a:cubicBezTo>
                    <a:pt x="141" y="0"/>
                    <a:pt x="0" y="141"/>
                    <a:pt x="0" y="312"/>
                  </a:cubicBezTo>
                  <a:cubicBezTo>
                    <a:pt x="0" y="485"/>
                    <a:pt x="141" y="624"/>
                    <a:pt x="312" y="624"/>
                  </a:cubicBezTo>
                  <a:cubicBezTo>
                    <a:pt x="485" y="624"/>
                    <a:pt x="624" y="485"/>
                    <a:pt x="624" y="312"/>
                  </a:cubicBezTo>
                  <a:cubicBezTo>
                    <a:pt x="624" y="141"/>
                    <a:pt x="485"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43"/>
            <p:cNvSpPr/>
            <p:nvPr/>
          </p:nvSpPr>
          <p:spPr>
            <a:xfrm>
              <a:off x="3187293" y="3379410"/>
              <a:ext cx="17180" cy="17153"/>
            </a:xfrm>
            <a:custGeom>
              <a:avLst/>
              <a:gdLst/>
              <a:ahLst/>
              <a:cxnLst/>
              <a:rect l="l" t="t" r="r" b="b"/>
              <a:pathLst>
                <a:path w="624" h="623" extrusionOk="0">
                  <a:moveTo>
                    <a:pt x="313" y="1"/>
                  </a:moveTo>
                  <a:cubicBezTo>
                    <a:pt x="140" y="1"/>
                    <a:pt x="1" y="140"/>
                    <a:pt x="1" y="311"/>
                  </a:cubicBezTo>
                  <a:cubicBezTo>
                    <a:pt x="1" y="484"/>
                    <a:pt x="140" y="623"/>
                    <a:pt x="313" y="623"/>
                  </a:cubicBezTo>
                  <a:cubicBezTo>
                    <a:pt x="484" y="623"/>
                    <a:pt x="623" y="484"/>
                    <a:pt x="623" y="311"/>
                  </a:cubicBezTo>
                  <a:cubicBezTo>
                    <a:pt x="623"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43"/>
            <p:cNvSpPr/>
            <p:nvPr/>
          </p:nvSpPr>
          <p:spPr>
            <a:xfrm>
              <a:off x="3223829" y="3379410"/>
              <a:ext cx="17208" cy="17153"/>
            </a:xfrm>
            <a:custGeom>
              <a:avLst/>
              <a:gdLst/>
              <a:ahLst/>
              <a:cxnLst/>
              <a:rect l="l" t="t" r="r" b="b"/>
              <a:pathLst>
                <a:path w="625" h="623" extrusionOk="0">
                  <a:moveTo>
                    <a:pt x="312" y="1"/>
                  </a:moveTo>
                  <a:cubicBezTo>
                    <a:pt x="141" y="1"/>
                    <a:pt x="0" y="140"/>
                    <a:pt x="0" y="311"/>
                  </a:cubicBezTo>
                  <a:cubicBezTo>
                    <a:pt x="0" y="484"/>
                    <a:pt x="141" y="623"/>
                    <a:pt x="312" y="623"/>
                  </a:cubicBezTo>
                  <a:cubicBezTo>
                    <a:pt x="484" y="623"/>
                    <a:pt x="624" y="484"/>
                    <a:pt x="624" y="311"/>
                  </a:cubicBezTo>
                  <a:cubicBezTo>
                    <a:pt x="624" y="140"/>
                    <a:pt x="484"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43"/>
            <p:cNvSpPr/>
            <p:nvPr/>
          </p:nvSpPr>
          <p:spPr>
            <a:xfrm>
              <a:off x="3552567" y="3379410"/>
              <a:ext cx="17208" cy="17153"/>
            </a:xfrm>
            <a:custGeom>
              <a:avLst/>
              <a:gdLst/>
              <a:ahLst/>
              <a:cxnLst/>
              <a:rect l="l" t="t" r="r" b="b"/>
              <a:pathLst>
                <a:path w="625" h="623" extrusionOk="0">
                  <a:moveTo>
                    <a:pt x="313" y="1"/>
                  </a:moveTo>
                  <a:cubicBezTo>
                    <a:pt x="140" y="1"/>
                    <a:pt x="1" y="140"/>
                    <a:pt x="1" y="311"/>
                  </a:cubicBezTo>
                  <a:cubicBezTo>
                    <a:pt x="1" y="484"/>
                    <a:pt x="140" y="623"/>
                    <a:pt x="313" y="623"/>
                  </a:cubicBezTo>
                  <a:cubicBezTo>
                    <a:pt x="484" y="623"/>
                    <a:pt x="625" y="484"/>
                    <a:pt x="625" y="311"/>
                  </a:cubicBezTo>
                  <a:cubicBezTo>
                    <a:pt x="625"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43"/>
            <p:cNvSpPr/>
            <p:nvPr/>
          </p:nvSpPr>
          <p:spPr>
            <a:xfrm>
              <a:off x="3589103" y="3379410"/>
              <a:ext cx="17208" cy="17153"/>
            </a:xfrm>
            <a:custGeom>
              <a:avLst/>
              <a:gdLst/>
              <a:ahLst/>
              <a:cxnLst/>
              <a:rect l="l" t="t" r="r" b="b"/>
              <a:pathLst>
                <a:path w="625" h="623" extrusionOk="0">
                  <a:moveTo>
                    <a:pt x="312" y="1"/>
                  </a:moveTo>
                  <a:cubicBezTo>
                    <a:pt x="141" y="1"/>
                    <a:pt x="0" y="140"/>
                    <a:pt x="0" y="311"/>
                  </a:cubicBezTo>
                  <a:cubicBezTo>
                    <a:pt x="0" y="484"/>
                    <a:pt x="141" y="623"/>
                    <a:pt x="312" y="623"/>
                  </a:cubicBezTo>
                  <a:cubicBezTo>
                    <a:pt x="485" y="623"/>
                    <a:pt x="624" y="484"/>
                    <a:pt x="624" y="311"/>
                  </a:cubicBezTo>
                  <a:cubicBezTo>
                    <a:pt x="624" y="140"/>
                    <a:pt x="485"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43"/>
            <p:cNvSpPr/>
            <p:nvPr/>
          </p:nvSpPr>
          <p:spPr>
            <a:xfrm>
              <a:off x="3187101" y="3416826"/>
              <a:ext cx="17456" cy="17208"/>
            </a:xfrm>
            <a:custGeom>
              <a:avLst/>
              <a:gdLst/>
              <a:ahLst/>
              <a:cxnLst/>
              <a:rect l="l" t="t" r="r" b="b"/>
              <a:pathLst>
                <a:path w="634" h="625" extrusionOk="0">
                  <a:moveTo>
                    <a:pt x="317" y="0"/>
                  </a:moveTo>
                  <a:cubicBezTo>
                    <a:pt x="149" y="0"/>
                    <a:pt x="11" y="133"/>
                    <a:pt x="6" y="301"/>
                  </a:cubicBezTo>
                  <a:cubicBezTo>
                    <a:pt x="0" y="474"/>
                    <a:pt x="133" y="619"/>
                    <a:pt x="307" y="625"/>
                  </a:cubicBezTo>
                  <a:cubicBezTo>
                    <a:pt x="310" y="625"/>
                    <a:pt x="314" y="625"/>
                    <a:pt x="317" y="625"/>
                  </a:cubicBezTo>
                  <a:cubicBezTo>
                    <a:pt x="484" y="625"/>
                    <a:pt x="623" y="492"/>
                    <a:pt x="628" y="322"/>
                  </a:cubicBezTo>
                  <a:cubicBezTo>
                    <a:pt x="634" y="151"/>
                    <a:pt x="499" y="6"/>
                    <a:pt x="327" y="0"/>
                  </a:cubicBezTo>
                  <a:cubicBezTo>
                    <a:pt x="324" y="0"/>
                    <a:pt x="320"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43"/>
            <p:cNvSpPr/>
            <p:nvPr/>
          </p:nvSpPr>
          <p:spPr>
            <a:xfrm>
              <a:off x="3223829" y="3416716"/>
              <a:ext cx="17208" cy="17208"/>
            </a:xfrm>
            <a:custGeom>
              <a:avLst/>
              <a:gdLst/>
              <a:ahLst/>
              <a:cxnLst/>
              <a:rect l="l" t="t" r="r" b="b"/>
              <a:pathLst>
                <a:path w="625" h="625" extrusionOk="0">
                  <a:moveTo>
                    <a:pt x="312" y="1"/>
                  </a:moveTo>
                  <a:cubicBezTo>
                    <a:pt x="141" y="1"/>
                    <a:pt x="0" y="141"/>
                    <a:pt x="0" y="313"/>
                  </a:cubicBezTo>
                  <a:cubicBezTo>
                    <a:pt x="0" y="484"/>
                    <a:pt x="141" y="625"/>
                    <a:pt x="312" y="625"/>
                  </a:cubicBezTo>
                  <a:cubicBezTo>
                    <a:pt x="484" y="625"/>
                    <a:pt x="624" y="484"/>
                    <a:pt x="624" y="313"/>
                  </a:cubicBezTo>
                  <a:cubicBezTo>
                    <a:pt x="624" y="141"/>
                    <a:pt x="484"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43"/>
            <p:cNvSpPr/>
            <p:nvPr/>
          </p:nvSpPr>
          <p:spPr>
            <a:xfrm>
              <a:off x="3552567" y="3416716"/>
              <a:ext cx="17208" cy="17208"/>
            </a:xfrm>
            <a:custGeom>
              <a:avLst/>
              <a:gdLst/>
              <a:ahLst/>
              <a:cxnLst/>
              <a:rect l="l" t="t" r="r" b="b"/>
              <a:pathLst>
                <a:path w="625" h="625" extrusionOk="0">
                  <a:moveTo>
                    <a:pt x="313" y="1"/>
                  </a:moveTo>
                  <a:cubicBezTo>
                    <a:pt x="140" y="1"/>
                    <a:pt x="1" y="141"/>
                    <a:pt x="1" y="313"/>
                  </a:cubicBezTo>
                  <a:cubicBezTo>
                    <a:pt x="1" y="484"/>
                    <a:pt x="140" y="625"/>
                    <a:pt x="313" y="625"/>
                  </a:cubicBezTo>
                  <a:cubicBezTo>
                    <a:pt x="484" y="625"/>
                    <a:pt x="625" y="484"/>
                    <a:pt x="625" y="313"/>
                  </a:cubicBezTo>
                  <a:cubicBezTo>
                    <a:pt x="625" y="141"/>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43"/>
            <p:cNvSpPr/>
            <p:nvPr/>
          </p:nvSpPr>
          <p:spPr>
            <a:xfrm>
              <a:off x="3589103" y="3416716"/>
              <a:ext cx="17208" cy="17208"/>
            </a:xfrm>
            <a:custGeom>
              <a:avLst/>
              <a:gdLst/>
              <a:ahLst/>
              <a:cxnLst/>
              <a:rect l="l" t="t" r="r" b="b"/>
              <a:pathLst>
                <a:path w="625" h="625" extrusionOk="0">
                  <a:moveTo>
                    <a:pt x="312" y="1"/>
                  </a:moveTo>
                  <a:cubicBezTo>
                    <a:pt x="141" y="1"/>
                    <a:pt x="0" y="141"/>
                    <a:pt x="0" y="313"/>
                  </a:cubicBezTo>
                  <a:cubicBezTo>
                    <a:pt x="0" y="484"/>
                    <a:pt x="141" y="625"/>
                    <a:pt x="312" y="625"/>
                  </a:cubicBezTo>
                  <a:cubicBezTo>
                    <a:pt x="485" y="625"/>
                    <a:pt x="624" y="484"/>
                    <a:pt x="624" y="313"/>
                  </a:cubicBezTo>
                  <a:cubicBezTo>
                    <a:pt x="624" y="141"/>
                    <a:pt x="485"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43"/>
            <p:cNvSpPr/>
            <p:nvPr/>
          </p:nvSpPr>
          <p:spPr>
            <a:xfrm>
              <a:off x="3187046" y="3453803"/>
              <a:ext cx="17456" cy="17235"/>
            </a:xfrm>
            <a:custGeom>
              <a:avLst/>
              <a:gdLst/>
              <a:ahLst/>
              <a:cxnLst/>
              <a:rect l="l" t="t" r="r" b="b"/>
              <a:pathLst>
                <a:path w="634" h="626" extrusionOk="0">
                  <a:moveTo>
                    <a:pt x="317" y="1"/>
                  </a:moveTo>
                  <a:cubicBezTo>
                    <a:pt x="149" y="1"/>
                    <a:pt x="12" y="134"/>
                    <a:pt x="6" y="302"/>
                  </a:cubicBezTo>
                  <a:cubicBezTo>
                    <a:pt x="0" y="475"/>
                    <a:pt x="133" y="620"/>
                    <a:pt x="307" y="625"/>
                  </a:cubicBezTo>
                  <a:cubicBezTo>
                    <a:pt x="310" y="625"/>
                    <a:pt x="314" y="625"/>
                    <a:pt x="317" y="625"/>
                  </a:cubicBezTo>
                  <a:cubicBezTo>
                    <a:pt x="484" y="625"/>
                    <a:pt x="623" y="492"/>
                    <a:pt x="628" y="323"/>
                  </a:cubicBezTo>
                  <a:cubicBezTo>
                    <a:pt x="634" y="151"/>
                    <a:pt x="499" y="7"/>
                    <a:pt x="328" y="1"/>
                  </a:cubicBezTo>
                  <a:cubicBezTo>
                    <a:pt x="324" y="1"/>
                    <a:pt x="321"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43"/>
            <p:cNvSpPr/>
            <p:nvPr/>
          </p:nvSpPr>
          <p:spPr>
            <a:xfrm>
              <a:off x="3223829" y="3453665"/>
              <a:ext cx="17208" cy="17208"/>
            </a:xfrm>
            <a:custGeom>
              <a:avLst/>
              <a:gdLst/>
              <a:ahLst/>
              <a:cxnLst/>
              <a:rect l="l" t="t" r="r" b="b"/>
              <a:pathLst>
                <a:path w="625" h="625" extrusionOk="0">
                  <a:moveTo>
                    <a:pt x="312" y="0"/>
                  </a:moveTo>
                  <a:cubicBezTo>
                    <a:pt x="141" y="0"/>
                    <a:pt x="0" y="141"/>
                    <a:pt x="0" y="312"/>
                  </a:cubicBezTo>
                  <a:cubicBezTo>
                    <a:pt x="0" y="484"/>
                    <a:pt x="141" y="625"/>
                    <a:pt x="312" y="625"/>
                  </a:cubicBezTo>
                  <a:cubicBezTo>
                    <a:pt x="484" y="625"/>
                    <a:pt x="624" y="484"/>
                    <a:pt x="624" y="312"/>
                  </a:cubicBezTo>
                  <a:cubicBezTo>
                    <a:pt x="624" y="141"/>
                    <a:pt x="484"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43"/>
            <p:cNvSpPr/>
            <p:nvPr/>
          </p:nvSpPr>
          <p:spPr>
            <a:xfrm>
              <a:off x="3552567" y="3453665"/>
              <a:ext cx="17208" cy="17208"/>
            </a:xfrm>
            <a:custGeom>
              <a:avLst/>
              <a:gdLst/>
              <a:ahLst/>
              <a:cxnLst/>
              <a:rect l="l" t="t" r="r" b="b"/>
              <a:pathLst>
                <a:path w="625" h="625" extrusionOk="0">
                  <a:moveTo>
                    <a:pt x="313" y="0"/>
                  </a:moveTo>
                  <a:cubicBezTo>
                    <a:pt x="140" y="0"/>
                    <a:pt x="1" y="141"/>
                    <a:pt x="1" y="312"/>
                  </a:cubicBezTo>
                  <a:cubicBezTo>
                    <a:pt x="1" y="484"/>
                    <a:pt x="140" y="625"/>
                    <a:pt x="313" y="625"/>
                  </a:cubicBezTo>
                  <a:cubicBezTo>
                    <a:pt x="484" y="625"/>
                    <a:pt x="625" y="484"/>
                    <a:pt x="625" y="312"/>
                  </a:cubicBezTo>
                  <a:cubicBezTo>
                    <a:pt x="625" y="141"/>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43"/>
            <p:cNvSpPr/>
            <p:nvPr/>
          </p:nvSpPr>
          <p:spPr>
            <a:xfrm>
              <a:off x="3589103" y="3453665"/>
              <a:ext cx="17208" cy="17208"/>
            </a:xfrm>
            <a:custGeom>
              <a:avLst/>
              <a:gdLst/>
              <a:ahLst/>
              <a:cxnLst/>
              <a:rect l="l" t="t" r="r" b="b"/>
              <a:pathLst>
                <a:path w="625" h="625" extrusionOk="0">
                  <a:moveTo>
                    <a:pt x="312" y="0"/>
                  </a:moveTo>
                  <a:cubicBezTo>
                    <a:pt x="141" y="0"/>
                    <a:pt x="0" y="141"/>
                    <a:pt x="0" y="312"/>
                  </a:cubicBezTo>
                  <a:cubicBezTo>
                    <a:pt x="0" y="484"/>
                    <a:pt x="141" y="625"/>
                    <a:pt x="312" y="625"/>
                  </a:cubicBezTo>
                  <a:cubicBezTo>
                    <a:pt x="485" y="625"/>
                    <a:pt x="624" y="484"/>
                    <a:pt x="624" y="312"/>
                  </a:cubicBezTo>
                  <a:cubicBezTo>
                    <a:pt x="624" y="141"/>
                    <a:pt x="485"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43"/>
            <p:cNvSpPr/>
            <p:nvPr/>
          </p:nvSpPr>
          <p:spPr>
            <a:xfrm>
              <a:off x="3187046" y="3491164"/>
              <a:ext cx="17456" cy="17180"/>
            </a:xfrm>
            <a:custGeom>
              <a:avLst/>
              <a:gdLst/>
              <a:ahLst/>
              <a:cxnLst/>
              <a:rect l="l" t="t" r="r" b="b"/>
              <a:pathLst>
                <a:path w="634" h="624" extrusionOk="0">
                  <a:moveTo>
                    <a:pt x="317" y="1"/>
                  </a:moveTo>
                  <a:cubicBezTo>
                    <a:pt x="149" y="1"/>
                    <a:pt x="12" y="132"/>
                    <a:pt x="6" y="302"/>
                  </a:cubicBezTo>
                  <a:cubicBezTo>
                    <a:pt x="0" y="473"/>
                    <a:pt x="133" y="618"/>
                    <a:pt x="307" y="623"/>
                  </a:cubicBezTo>
                  <a:cubicBezTo>
                    <a:pt x="310" y="623"/>
                    <a:pt x="314" y="624"/>
                    <a:pt x="317" y="624"/>
                  </a:cubicBezTo>
                  <a:cubicBezTo>
                    <a:pt x="484" y="624"/>
                    <a:pt x="623" y="490"/>
                    <a:pt x="628" y="323"/>
                  </a:cubicBezTo>
                  <a:cubicBezTo>
                    <a:pt x="634" y="149"/>
                    <a:pt x="499" y="7"/>
                    <a:pt x="328" y="1"/>
                  </a:cubicBezTo>
                  <a:cubicBezTo>
                    <a:pt x="324" y="1"/>
                    <a:pt x="320"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43"/>
            <p:cNvSpPr/>
            <p:nvPr/>
          </p:nvSpPr>
          <p:spPr>
            <a:xfrm>
              <a:off x="3223829" y="3491027"/>
              <a:ext cx="17208" cy="17153"/>
            </a:xfrm>
            <a:custGeom>
              <a:avLst/>
              <a:gdLst/>
              <a:ahLst/>
              <a:cxnLst/>
              <a:rect l="l" t="t" r="r" b="b"/>
              <a:pathLst>
                <a:path w="625" h="623" extrusionOk="0">
                  <a:moveTo>
                    <a:pt x="312" y="0"/>
                  </a:moveTo>
                  <a:cubicBezTo>
                    <a:pt x="141" y="0"/>
                    <a:pt x="0" y="139"/>
                    <a:pt x="0" y="312"/>
                  </a:cubicBezTo>
                  <a:cubicBezTo>
                    <a:pt x="0" y="484"/>
                    <a:pt x="141" y="623"/>
                    <a:pt x="312" y="623"/>
                  </a:cubicBezTo>
                  <a:cubicBezTo>
                    <a:pt x="484" y="623"/>
                    <a:pt x="624" y="484"/>
                    <a:pt x="624" y="312"/>
                  </a:cubicBezTo>
                  <a:cubicBezTo>
                    <a:pt x="624" y="139"/>
                    <a:pt x="484"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43"/>
            <p:cNvSpPr/>
            <p:nvPr/>
          </p:nvSpPr>
          <p:spPr>
            <a:xfrm>
              <a:off x="3552567" y="3491027"/>
              <a:ext cx="17208" cy="17153"/>
            </a:xfrm>
            <a:custGeom>
              <a:avLst/>
              <a:gdLst/>
              <a:ahLst/>
              <a:cxnLst/>
              <a:rect l="l" t="t" r="r" b="b"/>
              <a:pathLst>
                <a:path w="625" h="623" extrusionOk="0">
                  <a:moveTo>
                    <a:pt x="313" y="0"/>
                  </a:moveTo>
                  <a:cubicBezTo>
                    <a:pt x="140" y="0"/>
                    <a:pt x="1" y="139"/>
                    <a:pt x="1" y="312"/>
                  </a:cubicBezTo>
                  <a:cubicBezTo>
                    <a:pt x="1" y="484"/>
                    <a:pt x="140" y="623"/>
                    <a:pt x="313" y="623"/>
                  </a:cubicBezTo>
                  <a:cubicBezTo>
                    <a:pt x="484" y="623"/>
                    <a:pt x="625" y="484"/>
                    <a:pt x="625" y="312"/>
                  </a:cubicBezTo>
                  <a:cubicBezTo>
                    <a:pt x="625" y="139"/>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43"/>
            <p:cNvSpPr/>
            <p:nvPr/>
          </p:nvSpPr>
          <p:spPr>
            <a:xfrm>
              <a:off x="3589103" y="3491027"/>
              <a:ext cx="17208" cy="17153"/>
            </a:xfrm>
            <a:custGeom>
              <a:avLst/>
              <a:gdLst/>
              <a:ahLst/>
              <a:cxnLst/>
              <a:rect l="l" t="t" r="r" b="b"/>
              <a:pathLst>
                <a:path w="625" h="623" extrusionOk="0">
                  <a:moveTo>
                    <a:pt x="312" y="0"/>
                  </a:moveTo>
                  <a:cubicBezTo>
                    <a:pt x="141" y="0"/>
                    <a:pt x="0" y="139"/>
                    <a:pt x="0" y="312"/>
                  </a:cubicBezTo>
                  <a:cubicBezTo>
                    <a:pt x="0" y="484"/>
                    <a:pt x="141" y="623"/>
                    <a:pt x="312" y="623"/>
                  </a:cubicBezTo>
                  <a:cubicBezTo>
                    <a:pt x="485" y="623"/>
                    <a:pt x="624" y="484"/>
                    <a:pt x="624" y="312"/>
                  </a:cubicBezTo>
                  <a:cubicBezTo>
                    <a:pt x="624" y="139"/>
                    <a:pt x="485"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43"/>
            <p:cNvSpPr/>
            <p:nvPr/>
          </p:nvSpPr>
          <p:spPr>
            <a:xfrm>
              <a:off x="3187046" y="3528113"/>
              <a:ext cx="17456" cy="17235"/>
            </a:xfrm>
            <a:custGeom>
              <a:avLst/>
              <a:gdLst/>
              <a:ahLst/>
              <a:cxnLst/>
              <a:rect l="l" t="t" r="r" b="b"/>
              <a:pathLst>
                <a:path w="634" h="626" extrusionOk="0">
                  <a:moveTo>
                    <a:pt x="317" y="1"/>
                  </a:moveTo>
                  <a:cubicBezTo>
                    <a:pt x="150" y="1"/>
                    <a:pt x="12" y="134"/>
                    <a:pt x="6" y="303"/>
                  </a:cubicBezTo>
                  <a:cubicBezTo>
                    <a:pt x="0" y="475"/>
                    <a:pt x="135" y="619"/>
                    <a:pt x="307" y="625"/>
                  </a:cubicBezTo>
                  <a:cubicBezTo>
                    <a:pt x="310" y="625"/>
                    <a:pt x="314" y="625"/>
                    <a:pt x="317" y="625"/>
                  </a:cubicBezTo>
                  <a:cubicBezTo>
                    <a:pt x="486" y="625"/>
                    <a:pt x="623" y="492"/>
                    <a:pt x="628" y="324"/>
                  </a:cubicBezTo>
                  <a:cubicBezTo>
                    <a:pt x="634" y="151"/>
                    <a:pt x="501" y="6"/>
                    <a:pt x="328" y="1"/>
                  </a:cubicBezTo>
                  <a:cubicBezTo>
                    <a:pt x="324" y="1"/>
                    <a:pt x="321"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43"/>
            <p:cNvSpPr/>
            <p:nvPr/>
          </p:nvSpPr>
          <p:spPr>
            <a:xfrm>
              <a:off x="3223829" y="3528003"/>
              <a:ext cx="17208" cy="17235"/>
            </a:xfrm>
            <a:custGeom>
              <a:avLst/>
              <a:gdLst/>
              <a:ahLst/>
              <a:cxnLst/>
              <a:rect l="l" t="t" r="r" b="b"/>
              <a:pathLst>
                <a:path w="625" h="626" extrusionOk="0">
                  <a:moveTo>
                    <a:pt x="312" y="1"/>
                  </a:moveTo>
                  <a:cubicBezTo>
                    <a:pt x="141" y="1"/>
                    <a:pt x="0" y="140"/>
                    <a:pt x="0" y="313"/>
                  </a:cubicBezTo>
                  <a:cubicBezTo>
                    <a:pt x="0" y="484"/>
                    <a:pt x="141" y="625"/>
                    <a:pt x="312" y="625"/>
                  </a:cubicBezTo>
                  <a:cubicBezTo>
                    <a:pt x="484" y="625"/>
                    <a:pt x="624" y="484"/>
                    <a:pt x="624" y="313"/>
                  </a:cubicBezTo>
                  <a:cubicBezTo>
                    <a:pt x="624" y="140"/>
                    <a:pt x="484"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43"/>
            <p:cNvSpPr/>
            <p:nvPr/>
          </p:nvSpPr>
          <p:spPr>
            <a:xfrm>
              <a:off x="3552567" y="3528003"/>
              <a:ext cx="17208" cy="17235"/>
            </a:xfrm>
            <a:custGeom>
              <a:avLst/>
              <a:gdLst/>
              <a:ahLst/>
              <a:cxnLst/>
              <a:rect l="l" t="t" r="r" b="b"/>
              <a:pathLst>
                <a:path w="625"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43"/>
            <p:cNvSpPr/>
            <p:nvPr/>
          </p:nvSpPr>
          <p:spPr>
            <a:xfrm>
              <a:off x="3589103" y="3528003"/>
              <a:ext cx="17208" cy="17235"/>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4" y="484"/>
                    <a:pt x="624" y="313"/>
                  </a:cubicBezTo>
                  <a:cubicBezTo>
                    <a:pt x="624" y="140"/>
                    <a:pt x="485"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43"/>
            <p:cNvSpPr/>
            <p:nvPr/>
          </p:nvSpPr>
          <p:spPr>
            <a:xfrm>
              <a:off x="3187046" y="3565474"/>
              <a:ext cx="17456" cy="17180"/>
            </a:xfrm>
            <a:custGeom>
              <a:avLst/>
              <a:gdLst/>
              <a:ahLst/>
              <a:cxnLst/>
              <a:rect l="l" t="t" r="r" b="b"/>
              <a:pathLst>
                <a:path w="634" h="624" extrusionOk="0">
                  <a:moveTo>
                    <a:pt x="317" y="0"/>
                  </a:moveTo>
                  <a:cubicBezTo>
                    <a:pt x="150" y="0"/>
                    <a:pt x="12" y="134"/>
                    <a:pt x="6" y="301"/>
                  </a:cubicBezTo>
                  <a:cubicBezTo>
                    <a:pt x="0" y="475"/>
                    <a:pt x="135" y="617"/>
                    <a:pt x="307" y="623"/>
                  </a:cubicBezTo>
                  <a:cubicBezTo>
                    <a:pt x="310" y="623"/>
                    <a:pt x="314" y="623"/>
                    <a:pt x="317" y="623"/>
                  </a:cubicBezTo>
                  <a:cubicBezTo>
                    <a:pt x="486" y="623"/>
                    <a:pt x="623" y="492"/>
                    <a:pt x="628" y="322"/>
                  </a:cubicBezTo>
                  <a:cubicBezTo>
                    <a:pt x="634" y="151"/>
                    <a:pt x="499" y="6"/>
                    <a:pt x="328" y="1"/>
                  </a:cubicBezTo>
                  <a:cubicBezTo>
                    <a:pt x="324" y="1"/>
                    <a:pt x="321"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43"/>
            <p:cNvSpPr/>
            <p:nvPr/>
          </p:nvSpPr>
          <p:spPr>
            <a:xfrm>
              <a:off x="3223829" y="3565364"/>
              <a:ext cx="17208" cy="17180"/>
            </a:xfrm>
            <a:custGeom>
              <a:avLst/>
              <a:gdLst/>
              <a:ahLst/>
              <a:cxnLst/>
              <a:rect l="l" t="t" r="r" b="b"/>
              <a:pathLst>
                <a:path w="625" h="624" extrusionOk="0">
                  <a:moveTo>
                    <a:pt x="312" y="1"/>
                  </a:moveTo>
                  <a:cubicBezTo>
                    <a:pt x="141" y="1"/>
                    <a:pt x="0" y="140"/>
                    <a:pt x="0" y="311"/>
                  </a:cubicBezTo>
                  <a:cubicBezTo>
                    <a:pt x="0" y="484"/>
                    <a:pt x="141" y="623"/>
                    <a:pt x="312" y="623"/>
                  </a:cubicBezTo>
                  <a:cubicBezTo>
                    <a:pt x="484" y="623"/>
                    <a:pt x="624" y="484"/>
                    <a:pt x="624" y="311"/>
                  </a:cubicBezTo>
                  <a:cubicBezTo>
                    <a:pt x="624" y="140"/>
                    <a:pt x="484"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43"/>
            <p:cNvSpPr/>
            <p:nvPr/>
          </p:nvSpPr>
          <p:spPr>
            <a:xfrm>
              <a:off x="3260392" y="3565364"/>
              <a:ext cx="17153" cy="17180"/>
            </a:xfrm>
            <a:custGeom>
              <a:avLst/>
              <a:gdLst/>
              <a:ahLst/>
              <a:cxnLst/>
              <a:rect l="l" t="t" r="r" b="b"/>
              <a:pathLst>
                <a:path w="623" h="624" extrusionOk="0">
                  <a:moveTo>
                    <a:pt x="313" y="1"/>
                  </a:moveTo>
                  <a:cubicBezTo>
                    <a:pt x="140" y="1"/>
                    <a:pt x="1" y="140"/>
                    <a:pt x="1" y="311"/>
                  </a:cubicBezTo>
                  <a:cubicBezTo>
                    <a:pt x="1" y="484"/>
                    <a:pt x="140" y="623"/>
                    <a:pt x="313" y="623"/>
                  </a:cubicBezTo>
                  <a:cubicBezTo>
                    <a:pt x="484" y="623"/>
                    <a:pt x="623" y="484"/>
                    <a:pt x="623" y="311"/>
                  </a:cubicBezTo>
                  <a:cubicBezTo>
                    <a:pt x="623"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43"/>
            <p:cNvSpPr/>
            <p:nvPr/>
          </p:nvSpPr>
          <p:spPr>
            <a:xfrm>
              <a:off x="3296873" y="3565364"/>
              <a:ext cx="17208" cy="17180"/>
            </a:xfrm>
            <a:custGeom>
              <a:avLst/>
              <a:gdLst/>
              <a:ahLst/>
              <a:cxnLst/>
              <a:rect l="l" t="t" r="r" b="b"/>
              <a:pathLst>
                <a:path w="625" h="624" extrusionOk="0">
                  <a:moveTo>
                    <a:pt x="312" y="1"/>
                  </a:moveTo>
                  <a:cubicBezTo>
                    <a:pt x="139" y="1"/>
                    <a:pt x="0" y="140"/>
                    <a:pt x="0" y="311"/>
                  </a:cubicBezTo>
                  <a:cubicBezTo>
                    <a:pt x="0" y="484"/>
                    <a:pt x="139" y="623"/>
                    <a:pt x="312" y="623"/>
                  </a:cubicBezTo>
                  <a:cubicBezTo>
                    <a:pt x="484" y="623"/>
                    <a:pt x="624" y="484"/>
                    <a:pt x="624" y="311"/>
                  </a:cubicBezTo>
                  <a:cubicBezTo>
                    <a:pt x="624" y="140"/>
                    <a:pt x="484"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43"/>
            <p:cNvSpPr/>
            <p:nvPr/>
          </p:nvSpPr>
          <p:spPr>
            <a:xfrm>
              <a:off x="3333436" y="3565364"/>
              <a:ext cx="17153" cy="17180"/>
            </a:xfrm>
            <a:custGeom>
              <a:avLst/>
              <a:gdLst/>
              <a:ahLst/>
              <a:cxnLst/>
              <a:rect l="l" t="t" r="r" b="b"/>
              <a:pathLst>
                <a:path w="623" h="624" extrusionOk="0">
                  <a:moveTo>
                    <a:pt x="311" y="1"/>
                  </a:moveTo>
                  <a:cubicBezTo>
                    <a:pt x="140" y="1"/>
                    <a:pt x="1" y="140"/>
                    <a:pt x="1" y="311"/>
                  </a:cubicBezTo>
                  <a:cubicBezTo>
                    <a:pt x="1" y="484"/>
                    <a:pt x="140" y="623"/>
                    <a:pt x="311" y="623"/>
                  </a:cubicBezTo>
                  <a:cubicBezTo>
                    <a:pt x="484" y="623"/>
                    <a:pt x="623" y="484"/>
                    <a:pt x="623" y="311"/>
                  </a:cubicBezTo>
                  <a:cubicBezTo>
                    <a:pt x="623" y="140"/>
                    <a:pt x="484"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43"/>
            <p:cNvSpPr/>
            <p:nvPr/>
          </p:nvSpPr>
          <p:spPr>
            <a:xfrm>
              <a:off x="3369971" y="3565364"/>
              <a:ext cx="17153" cy="17180"/>
            </a:xfrm>
            <a:custGeom>
              <a:avLst/>
              <a:gdLst/>
              <a:ahLst/>
              <a:cxnLst/>
              <a:rect l="l" t="t" r="r" b="b"/>
              <a:pathLst>
                <a:path w="623" h="624" extrusionOk="0">
                  <a:moveTo>
                    <a:pt x="312" y="1"/>
                  </a:moveTo>
                  <a:cubicBezTo>
                    <a:pt x="139" y="1"/>
                    <a:pt x="0" y="140"/>
                    <a:pt x="0" y="311"/>
                  </a:cubicBezTo>
                  <a:cubicBezTo>
                    <a:pt x="0" y="484"/>
                    <a:pt x="139" y="623"/>
                    <a:pt x="312" y="623"/>
                  </a:cubicBezTo>
                  <a:cubicBezTo>
                    <a:pt x="484" y="623"/>
                    <a:pt x="622" y="484"/>
                    <a:pt x="622" y="311"/>
                  </a:cubicBezTo>
                  <a:cubicBezTo>
                    <a:pt x="622" y="140"/>
                    <a:pt x="484"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43"/>
            <p:cNvSpPr/>
            <p:nvPr/>
          </p:nvSpPr>
          <p:spPr>
            <a:xfrm>
              <a:off x="3406424" y="3565364"/>
              <a:ext cx="17208" cy="17180"/>
            </a:xfrm>
            <a:custGeom>
              <a:avLst/>
              <a:gdLst/>
              <a:ahLst/>
              <a:cxnLst/>
              <a:rect l="l" t="t" r="r" b="b"/>
              <a:pathLst>
                <a:path w="625" h="624" extrusionOk="0">
                  <a:moveTo>
                    <a:pt x="313" y="1"/>
                  </a:moveTo>
                  <a:cubicBezTo>
                    <a:pt x="142" y="1"/>
                    <a:pt x="1" y="140"/>
                    <a:pt x="1" y="311"/>
                  </a:cubicBezTo>
                  <a:cubicBezTo>
                    <a:pt x="1" y="484"/>
                    <a:pt x="142" y="623"/>
                    <a:pt x="313" y="623"/>
                  </a:cubicBezTo>
                  <a:cubicBezTo>
                    <a:pt x="484" y="623"/>
                    <a:pt x="625" y="484"/>
                    <a:pt x="625" y="311"/>
                  </a:cubicBezTo>
                  <a:cubicBezTo>
                    <a:pt x="625"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43"/>
            <p:cNvSpPr/>
            <p:nvPr/>
          </p:nvSpPr>
          <p:spPr>
            <a:xfrm>
              <a:off x="3443015" y="3565364"/>
              <a:ext cx="17153" cy="17180"/>
            </a:xfrm>
            <a:custGeom>
              <a:avLst/>
              <a:gdLst/>
              <a:ahLst/>
              <a:cxnLst/>
              <a:rect l="l" t="t" r="r" b="b"/>
              <a:pathLst>
                <a:path w="623" h="624" extrusionOk="0">
                  <a:moveTo>
                    <a:pt x="310" y="1"/>
                  </a:moveTo>
                  <a:cubicBezTo>
                    <a:pt x="139" y="1"/>
                    <a:pt x="0" y="140"/>
                    <a:pt x="0" y="311"/>
                  </a:cubicBezTo>
                  <a:cubicBezTo>
                    <a:pt x="0" y="484"/>
                    <a:pt x="139" y="623"/>
                    <a:pt x="310" y="623"/>
                  </a:cubicBezTo>
                  <a:cubicBezTo>
                    <a:pt x="484" y="623"/>
                    <a:pt x="622" y="484"/>
                    <a:pt x="622" y="311"/>
                  </a:cubicBezTo>
                  <a:cubicBezTo>
                    <a:pt x="622" y="140"/>
                    <a:pt x="484" y="1"/>
                    <a:pt x="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43"/>
            <p:cNvSpPr/>
            <p:nvPr/>
          </p:nvSpPr>
          <p:spPr>
            <a:xfrm>
              <a:off x="3479523" y="3565364"/>
              <a:ext cx="17208" cy="17180"/>
            </a:xfrm>
            <a:custGeom>
              <a:avLst/>
              <a:gdLst/>
              <a:ahLst/>
              <a:cxnLst/>
              <a:rect l="l" t="t" r="r" b="b"/>
              <a:pathLst>
                <a:path w="625" h="624" extrusionOk="0">
                  <a:moveTo>
                    <a:pt x="313" y="1"/>
                  </a:moveTo>
                  <a:cubicBezTo>
                    <a:pt x="141" y="1"/>
                    <a:pt x="1" y="140"/>
                    <a:pt x="1" y="311"/>
                  </a:cubicBezTo>
                  <a:cubicBezTo>
                    <a:pt x="1" y="484"/>
                    <a:pt x="141" y="623"/>
                    <a:pt x="313" y="623"/>
                  </a:cubicBezTo>
                  <a:cubicBezTo>
                    <a:pt x="484" y="623"/>
                    <a:pt x="625" y="484"/>
                    <a:pt x="625" y="311"/>
                  </a:cubicBezTo>
                  <a:cubicBezTo>
                    <a:pt x="625"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43"/>
            <p:cNvSpPr/>
            <p:nvPr/>
          </p:nvSpPr>
          <p:spPr>
            <a:xfrm>
              <a:off x="3516114" y="3565364"/>
              <a:ext cx="17153" cy="17180"/>
            </a:xfrm>
            <a:custGeom>
              <a:avLst/>
              <a:gdLst/>
              <a:ahLst/>
              <a:cxnLst/>
              <a:rect l="l" t="t" r="r" b="b"/>
              <a:pathLst>
                <a:path w="623" h="624" extrusionOk="0">
                  <a:moveTo>
                    <a:pt x="312" y="1"/>
                  </a:moveTo>
                  <a:cubicBezTo>
                    <a:pt x="139" y="1"/>
                    <a:pt x="0" y="140"/>
                    <a:pt x="0" y="311"/>
                  </a:cubicBezTo>
                  <a:cubicBezTo>
                    <a:pt x="0" y="484"/>
                    <a:pt x="139" y="623"/>
                    <a:pt x="312" y="623"/>
                  </a:cubicBezTo>
                  <a:cubicBezTo>
                    <a:pt x="483" y="623"/>
                    <a:pt x="622" y="484"/>
                    <a:pt x="622" y="311"/>
                  </a:cubicBezTo>
                  <a:cubicBezTo>
                    <a:pt x="622" y="140"/>
                    <a:pt x="483"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43"/>
            <p:cNvSpPr/>
            <p:nvPr/>
          </p:nvSpPr>
          <p:spPr>
            <a:xfrm>
              <a:off x="3552567" y="3565364"/>
              <a:ext cx="17208" cy="17180"/>
            </a:xfrm>
            <a:custGeom>
              <a:avLst/>
              <a:gdLst/>
              <a:ahLst/>
              <a:cxnLst/>
              <a:rect l="l" t="t" r="r" b="b"/>
              <a:pathLst>
                <a:path w="625" h="624" extrusionOk="0">
                  <a:moveTo>
                    <a:pt x="313" y="1"/>
                  </a:moveTo>
                  <a:cubicBezTo>
                    <a:pt x="140" y="1"/>
                    <a:pt x="1" y="140"/>
                    <a:pt x="1" y="311"/>
                  </a:cubicBezTo>
                  <a:cubicBezTo>
                    <a:pt x="1" y="484"/>
                    <a:pt x="140" y="623"/>
                    <a:pt x="313" y="623"/>
                  </a:cubicBezTo>
                  <a:cubicBezTo>
                    <a:pt x="484" y="623"/>
                    <a:pt x="625" y="484"/>
                    <a:pt x="625" y="311"/>
                  </a:cubicBezTo>
                  <a:cubicBezTo>
                    <a:pt x="625" y="140"/>
                    <a:pt x="48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43"/>
            <p:cNvSpPr/>
            <p:nvPr/>
          </p:nvSpPr>
          <p:spPr>
            <a:xfrm>
              <a:off x="3589103" y="3565364"/>
              <a:ext cx="17208" cy="17180"/>
            </a:xfrm>
            <a:custGeom>
              <a:avLst/>
              <a:gdLst/>
              <a:ahLst/>
              <a:cxnLst/>
              <a:rect l="l" t="t" r="r" b="b"/>
              <a:pathLst>
                <a:path w="625" h="624" extrusionOk="0">
                  <a:moveTo>
                    <a:pt x="312" y="1"/>
                  </a:moveTo>
                  <a:cubicBezTo>
                    <a:pt x="141" y="1"/>
                    <a:pt x="0" y="140"/>
                    <a:pt x="0" y="311"/>
                  </a:cubicBezTo>
                  <a:cubicBezTo>
                    <a:pt x="0" y="484"/>
                    <a:pt x="141" y="623"/>
                    <a:pt x="312" y="623"/>
                  </a:cubicBezTo>
                  <a:cubicBezTo>
                    <a:pt x="485" y="623"/>
                    <a:pt x="624" y="484"/>
                    <a:pt x="624" y="311"/>
                  </a:cubicBezTo>
                  <a:cubicBezTo>
                    <a:pt x="624" y="140"/>
                    <a:pt x="485" y="1"/>
                    <a:pt x="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43"/>
            <p:cNvSpPr/>
            <p:nvPr/>
          </p:nvSpPr>
          <p:spPr>
            <a:xfrm>
              <a:off x="3187046" y="3602478"/>
              <a:ext cx="17511" cy="17153"/>
            </a:xfrm>
            <a:custGeom>
              <a:avLst/>
              <a:gdLst/>
              <a:ahLst/>
              <a:cxnLst/>
              <a:rect l="l" t="t" r="r" b="b"/>
              <a:pathLst>
                <a:path w="636" h="623" extrusionOk="0">
                  <a:moveTo>
                    <a:pt x="317" y="0"/>
                  </a:moveTo>
                  <a:cubicBezTo>
                    <a:pt x="150" y="0"/>
                    <a:pt x="12" y="133"/>
                    <a:pt x="6" y="301"/>
                  </a:cubicBezTo>
                  <a:cubicBezTo>
                    <a:pt x="0" y="472"/>
                    <a:pt x="135" y="617"/>
                    <a:pt x="309" y="623"/>
                  </a:cubicBezTo>
                  <a:cubicBezTo>
                    <a:pt x="312" y="623"/>
                    <a:pt x="316" y="623"/>
                    <a:pt x="319" y="623"/>
                  </a:cubicBezTo>
                  <a:cubicBezTo>
                    <a:pt x="486" y="623"/>
                    <a:pt x="625" y="490"/>
                    <a:pt x="630" y="322"/>
                  </a:cubicBezTo>
                  <a:cubicBezTo>
                    <a:pt x="636" y="151"/>
                    <a:pt x="501" y="6"/>
                    <a:pt x="328" y="0"/>
                  </a:cubicBezTo>
                  <a:cubicBezTo>
                    <a:pt x="324" y="0"/>
                    <a:pt x="321" y="0"/>
                    <a:pt x="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43"/>
            <p:cNvSpPr/>
            <p:nvPr/>
          </p:nvSpPr>
          <p:spPr>
            <a:xfrm>
              <a:off x="3223829" y="3602368"/>
              <a:ext cx="17208" cy="17153"/>
            </a:xfrm>
            <a:custGeom>
              <a:avLst/>
              <a:gdLst/>
              <a:ahLst/>
              <a:cxnLst/>
              <a:rect l="l" t="t" r="r" b="b"/>
              <a:pathLst>
                <a:path w="625" h="623" extrusionOk="0">
                  <a:moveTo>
                    <a:pt x="312" y="0"/>
                  </a:moveTo>
                  <a:cubicBezTo>
                    <a:pt x="141" y="0"/>
                    <a:pt x="0" y="139"/>
                    <a:pt x="0" y="313"/>
                  </a:cubicBezTo>
                  <a:cubicBezTo>
                    <a:pt x="0" y="484"/>
                    <a:pt x="141" y="623"/>
                    <a:pt x="312" y="623"/>
                  </a:cubicBezTo>
                  <a:cubicBezTo>
                    <a:pt x="484" y="623"/>
                    <a:pt x="624" y="484"/>
                    <a:pt x="624" y="313"/>
                  </a:cubicBezTo>
                  <a:cubicBezTo>
                    <a:pt x="624" y="139"/>
                    <a:pt x="484"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43"/>
            <p:cNvSpPr/>
            <p:nvPr/>
          </p:nvSpPr>
          <p:spPr>
            <a:xfrm>
              <a:off x="3260392" y="3602368"/>
              <a:ext cx="17153" cy="17153"/>
            </a:xfrm>
            <a:custGeom>
              <a:avLst/>
              <a:gdLst/>
              <a:ahLst/>
              <a:cxnLst/>
              <a:rect l="l" t="t" r="r" b="b"/>
              <a:pathLst>
                <a:path w="623" h="623" extrusionOk="0">
                  <a:moveTo>
                    <a:pt x="313" y="0"/>
                  </a:moveTo>
                  <a:cubicBezTo>
                    <a:pt x="140" y="0"/>
                    <a:pt x="1" y="139"/>
                    <a:pt x="1" y="313"/>
                  </a:cubicBezTo>
                  <a:cubicBezTo>
                    <a:pt x="1" y="484"/>
                    <a:pt x="140" y="623"/>
                    <a:pt x="313" y="623"/>
                  </a:cubicBezTo>
                  <a:cubicBezTo>
                    <a:pt x="484" y="623"/>
                    <a:pt x="623" y="484"/>
                    <a:pt x="623" y="313"/>
                  </a:cubicBezTo>
                  <a:cubicBezTo>
                    <a:pt x="623" y="139"/>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43"/>
            <p:cNvSpPr/>
            <p:nvPr/>
          </p:nvSpPr>
          <p:spPr>
            <a:xfrm>
              <a:off x="3296873" y="3602368"/>
              <a:ext cx="17208" cy="17153"/>
            </a:xfrm>
            <a:custGeom>
              <a:avLst/>
              <a:gdLst/>
              <a:ahLst/>
              <a:cxnLst/>
              <a:rect l="l" t="t" r="r" b="b"/>
              <a:pathLst>
                <a:path w="625" h="623" extrusionOk="0">
                  <a:moveTo>
                    <a:pt x="312" y="0"/>
                  </a:moveTo>
                  <a:cubicBezTo>
                    <a:pt x="139" y="0"/>
                    <a:pt x="0" y="139"/>
                    <a:pt x="0" y="313"/>
                  </a:cubicBezTo>
                  <a:cubicBezTo>
                    <a:pt x="0" y="484"/>
                    <a:pt x="139" y="623"/>
                    <a:pt x="312" y="623"/>
                  </a:cubicBezTo>
                  <a:cubicBezTo>
                    <a:pt x="484" y="623"/>
                    <a:pt x="624" y="484"/>
                    <a:pt x="624" y="313"/>
                  </a:cubicBezTo>
                  <a:cubicBezTo>
                    <a:pt x="624" y="139"/>
                    <a:pt x="484"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43"/>
            <p:cNvSpPr/>
            <p:nvPr/>
          </p:nvSpPr>
          <p:spPr>
            <a:xfrm>
              <a:off x="3333436" y="3602368"/>
              <a:ext cx="17153" cy="17153"/>
            </a:xfrm>
            <a:custGeom>
              <a:avLst/>
              <a:gdLst/>
              <a:ahLst/>
              <a:cxnLst/>
              <a:rect l="l" t="t" r="r" b="b"/>
              <a:pathLst>
                <a:path w="623" h="623" extrusionOk="0">
                  <a:moveTo>
                    <a:pt x="311" y="0"/>
                  </a:moveTo>
                  <a:cubicBezTo>
                    <a:pt x="140" y="0"/>
                    <a:pt x="1" y="139"/>
                    <a:pt x="1" y="313"/>
                  </a:cubicBezTo>
                  <a:cubicBezTo>
                    <a:pt x="1" y="484"/>
                    <a:pt x="140" y="623"/>
                    <a:pt x="311" y="623"/>
                  </a:cubicBezTo>
                  <a:cubicBezTo>
                    <a:pt x="484" y="623"/>
                    <a:pt x="623" y="484"/>
                    <a:pt x="623" y="313"/>
                  </a:cubicBezTo>
                  <a:cubicBezTo>
                    <a:pt x="623" y="139"/>
                    <a:pt x="484"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43"/>
            <p:cNvSpPr/>
            <p:nvPr/>
          </p:nvSpPr>
          <p:spPr>
            <a:xfrm>
              <a:off x="3369971" y="3602368"/>
              <a:ext cx="17153" cy="17153"/>
            </a:xfrm>
            <a:custGeom>
              <a:avLst/>
              <a:gdLst/>
              <a:ahLst/>
              <a:cxnLst/>
              <a:rect l="l" t="t" r="r" b="b"/>
              <a:pathLst>
                <a:path w="623" h="623" extrusionOk="0">
                  <a:moveTo>
                    <a:pt x="312" y="0"/>
                  </a:moveTo>
                  <a:cubicBezTo>
                    <a:pt x="139" y="0"/>
                    <a:pt x="0" y="139"/>
                    <a:pt x="0" y="313"/>
                  </a:cubicBezTo>
                  <a:cubicBezTo>
                    <a:pt x="0" y="484"/>
                    <a:pt x="139" y="623"/>
                    <a:pt x="312" y="623"/>
                  </a:cubicBezTo>
                  <a:cubicBezTo>
                    <a:pt x="484" y="623"/>
                    <a:pt x="622" y="484"/>
                    <a:pt x="622" y="313"/>
                  </a:cubicBezTo>
                  <a:cubicBezTo>
                    <a:pt x="622" y="139"/>
                    <a:pt x="484"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43"/>
            <p:cNvSpPr/>
            <p:nvPr/>
          </p:nvSpPr>
          <p:spPr>
            <a:xfrm>
              <a:off x="3406424" y="3602368"/>
              <a:ext cx="17208" cy="17153"/>
            </a:xfrm>
            <a:custGeom>
              <a:avLst/>
              <a:gdLst/>
              <a:ahLst/>
              <a:cxnLst/>
              <a:rect l="l" t="t" r="r" b="b"/>
              <a:pathLst>
                <a:path w="625" h="623" extrusionOk="0">
                  <a:moveTo>
                    <a:pt x="313" y="0"/>
                  </a:moveTo>
                  <a:cubicBezTo>
                    <a:pt x="142" y="0"/>
                    <a:pt x="1" y="139"/>
                    <a:pt x="1" y="313"/>
                  </a:cubicBezTo>
                  <a:cubicBezTo>
                    <a:pt x="1" y="484"/>
                    <a:pt x="142" y="623"/>
                    <a:pt x="313" y="623"/>
                  </a:cubicBezTo>
                  <a:cubicBezTo>
                    <a:pt x="484" y="623"/>
                    <a:pt x="625" y="484"/>
                    <a:pt x="625" y="313"/>
                  </a:cubicBezTo>
                  <a:cubicBezTo>
                    <a:pt x="625" y="139"/>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43"/>
            <p:cNvSpPr/>
            <p:nvPr/>
          </p:nvSpPr>
          <p:spPr>
            <a:xfrm>
              <a:off x="3443015" y="3602368"/>
              <a:ext cx="17153" cy="17153"/>
            </a:xfrm>
            <a:custGeom>
              <a:avLst/>
              <a:gdLst/>
              <a:ahLst/>
              <a:cxnLst/>
              <a:rect l="l" t="t" r="r" b="b"/>
              <a:pathLst>
                <a:path w="623" h="623" extrusionOk="0">
                  <a:moveTo>
                    <a:pt x="310" y="0"/>
                  </a:moveTo>
                  <a:cubicBezTo>
                    <a:pt x="139" y="0"/>
                    <a:pt x="0" y="139"/>
                    <a:pt x="0" y="313"/>
                  </a:cubicBezTo>
                  <a:cubicBezTo>
                    <a:pt x="0" y="484"/>
                    <a:pt x="139" y="623"/>
                    <a:pt x="310" y="623"/>
                  </a:cubicBezTo>
                  <a:cubicBezTo>
                    <a:pt x="484" y="623"/>
                    <a:pt x="622" y="484"/>
                    <a:pt x="622" y="313"/>
                  </a:cubicBezTo>
                  <a:cubicBezTo>
                    <a:pt x="622" y="139"/>
                    <a:pt x="484" y="0"/>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43"/>
            <p:cNvSpPr/>
            <p:nvPr/>
          </p:nvSpPr>
          <p:spPr>
            <a:xfrm>
              <a:off x="3479523" y="3602368"/>
              <a:ext cx="17208" cy="17153"/>
            </a:xfrm>
            <a:custGeom>
              <a:avLst/>
              <a:gdLst/>
              <a:ahLst/>
              <a:cxnLst/>
              <a:rect l="l" t="t" r="r" b="b"/>
              <a:pathLst>
                <a:path w="625" h="623" extrusionOk="0">
                  <a:moveTo>
                    <a:pt x="313" y="0"/>
                  </a:moveTo>
                  <a:cubicBezTo>
                    <a:pt x="141" y="0"/>
                    <a:pt x="1" y="139"/>
                    <a:pt x="1" y="313"/>
                  </a:cubicBezTo>
                  <a:cubicBezTo>
                    <a:pt x="1" y="484"/>
                    <a:pt x="141" y="623"/>
                    <a:pt x="313" y="623"/>
                  </a:cubicBezTo>
                  <a:cubicBezTo>
                    <a:pt x="484" y="623"/>
                    <a:pt x="625" y="484"/>
                    <a:pt x="625" y="313"/>
                  </a:cubicBezTo>
                  <a:cubicBezTo>
                    <a:pt x="625" y="139"/>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43"/>
            <p:cNvSpPr/>
            <p:nvPr/>
          </p:nvSpPr>
          <p:spPr>
            <a:xfrm>
              <a:off x="3516114" y="3602368"/>
              <a:ext cx="17153" cy="17153"/>
            </a:xfrm>
            <a:custGeom>
              <a:avLst/>
              <a:gdLst/>
              <a:ahLst/>
              <a:cxnLst/>
              <a:rect l="l" t="t" r="r" b="b"/>
              <a:pathLst>
                <a:path w="623" h="623" extrusionOk="0">
                  <a:moveTo>
                    <a:pt x="312" y="0"/>
                  </a:moveTo>
                  <a:cubicBezTo>
                    <a:pt x="139" y="0"/>
                    <a:pt x="0" y="139"/>
                    <a:pt x="0" y="313"/>
                  </a:cubicBezTo>
                  <a:cubicBezTo>
                    <a:pt x="0" y="484"/>
                    <a:pt x="139" y="623"/>
                    <a:pt x="312" y="623"/>
                  </a:cubicBezTo>
                  <a:cubicBezTo>
                    <a:pt x="483" y="623"/>
                    <a:pt x="622" y="484"/>
                    <a:pt x="622" y="313"/>
                  </a:cubicBezTo>
                  <a:cubicBezTo>
                    <a:pt x="622" y="139"/>
                    <a:pt x="483"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43"/>
            <p:cNvSpPr/>
            <p:nvPr/>
          </p:nvSpPr>
          <p:spPr>
            <a:xfrm>
              <a:off x="3552567" y="3602368"/>
              <a:ext cx="17208" cy="17153"/>
            </a:xfrm>
            <a:custGeom>
              <a:avLst/>
              <a:gdLst/>
              <a:ahLst/>
              <a:cxnLst/>
              <a:rect l="l" t="t" r="r" b="b"/>
              <a:pathLst>
                <a:path w="625" h="623" extrusionOk="0">
                  <a:moveTo>
                    <a:pt x="313" y="0"/>
                  </a:moveTo>
                  <a:cubicBezTo>
                    <a:pt x="140" y="0"/>
                    <a:pt x="1" y="139"/>
                    <a:pt x="1" y="313"/>
                  </a:cubicBezTo>
                  <a:cubicBezTo>
                    <a:pt x="1" y="484"/>
                    <a:pt x="140" y="623"/>
                    <a:pt x="313" y="623"/>
                  </a:cubicBezTo>
                  <a:cubicBezTo>
                    <a:pt x="484" y="623"/>
                    <a:pt x="625" y="484"/>
                    <a:pt x="625" y="313"/>
                  </a:cubicBezTo>
                  <a:cubicBezTo>
                    <a:pt x="625" y="139"/>
                    <a:pt x="484" y="0"/>
                    <a:pt x="3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43"/>
            <p:cNvSpPr/>
            <p:nvPr/>
          </p:nvSpPr>
          <p:spPr>
            <a:xfrm>
              <a:off x="3589103" y="3602368"/>
              <a:ext cx="17208" cy="17153"/>
            </a:xfrm>
            <a:custGeom>
              <a:avLst/>
              <a:gdLst/>
              <a:ahLst/>
              <a:cxnLst/>
              <a:rect l="l" t="t" r="r" b="b"/>
              <a:pathLst>
                <a:path w="625" h="623" extrusionOk="0">
                  <a:moveTo>
                    <a:pt x="312" y="0"/>
                  </a:moveTo>
                  <a:cubicBezTo>
                    <a:pt x="141" y="0"/>
                    <a:pt x="0" y="139"/>
                    <a:pt x="0" y="313"/>
                  </a:cubicBezTo>
                  <a:cubicBezTo>
                    <a:pt x="0" y="484"/>
                    <a:pt x="141" y="623"/>
                    <a:pt x="312" y="623"/>
                  </a:cubicBezTo>
                  <a:cubicBezTo>
                    <a:pt x="485" y="623"/>
                    <a:pt x="624" y="484"/>
                    <a:pt x="624" y="313"/>
                  </a:cubicBezTo>
                  <a:cubicBezTo>
                    <a:pt x="624" y="139"/>
                    <a:pt x="485" y="0"/>
                    <a:pt x="3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43"/>
            <p:cNvSpPr/>
            <p:nvPr/>
          </p:nvSpPr>
          <p:spPr>
            <a:xfrm>
              <a:off x="3254803" y="3264764"/>
              <a:ext cx="285484" cy="129403"/>
            </a:xfrm>
            <a:custGeom>
              <a:avLst/>
              <a:gdLst/>
              <a:ahLst/>
              <a:cxnLst/>
              <a:rect l="l" t="t" r="r" b="b"/>
              <a:pathLst>
                <a:path w="10369" h="4700" extrusionOk="0">
                  <a:moveTo>
                    <a:pt x="674" y="0"/>
                  </a:moveTo>
                  <a:cubicBezTo>
                    <a:pt x="303" y="0"/>
                    <a:pt x="0" y="303"/>
                    <a:pt x="0" y="674"/>
                  </a:cubicBezTo>
                  <a:lnTo>
                    <a:pt x="0" y="4410"/>
                  </a:lnTo>
                  <a:cubicBezTo>
                    <a:pt x="0" y="4568"/>
                    <a:pt x="131" y="4699"/>
                    <a:pt x="291" y="4699"/>
                  </a:cubicBezTo>
                  <a:cubicBezTo>
                    <a:pt x="451" y="4699"/>
                    <a:pt x="580" y="4568"/>
                    <a:pt x="580" y="4410"/>
                  </a:cubicBezTo>
                  <a:lnTo>
                    <a:pt x="580" y="674"/>
                  </a:lnTo>
                  <a:cubicBezTo>
                    <a:pt x="580" y="623"/>
                    <a:pt x="624" y="581"/>
                    <a:pt x="674" y="581"/>
                  </a:cubicBezTo>
                  <a:lnTo>
                    <a:pt x="9693" y="581"/>
                  </a:lnTo>
                  <a:cubicBezTo>
                    <a:pt x="9744" y="581"/>
                    <a:pt x="9786" y="625"/>
                    <a:pt x="9786" y="674"/>
                  </a:cubicBezTo>
                  <a:lnTo>
                    <a:pt x="9786" y="4410"/>
                  </a:lnTo>
                  <a:cubicBezTo>
                    <a:pt x="9786" y="4568"/>
                    <a:pt x="9915" y="4699"/>
                    <a:pt x="10075" y="4699"/>
                  </a:cubicBezTo>
                  <a:cubicBezTo>
                    <a:pt x="10235" y="4699"/>
                    <a:pt x="10367" y="4568"/>
                    <a:pt x="10367" y="4410"/>
                  </a:cubicBezTo>
                  <a:lnTo>
                    <a:pt x="10367" y="674"/>
                  </a:lnTo>
                  <a:cubicBezTo>
                    <a:pt x="10368" y="305"/>
                    <a:pt x="10064" y="0"/>
                    <a:pt x="96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43"/>
            <p:cNvSpPr/>
            <p:nvPr/>
          </p:nvSpPr>
          <p:spPr>
            <a:xfrm>
              <a:off x="3254748" y="3420846"/>
              <a:ext cx="285540" cy="129403"/>
            </a:xfrm>
            <a:custGeom>
              <a:avLst/>
              <a:gdLst/>
              <a:ahLst/>
              <a:cxnLst/>
              <a:rect l="l" t="t" r="r" b="b"/>
              <a:pathLst>
                <a:path w="10371" h="4700" extrusionOk="0">
                  <a:moveTo>
                    <a:pt x="291" y="1"/>
                  </a:moveTo>
                  <a:cubicBezTo>
                    <a:pt x="131" y="1"/>
                    <a:pt x="0" y="132"/>
                    <a:pt x="0" y="290"/>
                  </a:cubicBezTo>
                  <a:lnTo>
                    <a:pt x="0" y="4026"/>
                  </a:lnTo>
                  <a:cubicBezTo>
                    <a:pt x="0" y="4397"/>
                    <a:pt x="303" y="4700"/>
                    <a:pt x="674" y="4700"/>
                  </a:cubicBezTo>
                  <a:lnTo>
                    <a:pt x="7717" y="4700"/>
                  </a:lnTo>
                  <a:cubicBezTo>
                    <a:pt x="7942" y="4700"/>
                    <a:pt x="8153" y="4612"/>
                    <a:pt x="8313" y="4454"/>
                  </a:cubicBezTo>
                  <a:lnTo>
                    <a:pt x="10119" y="2665"/>
                  </a:lnTo>
                  <a:cubicBezTo>
                    <a:pt x="10277" y="2509"/>
                    <a:pt x="10369" y="2289"/>
                    <a:pt x="10369" y="2066"/>
                  </a:cubicBezTo>
                  <a:lnTo>
                    <a:pt x="10369" y="292"/>
                  </a:lnTo>
                  <a:cubicBezTo>
                    <a:pt x="10370" y="132"/>
                    <a:pt x="10239" y="1"/>
                    <a:pt x="10077" y="1"/>
                  </a:cubicBezTo>
                  <a:cubicBezTo>
                    <a:pt x="9919" y="1"/>
                    <a:pt x="9788" y="132"/>
                    <a:pt x="9788" y="292"/>
                  </a:cubicBezTo>
                  <a:lnTo>
                    <a:pt x="9788" y="2066"/>
                  </a:lnTo>
                  <a:cubicBezTo>
                    <a:pt x="9788" y="2134"/>
                    <a:pt x="9760" y="2205"/>
                    <a:pt x="9710" y="2254"/>
                  </a:cubicBezTo>
                  <a:lnTo>
                    <a:pt x="7904" y="4043"/>
                  </a:lnTo>
                  <a:cubicBezTo>
                    <a:pt x="7854" y="4093"/>
                    <a:pt x="7788" y="4119"/>
                    <a:pt x="7717" y="4119"/>
                  </a:cubicBezTo>
                  <a:lnTo>
                    <a:pt x="674" y="4119"/>
                  </a:lnTo>
                  <a:cubicBezTo>
                    <a:pt x="622" y="4119"/>
                    <a:pt x="581" y="4076"/>
                    <a:pt x="581" y="4026"/>
                  </a:cubicBezTo>
                  <a:lnTo>
                    <a:pt x="581" y="290"/>
                  </a:lnTo>
                  <a:cubicBezTo>
                    <a:pt x="581" y="132"/>
                    <a:pt x="451" y="1"/>
                    <a:pt x="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43"/>
            <p:cNvSpPr/>
            <p:nvPr/>
          </p:nvSpPr>
          <p:spPr>
            <a:xfrm>
              <a:off x="3124464" y="3134508"/>
              <a:ext cx="546190" cy="546025"/>
            </a:xfrm>
            <a:custGeom>
              <a:avLst/>
              <a:gdLst/>
              <a:ahLst/>
              <a:cxnLst/>
              <a:rect l="l" t="t" r="r" b="b"/>
              <a:pathLst>
                <a:path w="19838" h="19832" extrusionOk="0">
                  <a:moveTo>
                    <a:pt x="17563" y="1704"/>
                  </a:moveTo>
                  <a:cubicBezTo>
                    <a:pt x="17873" y="1704"/>
                    <a:pt x="18128" y="1959"/>
                    <a:pt x="18128" y="2271"/>
                  </a:cubicBezTo>
                  <a:lnTo>
                    <a:pt x="18128" y="3137"/>
                  </a:lnTo>
                  <a:lnTo>
                    <a:pt x="18128" y="5396"/>
                  </a:lnTo>
                  <a:lnTo>
                    <a:pt x="18128" y="7657"/>
                  </a:lnTo>
                  <a:lnTo>
                    <a:pt x="18128" y="9916"/>
                  </a:lnTo>
                  <a:lnTo>
                    <a:pt x="18128" y="12177"/>
                  </a:lnTo>
                  <a:lnTo>
                    <a:pt x="18128" y="14436"/>
                  </a:lnTo>
                  <a:lnTo>
                    <a:pt x="18128" y="16697"/>
                  </a:lnTo>
                  <a:lnTo>
                    <a:pt x="18128" y="17557"/>
                  </a:lnTo>
                  <a:cubicBezTo>
                    <a:pt x="18128" y="17869"/>
                    <a:pt x="17873" y="18124"/>
                    <a:pt x="17563" y="18124"/>
                  </a:cubicBezTo>
                  <a:lnTo>
                    <a:pt x="2275" y="18124"/>
                  </a:lnTo>
                  <a:cubicBezTo>
                    <a:pt x="1963" y="18124"/>
                    <a:pt x="1710" y="17869"/>
                    <a:pt x="1710" y="17557"/>
                  </a:cubicBezTo>
                  <a:lnTo>
                    <a:pt x="1710" y="2271"/>
                  </a:lnTo>
                  <a:cubicBezTo>
                    <a:pt x="1710" y="1959"/>
                    <a:pt x="1963" y="1704"/>
                    <a:pt x="2275" y="1704"/>
                  </a:cubicBezTo>
                  <a:close/>
                  <a:moveTo>
                    <a:pt x="3137" y="0"/>
                  </a:moveTo>
                  <a:cubicBezTo>
                    <a:pt x="2977" y="0"/>
                    <a:pt x="2846" y="132"/>
                    <a:pt x="2846" y="291"/>
                  </a:cubicBezTo>
                  <a:lnTo>
                    <a:pt x="2846" y="1125"/>
                  </a:lnTo>
                  <a:lnTo>
                    <a:pt x="2275" y="1125"/>
                  </a:lnTo>
                  <a:cubicBezTo>
                    <a:pt x="1643" y="1125"/>
                    <a:pt x="1126" y="1643"/>
                    <a:pt x="1126" y="2275"/>
                  </a:cubicBezTo>
                  <a:lnTo>
                    <a:pt x="1126" y="2845"/>
                  </a:lnTo>
                  <a:lnTo>
                    <a:pt x="292" y="2845"/>
                  </a:lnTo>
                  <a:cubicBezTo>
                    <a:pt x="132" y="2845"/>
                    <a:pt x="1" y="2977"/>
                    <a:pt x="1" y="3137"/>
                  </a:cubicBezTo>
                  <a:cubicBezTo>
                    <a:pt x="1" y="3295"/>
                    <a:pt x="132" y="3426"/>
                    <a:pt x="292" y="3426"/>
                  </a:cubicBezTo>
                  <a:lnTo>
                    <a:pt x="1126" y="3426"/>
                  </a:lnTo>
                  <a:lnTo>
                    <a:pt x="1126" y="5106"/>
                  </a:lnTo>
                  <a:lnTo>
                    <a:pt x="292" y="5106"/>
                  </a:lnTo>
                  <a:cubicBezTo>
                    <a:pt x="132" y="5106"/>
                    <a:pt x="1" y="5236"/>
                    <a:pt x="1" y="5396"/>
                  </a:cubicBezTo>
                  <a:cubicBezTo>
                    <a:pt x="1" y="5556"/>
                    <a:pt x="132" y="5687"/>
                    <a:pt x="292" y="5687"/>
                  </a:cubicBezTo>
                  <a:lnTo>
                    <a:pt x="1126" y="5687"/>
                  </a:lnTo>
                  <a:lnTo>
                    <a:pt x="1126" y="7365"/>
                  </a:lnTo>
                  <a:lnTo>
                    <a:pt x="292" y="7365"/>
                  </a:lnTo>
                  <a:cubicBezTo>
                    <a:pt x="132" y="7365"/>
                    <a:pt x="1" y="7497"/>
                    <a:pt x="1" y="7655"/>
                  </a:cubicBezTo>
                  <a:cubicBezTo>
                    <a:pt x="1" y="7815"/>
                    <a:pt x="132" y="7946"/>
                    <a:pt x="292" y="7946"/>
                  </a:cubicBezTo>
                  <a:lnTo>
                    <a:pt x="1126" y="7946"/>
                  </a:lnTo>
                  <a:lnTo>
                    <a:pt x="1126" y="9624"/>
                  </a:lnTo>
                  <a:lnTo>
                    <a:pt x="292" y="9624"/>
                  </a:lnTo>
                  <a:cubicBezTo>
                    <a:pt x="132" y="9624"/>
                    <a:pt x="1" y="9756"/>
                    <a:pt x="1" y="9916"/>
                  </a:cubicBezTo>
                  <a:cubicBezTo>
                    <a:pt x="1" y="10076"/>
                    <a:pt x="132" y="10205"/>
                    <a:pt x="292" y="10205"/>
                  </a:cubicBezTo>
                  <a:lnTo>
                    <a:pt x="1126" y="10205"/>
                  </a:lnTo>
                  <a:lnTo>
                    <a:pt x="1126" y="11885"/>
                  </a:lnTo>
                  <a:lnTo>
                    <a:pt x="292" y="11885"/>
                  </a:lnTo>
                  <a:cubicBezTo>
                    <a:pt x="132" y="11885"/>
                    <a:pt x="1" y="12017"/>
                    <a:pt x="1" y="12175"/>
                  </a:cubicBezTo>
                  <a:cubicBezTo>
                    <a:pt x="1" y="12335"/>
                    <a:pt x="132" y="12466"/>
                    <a:pt x="292" y="12466"/>
                  </a:cubicBezTo>
                  <a:lnTo>
                    <a:pt x="1126" y="12466"/>
                  </a:lnTo>
                  <a:lnTo>
                    <a:pt x="1126" y="14144"/>
                  </a:lnTo>
                  <a:lnTo>
                    <a:pt x="292" y="14144"/>
                  </a:lnTo>
                  <a:cubicBezTo>
                    <a:pt x="132" y="14144"/>
                    <a:pt x="1" y="14276"/>
                    <a:pt x="1" y="14436"/>
                  </a:cubicBezTo>
                  <a:cubicBezTo>
                    <a:pt x="1" y="14596"/>
                    <a:pt x="132" y="14725"/>
                    <a:pt x="292" y="14725"/>
                  </a:cubicBezTo>
                  <a:lnTo>
                    <a:pt x="1126" y="14725"/>
                  </a:lnTo>
                  <a:lnTo>
                    <a:pt x="1126" y="16405"/>
                  </a:lnTo>
                  <a:lnTo>
                    <a:pt x="292" y="16405"/>
                  </a:lnTo>
                  <a:cubicBezTo>
                    <a:pt x="132" y="16405"/>
                    <a:pt x="1" y="16537"/>
                    <a:pt x="1" y="16695"/>
                  </a:cubicBezTo>
                  <a:cubicBezTo>
                    <a:pt x="1" y="16855"/>
                    <a:pt x="132" y="16986"/>
                    <a:pt x="292" y="16986"/>
                  </a:cubicBezTo>
                  <a:lnTo>
                    <a:pt x="1126" y="16986"/>
                  </a:lnTo>
                  <a:lnTo>
                    <a:pt x="1126" y="17557"/>
                  </a:lnTo>
                  <a:cubicBezTo>
                    <a:pt x="1126" y="18189"/>
                    <a:pt x="1643" y="18706"/>
                    <a:pt x="2275" y="18706"/>
                  </a:cubicBezTo>
                  <a:lnTo>
                    <a:pt x="2846" y="18706"/>
                  </a:lnTo>
                  <a:lnTo>
                    <a:pt x="2846" y="19540"/>
                  </a:lnTo>
                  <a:cubicBezTo>
                    <a:pt x="2846" y="19700"/>
                    <a:pt x="2977" y="19831"/>
                    <a:pt x="3137" y="19831"/>
                  </a:cubicBezTo>
                  <a:cubicBezTo>
                    <a:pt x="3295" y="19831"/>
                    <a:pt x="3427" y="19700"/>
                    <a:pt x="3427" y="19540"/>
                  </a:cubicBezTo>
                  <a:lnTo>
                    <a:pt x="3427" y="18706"/>
                  </a:lnTo>
                  <a:lnTo>
                    <a:pt x="5107" y="18706"/>
                  </a:lnTo>
                  <a:lnTo>
                    <a:pt x="5107" y="19540"/>
                  </a:lnTo>
                  <a:cubicBezTo>
                    <a:pt x="5107" y="19700"/>
                    <a:pt x="5236" y="19831"/>
                    <a:pt x="5396" y="19831"/>
                  </a:cubicBezTo>
                  <a:cubicBezTo>
                    <a:pt x="5556" y="19831"/>
                    <a:pt x="5686" y="19700"/>
                    <a:pt x="5686" y="19540"/>
                  </a:cubicBezTo>
                  <a:lnTo>
                    <a:pt x="5686" y="18706"/>
                  </a:lnTo>
                  <a:lnTo>
                    <a:pt x="7366" y="18706"/>
                  </a:lnTo>
                  <a:lnTo>
                    <a:pt x="7366" y="19540"/>
                  </a:lnTo>
                  <a:cubicBezTo>
                    <a:pt x="7366" y="19700"/>
                    <a:pt x="7497" y="19831"/>
                    <a:pt x="7655" y="19831"/>
                  </a:cubicBezTo>
                  <a:cubicBezTo>
                    <a:pt x="7815" y="19831"/>
                    <a:pt x="7947" y="19700"/>
                    <a:pt x="7947" y="19540"/>
                  </a:cubicBezTo>
                  <a:lnTo>
                    <a:pt x="7947" y="18706"/>
                  </a:lnTo>
                  <a:lnTo>
                    <a:pt x="9625" y="18706"/>
                  </a:lnTo>
                  <a:lnTo>
                    <a:pt x="9625" y="19540"/>
                  </a:lnTo>
                  <a:cubicBezTo>
                    <a:pt x="9625" y="19700"/>
                    <a:pt x="9756" y="19831"/>
                    <a:pt x="9916" y="19831"/>
                  </a:cubicBezTo>
                  <a:cubicBezTo>
                    <a:pt x="10076" y="19831"/>
                    <a:pt x="10206" y="19700"/>
                    <a:pt x="10206" y="19540"/>
                  </a:cubicBezTo>
                  <a:lnTo>
                    <a:pt x="10206" y="18706"/>
                  </a:lnTo>
                  <a:lnTo>
                    <a:pt x="11886" y="18706"/>
                  </a:lnTo>
                  <a:lnTo>
                    <a:pt x="11886" y="19540"/>
                  </a:lnTo>
                  <a:cubicBezTo>
                    <a:pt x="11886" y="19700"/>
                    <a:pt x="12017" y="19831"/>
                    <a:pt x="12175" y="19831"/>
                  </a:cubicBezTo>
                  <a:cubicBezTo>
                    <a:pt x="12335" y="19831"/>
                    <a:pt x="12467" y="19700"/>
                    <a:pt x="12467" y="19540"/>
                  </a:cubicBezTo>
                  <a:lnTo>
                    <a:pt x="12467" y="18706"/>
                  </a:lnTo>
                  <a:lnTo>
                    <a:pt x="14145" y="18706"/>
                  </a:lnTo>
                  <a:lnTo>
                    <a:pt x="14145" y="19540"/>
                  </a:lnTo>
                  <a:cubicBezTo>
                    <a:pt x="14145" y="19700"/>
                    <a:pt x="14276" y="19831"/>
                    <a:pt x="14436" y="19831"/>
                  </a:cubicBezTo>
                  <a:cubicBezTo>
                    <a:pt x="14596" y="19831"/>
                    <a:pt x="14726" y="19700"/>
                    <a:pt x="14726" y="19540"/>
                  </a:cubicBezTo>
                  <a:lnTo>
                    <a:pt x="14726" y="18706"/>
                  </a:lnTo>
                  <a:lnTo>
                    <a:pt x="16406" y="18706"/>
                  </a:lnTo>
                  <a:lnTo>
                    <a:pt x="16406" y="19540"/>
                  </a:lnTo>
                  <a:cubicBezTo>
                    <a:pt x="16406" y="19700"/>
                    <a:pt x="16537" y="19831"/>
                    <a:pt x="16695" y="19831"/>
                  </a:cubicBezTo>
                  <a:cubicBezTo>
                    <a:pt x="16855" y="19831"/>
                    <a:pt x="16987" y="19700"/>
                    <a:pt x="16987" y="19540"/>
                  </a:cubicBezTo>
                  <a:lnTo>
                    <a:pt x="16987" y="18706"/>
                  </a:lnTo>
                  <a:lnTo>
                    <a:pt x="17558" y="18706"/>
                  </a:lnTo>
                  <a:cubicBezTo>
                    <a:pt x="18189" y="18706"/>
                    <a:pt x="18707" y="18189"/>
                    <a:pt x="18707" y="17557"/>
                  </a:cubicBezTo>
                  <a:lnTo>
                    <a:pt x="18707" y="16986"/>
                  </a:lnTo>
                  <a:lnTo>
                    <a:pt x="19541" y="16986"/>
                  </a:lnTo>
                  <a:cubicBezTo>
                    <a:pt x="19700" y="16986"/>
                    <a:pt x="19832" y="16855"/>
                    <a:pt x="19832" y="16695"/>
                  </a:cubicBezTo>
                  <a:cubicBezTo>
                    <a:pt x="19832" y="16537"/>
                    <a:pt x="19700" y="16405"/>
                    <a:pt x="19541" y="16405"/>
                  </a:cubicBezTo>
                  <a:lnTo>
                    <a:pt x="18707" y="16405"/>
                  </a:lnTo>
                  <a:lnTo>
                    <a:pt x="18707" y="14725"/>
                  </a:lnTo>
                  <a:lnTo>
                    <a:pt x="19541" y="14725"/>
                  </a:lnTo>
                  <a:cubicBezTo>
                    <a:pt x="19700" y="14725"/>
                    <a:pt x="19832" y="14596"/>
                    <a:pt x="19832" y="14436"/>
                  </a:cubicBezTo>
                  <a:cubicBezTo>
                    <a:pt x="19832" y="14276"/>
                    <a:pt x="19700" y="14144"/>
                    <a:pt x="19541" y="14144"/>
                  </a:cubicBezTo>
                  <a:lnTo>
                    <a:pt x="18707" y="14144"/>
                  </a:lnTo>
                  <a:lnTo>
                    <a:pt x="18707" y="12466"/>
                  </a:lnTo>
                  <a:lnTo>
                    <a:pt x="19541" y="12466"/>
                  </a:lnTo>
                  <a:cubicBezTo>
                    <a:pt x="19700" y="12466"/>
                    <a:pt x="19832" y="12335"/>
                    <a:pt x="19832" y="12175"/>
                  </a:cubicBezTo>
                  <a:cubicBezTo>
                    <a:pt x="19832" y="12017"/>
                    <a:pt x="19700" y="11885"/>
                    <a:pt x="19541" y="11885"/>
                  </a:cubicBezTo>
                  <a:lnTo>
                    <a:pt x="18707" y="11885"/>
                  </a:lnTo>
                  <a:lnTo>
                    <a:pt x="18707" y="10205"/>
                  </a:lnTo>
                  <a:lnTo>
                    <a:pt x="19541" y="10205"/>
                  </a:lnTo>
                  <a:cubicBezTo>
                    <a:pt x="19700" y="10205"/>
                    <a:pt x="19832" y="10076"/>
                    <a:pt x="19832" y="9916"/>
                  </a:cubicBezTo>
                  <a:cubicBezTo>
                    <a:pt x="19832" y="9756"/>
                    <a:pt x="19700" y="9624"/>
                    <a:pt x="19541" y="9624"/>
                  </a:cubicBezTo>
                  <a:lnTo>
                    <a:pt x="18707" y="9624"/>
                  </a:lnTo>
                  <a:lnTo>
                    <a:pt x="18707" y="7946"/>
                  </a:lnTo>
                  <a:lnTo>
                    <a:pt x="19541" y="7946"/>
                  </a:lnTo>
                  <a:cubicBezTo>
                    <a:pt x="19700" y="7946"/>
                    <a:pt x="19832" y="7815"/>
                    <a:pt x="19832" y="7655"/>
                  </a:cubicBezTo>
                  <a:cubicBezTo>
                    <a:pt x="19832" y="7497"/>
                    <a:pt x="19700" y="7365"/>
                    <a:pt x="19541" y="7365"/>
                  </a:cubicBezTo>
                  <a:lnTo>
                    <a:pt x="18707" y="7365"/>
                  </a:lnTo>
                  <a:lnTo>
                    <a:pt x="18707" y="5687"/>
                  </a:lnTo>
                  <a:lnTo>
                    <a:pt x="19546" y="5687"/>
                  </a:lnTo>
                  <a:cubicBezTo>
                    <a:pt x="19706" y="5687"/>
                    <a:pt x="19837" y="5556"/>
                    <a:pt x="19837" y="5396"/>
                  </a:cubicBezTo>
                  <a:cubicBezTo>
                    <a:pt x="19837" y="5236"/>
                    <a:pt x="19706" y="5106"/>
                    <a:pt x="19546" y="5106"/>
                  </a:cubicBezTo>
                  <a:lnTo>
                    <a:pt x="18711" y="5106"/>
                  </a:lnTo>
                  <a:lnTo>
                    <a:pt x="18711" y="3426"/>
                  </a:lnTo>
                  <a:lnTo>
                    <a:pt x="19546" y="3426"/>
                  </a:lnTo>
                  <a:cubicBezTo>
                    <a:pt x="19706" y="3426"/>
                    <a:pt x="19837" y="3295"/>
                    <a:pt x="19837" y="3137"/>
                  </a:cubicBezTo>
                  <a:cubicBezTo>
                    <a:pt x="19837" y="2977"/>
                    <a:pt x="19706" y="2845"/>
                    <a:pt x="19546" y="2845"/>
                  </a:cubicBezTo>
                  <a:lnTo>
                    <a:pt x="18711" y="2845"/>
                  </a:lnTo>
                  <a:lnTo>
                    <a:pt x="18711" y="2275"/>
                  </a:lnTo>
                  <a:cubicBezTo>
                    <a:pt x="18711" y="1643"/>
                    <a:pt x="18195" y="1125"/>
                    <a:pt x="17563" y="1125"/>
                  </a:cubicBezTo>
                  <a:lnTo>
                    <a:pt x="16992" y="1125"/>
                  </a:lnTo>
                  <a:lnTo>
                    <a:pt x="16992" y="291"/>
                  </a:lnTo>
                  <a:cubicBezTo>
                    <a:pt x="16992" y="132"/>
                    <a:pt x="16861" y="0"/>
                    <a:pt x="16701" y="0"/>
                  </a:cubicBezTo>
                  <a:cubicBezTo>
                    <a:pt x="16541" y="0"/>
                    <a:pt x="16412" y="132"/>
                    <a:pt x="16412" y="291"/>
                  </a:cubicBezTo>
                  <a:lnTo>
                    <a:pt x="16412" y="1125"/>
                  </a:lnTo>
                  <a:lnTo>
                    <a:pt x="14731" y="1125"/>
                  </a:lnTo>
                  <a:lnTo>
                    <a:pt x="14731" y="291"/>
                  </a:lnTo>
                  <a:cubicBezTo>
                    <a:pt x="14731" y="132"/>
                    <a:pt x="14600" y="0"/>
                    <a:pt x="14442" y="0"/>
                  </a:cubicBezTo>
                  <a:cubicBezTo>
                    <a:pt x="14282" y="0"/>
                    <a:pt x="14151" y="132"/>
                    <a:pt x="14151" y="291"/>
                  </a:cubicBezTo>
                  <a:lnTo>
                    <a:pt x="14151" y="1125"/>
                  </a:lnTo>
                  <a:lnTo>
                    <a:pt x="12472" y="1125"/>
                  </a:lnTo>
                  <a:lnTo>
                    <a:pt x="12472" y="291"/>
                  </a:lnTo>
                  <a:cubicBezTo>
                    <a:pt x="12472" y="132"/>
                    <a:pt x="12341" y="0"/>
                    <a:pt x="12181" y="0"/>
                  </a:cubicBezTo>
                  <a:cubicBezTo>
                    <a:pt x="12021" y="0"/>
                    <a:pt x="11892" y="132"/>
                    <a:pt x="11892" y="291"/>
                  </a:cubicBezTo>
                  <a:lnTo>
                    <a:pt x="11892" y="1125"/>
                  </a:lnTo>
                  <a:lnTo>
                    <a:pt x="10211" y="1125"/>
                  </a:lnTo>
                  <a:lnTo>
                    <a:pt x="10211" y="291"/>
                  </a:lnTo>
                  <a:cubicBezTo>
                    <a:pt x="10211" y="132"/>
                    <a:pt x="10080" y="0"/>
                    <a:pt x="9922" y="0"/>
                  </a:cubicBezTo>
                  <a:cubicBezTo>
                    <a:pt x="9762" y="0"/>
                    <a:pt x="9631" y="132"/>
                    <a:pt x="9631" y="291"/>
                  </a:cubicBezTo>
                  <a:lnTo>
                    <a:pt x="9631" y="1125"/>
                  </a:lnTo>
                  <a:lnTo>
                    <a:pt x="7947" y="1125"/>
                  </a:lnTo>
                  <a:lnTo>
                    <a:pt x="7947" y="291"/>
                  </a:lnTo>
                  <a:cubicBezTo>
                    <a:pt x="7947" y="132"/>
                    <a:pt x="7815" y="0"/>
                    <a:pt x="7657" y="0"/>
                  </a:cubicBezTo>
                  <a:cubicBezTo>
                    <a:pt x="7497" y="0"/>
                    <a:pt x="7366" y="132"/>
                    <a:pt x="7366" y="291"/>
                  </a:cubicBezTo>
                  <a:lnTo>
                    <a:pt x="7366" y="1125"/>
                  </a:lnTo>
                  <a:lnTo>
                    <a:pt x="5687" y="1125"/>
                  </a:lnTo>
                  <a:lnTo>
                    <a:pt x="5687" y="291"/>
                  </a:lnTo>
                  <a:cubicBezTo>
                    <a:pt x="5687" y="132"/>
                    <a:pt x="5556" y="0"/>
                    <a:pt x="5396" y="0"/>
                  </a:cubicBezTo>
                  <a:cubicBezTo>
                    <a:pt x="5236" y="0"/>
                    <a:pt x="5107" y="132"/>
                    <a:pt x="5107" y="291"/>
                  </a:cubicBezTo>
                  <a:lnTo>
                    <a:pt x="5107" y="1125"/>
                  </a:lnTo>
                  <a:lnTo>
                    <a:pt x="3427" y="1125"/>
                  </a:lnTo>
                  <a:lnTo>
                    <a:pt x="3427" y="291"/>
                  </a:lnTo>
                  <a:cubicBezTo>
                    <a:pt x="3427" y="132"/>
                    <a:pt x="3295"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43"/>
          <p:cNvGrpSpPr/>
          <p:nvPr/>
        </p:nvGrpSpPr>
        <p:grpSpPr>
          <a:xfrm>
            <a:off x="5109911" y="1447605"/>
            <a:ext cx="789389" cy="786628"/>
            <a:chOff x="3128814" y="4056874"/>
            <a:chExt cx="548034" cy="546080"/>
          </a:xfrm>
        </p:grpSpPr>
        <p:sp>
          <p:nvSpPr>
            <p:cNvPr id="5039" name="Google Shape;5039;p43"/>
            <p:cNvSpPr/>
            <p:nvPr/>
          </p:nvSpPr>
          <p:spPr>
            <a:xfrm>
              <a:off x="3226334" y="4353702"/>
              <a:ext cx="167122" cy="165195"/>
            </a:xfrm>
            <a:custGeom>
              <a:avLst/>
              <a:gdLst/>
              <a:ahLst/>
              <a:cxnLst/>
              <a:rect l="l" t="t" r="r" b="b"/>
              <a:pathLst>
                <a:path w="6070" h="6000" extrusionOk="0">
                  <a:moveTo>
                    <a:pt x="2126" y="612"/>
                  </a:moveTo>
                  <a:lnTo>
                    <a:pt x="2349" y="832"/>
                  </a:lnTo>
                  <a:lnTo>
                    <a:pt x="3265" y="1748"/>
                  </a:lnTo>
                  <a:lnTo>
                    <a:pt x="5457" y="3942"/>
                  </a:lnTo>
                  <a:lnTo>
                    <a:pt x="4007" y="5392"/>
                  </a:lnTo>
                  <a:lnTo>
                    <a:pt x="2730" y="4115"/>
                  </a:lnTo>
                  <a:lnTo>
                    <a:pt x="1812" y="3200"/>
                  </a:lnTo>
                  <a:lnTo>
                    <a:pt x="676" y="2062"/>
                  </a:lnTo>
                  <a:lnTo>
                    <a:pt x="2126" y="612"/>
                  </a:lnTo>
                  <a:close/>
                  <a:moveTo>
                    <a:pt x="2127" y="1"/>
                  </a:moveTo>
                  <a:cubicBezTo>
                    <a:pt x="1987" y="1"/>
                    <a:pt x="1847" y="54"/>
                    <a:pt x="1740" y="161"/>
                  </a:cubicBezTo>
                  <a:lnTo>
                    <a:pt x="229" y="1672"/>
                  </a:lnTo>
                  <a:cubicBezTo>
                    <a:pt x="124" y="1776"/>
                    <a:pt x="67" y="1915"/>
                    <a:pt x="67" y="2060"/>
                  </a:cubicBezTo>
                  <a:cubicBezTo>
                    <a:pt x="67" y="2207"/>
                    <a:pt x="124" y="2345"/>
                    <a:pt x="229" y="2448"/>
                  </a:cubicBezTo>
                  <a:lnTo>
                    <a:pt x="271" y="2490"/>
                  </a:lnTo>
                  <a:lnTo>
                    <a:pt x="117" y="2646"/>
                  </a:lnTo>
                  <a:cubicBezTo>
                    <a:pt x="1" y="2762"/>
                    <a:pt x="1" y="2947"/>
                    <a:pt x="117" y="3065"/>
                  </a:cubicBezTo>
                  <a:cubicBezTo>
                    <a:pt x="174" y="3122"/>
                    <a:pt x="250" y="3150"/>
                    <a:pt x="326" y="3150"/>
                  </a:cubicBezTo>
                  <a:cubicBezTo>
                    <a:pt x="402" y="3150"/>
                    <a:pt x="478" y="3122"/>
                    <a:pt x="535" y="3065"/>
                  </a:cubicBezTo>
                  <a:lnTo>
                    <a:pt x="690" y="2909"/>
                  </a:lnTo>
                  <a:lnTo>
                    <a:pt x="1188" y="3407"/>
                  </a:lnTo>
                  <a:lnTo>
                    <a:pt x="1032" y="3562"/>
                  </a:lnTo>
                  <a:cubicBezTo>
                    <a:pt x="916" y="3678"/>
                    <a:pt x="916" y="3864"/>
                    <a:pt x="1032" y="3980"/>
                  </a:cubicBezTo>
                  <a:cubicBezTo>
                    <a:pt x="1089" y="4037"/>
                    <a:pt x="1165" y="4066"/>
                    <a:pt x="1241" y="4066"/>
                  </a:cubicBezTo>
                  <a:cubicBezTo>
                    <a:pt x="1318" y="4066"/>
                    <a:pt x="1394" y="4037"/>
                    <a:pt x="1451" y="3980"/>
                  </a:cubicBezTo>
                  <a:lnTo>
                    <a:pt x="1607" y="3826"/>
                  </a:lnTo>
                  <a:lnTo>
                    <a:pt x="2104" y="4323"/>
                  </a:lnTo>
                  <a:lnTo>
                    <a:pt x="1949" y="4477"/>
                  </a:lnTo>
                  <a:cubicBezTo>
                    <a:pt x="1831" y="4593"/>
                    <a:pt x="1831" y="4780"/>
                    <a:pt x="1949" y="4896"/>
                  </a:cubicBezTo>
                  <a:cubicBezTo>
                    <a:pt x="2007" y="4953"/>
                    <a:pt x="2083" y="4981"/>
                    <a:pt x="2159" y="4981"/>
                  </a:cubicBezTo>
                  <a:cubicBezTo>
                    <a:pt x="2235" y="4981"/>
                    <a:pt x="2311" y="4953"/>
                    <a:pt x="2368" y="4896"/>
                  </a:cubicBezTo>
                  <a:lnTo>
                    <a:pt x="2522" y="4742"/>
                  </a:lnTo>
                  <a:lnTo>
                    <a:pt x="3019" y="5238"/>
                  </a:lnTo>
                  <a:lnTo>
                    <a:pt x="2865" y="5392"/>
                  </a:lnTo>
                  <a:cubicBezTo>
                    <a:pt x="2749" y="5510"/>
                    <a:pt x="2749" y="5695"/>
                    <a:pt x="2865" y="5811"/>
                  </a:cubicBezTo>
                  <a:cubicBezTo>
                    <a:pt x="2922" y="5868"/>
                    <a:pt x="2998" y="5897"/>
                    <a:pt x="3074" y="5897"/>
                  </a:cubicBezTo>
                  <a:cubicBezTo>
                    <a:pt x="3150" y="5897"/>
                    <a:pt x="3226" y="5868"/>
                    <a:pt x="3284" y="5811"/>
                  </a:cubicBezTo>
                  <a:lnTo>
                    <a:pt x="3438" y="5657"/>
                  </a:lnTo>
                  <a:lnTo>
                    <a:pt x="3620" y="5840"/>
                  </a:lnTo>
                  <a:cubicBezTo>
                    <a:pt x="3729" y="5948"/>
                    <a:pt x="3868" y="6000"/>
                    <a:pt x="4009" y="6000"/>
                  </a:cubicBezTo>
                  <a:cubicBezTo>
                    <a:pt x="4149" y="6000"/>
                    <a:pt x="4290" y="5948"/>
                    <a:pt x="4397" y="5840"/>
                  </a:cubicBezTo>
                  <a:lnTo>
                    <a:pt x="5908" y="4330"/>
                  </a:lnTo>
                  <a:cubicBezTo>
                    <a:pt x="6013" y="4226"/>
                    <a:pt x="6070" y="4087"/>
                    <a:pt x="6070" y="3942"/>
                  </a:cubicBezTo>
                  <a:cubicBezTo>
                    <a:pt x="6070" y="3798"/>
                    <a:pt x="6009" y="3657"/>
                    <a:pt x="5908" y="3554"/>
                  </a:cubicBezTo>
                  <a:lnTo>
                    <a:pt x="5723" y="3371"/>
                  </a:lnTo>
                  <a:lnTo>
                    <a:pt x="5834" y="3261"/>
                  </a:lnTo>
                  <a:cubicBezTo>
                    <a:pt x="5950" y="3145"/>
                    <a:pt x="5950" y="2960"/>
                    <a:pt x="5834" y="2842"/>
                  </a:cubicBezTo>
                  <a:cubicBezTo>
                    <a:pt x="5776" y="2784"/>
                    <a:pt x="5700" y="2755"/>
                    <a:pt x="5624" y="2755"/>
                  </a:cubicBezTo>
                  <a:cubicBezTo>
                    <a:pt x="5549" y="2755"/>
                    <a:pt x="5473" y="2784"/>
                    <a:pt x="5415" y="2842"/>
                  </a:cubicBezTo>
                  <a:lnTo>
                    <a:pt x="5305" y="2953"/>
                  </a:lnTo>
                  <a:lnTo>
                    <a:pt x="4808" y="2456"/>
                  </a:lnTo>
                  <a:lnTo>
                    <a:pt x="4918" y="2345"/>
                  </a:lnTo>
                  <a:cubicBezTo>
                    <a:pt x="5034" y="2229"/>
                    <a:pt x="5034" y="2043"/>
                    <a:pt x="4918" y="1927"/>
                  </a:cubicBezTo>
                  <a:cubicBezTo>
                    <a:pt x="4859" y="1869"/>
                    <a:pt x="4784" y="1840"/>
                    <a:pt x="4708" y="1840"/>
                  </a:cubicBezTo>
                  <a:cubicBezTo>
                    <a:pt x="4633" y="1840"/>
                    <a:pt x="4558" y="1869"/>
                    <a:pt x="4500" y="1927"/>
                  </a:cubicBezTo>
                  <a:lnTo>
                    <a:pt x="4389" y="2037"/>
                  </a:lnTo>
                  <a:lnTo>
                    <a:pt x="3893" y="1539"/>
                  </a:lnTo>
                  <a:lnTo>
                    <a:pt x="4001" y="1430"/>
                  </a:lnTo>
                  <a:cubicBezTo>
                    <a:pt x="4119" y="1314"/>
                    <a:pt x="4119" y="1127"/>
                    <a:pt x="4001" y="1011"/>
                  </a:cubicBezTo>
                  <a:cubicBezTo>
                    <a:pt x="3943" y="953"/>
                    <a:pt x="3868" y="924"/>
                    <a:pt x="3792" y="924"/>
                  </a:cubicBezTo>
                  <a:cubicBezTo>
                    <a:pt x="3717" y="924"/>
                    <a:pt x="3641" y="953"/>
                    <a:pt x="3582" y="1011"/>
                  </a:cubicBezTo>
                  <a:lnTo>
                    <a:pt x="3474" y="1120"/>
                  </a:lnTo>
                  <a:lnTo>
                    <a:pt x="2977" y="623"/>
                  </a:lnTo>
                  <a:lnTo>
                    <a:pt x="3086" y="515"/>
                  </a:lnTo>
                  <a:cubicBezTo>
                    <a:pt x="3202" y="397"/>
                    <a:pt x="3202" y="212"/>
                    <a:pt x="3086" y="94"/>
                  </a:cubicBezTo>
                  <a:cubicBezTo>
                    <a:pt x="3028" y="36"/>
                    <a:pt x="2952" y="7"/>
                    <a:pt x="2876" y="7"/>
                  </a:cubicBezTo>
                  <a:cubicBezTo>
                    <a:pt x="2801" y="7"/>
                    <a:pt x="2725" y="36"/>
                    <a:pt x="2667" y="94"/>
                  </a:cubicBezTo>
                  <a:lnTo>
                    <a:pt x="2558" y="204"/>
                  </a:lnTo>
                  <a:lnTo>
                    <a:pt x="2515" y="161"/>
                  </a:lnTo>
                  <a:cubicBezTo>
                    <a:pt x="2408" y="54"/>
                    <a:pt x="2268" y="1"/>
                    <a:pt x="2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43"/>
            <p:cNvSpPr/>
            <p:nvPr/>
          </p:nvSpPr>
          <p:spPr>
            <a:xfrm>
              <a:off x="3326415" y="4253567"/>
              <a:ext cx="167122" cy="165250"/>
            </a:xfrm>
            <a:custGeom>
              <a:avLst/>
              <a:gdLst/>
              <a:ahLst/>
              <a:cxnLst/>
              <a:rect l="l" t="t" r="r" b="b"/>
              <a:pathLst>
                <a:path w="6070" h="6002" extrusionOk="0">
                  <a:moveTo>
                    <a:pt x="2130" y="614"/>
                  </a:moveTo>
                  <a:lnTo>
                    <a:pt x="2351" y="834"/>
                  </a:lnTo>
                  <a:lnTo>
                    <a:pt x="3266" y="1750"/>
                  </a:lnTo>
                  <a:lnTo>
                    <a:pt x="4182" y="2667"/>
                  </a:lnTo>
                  <a:lnTo>
                    <a:pt x="5461" y="3944"/>
                  </a:lnTo>
                  <a:lnTo>
                    <a:pt x="4009" y="5394"/>
                  </a:lnTo>
                  <a:lnTo>
                    <a:pt x="3647" y="5033"/>
                  </a:lnTo>
                  <a:lnTo>
                    <a:pt x="2732" y="4117"/>
                  </a:lnTo>
                  <a:lnTo>
                    <a:pt x="1816" y="3202"/>
                  </a:lnTo>
                  <a:lnTo>
                    <a:pt x="678" y="2064"/>
                  </a:lnTo>
                  <a:lnTo>
                    <a:pt x="2130" y="614"/>
                  </a:lnTo>
                  <a:close/>
                  <a:moveTo>
                    <a:pt x="2127" y="1"/>
                  </a:moveTo>
                  <a:cubicBezTo>
                    <a:pt x="1987" y="1"/>
                    <a:pt x="1846" y="54"/>
                    <a:pt x="1738" y="161"/>
                  </a:cubicBezTo>
                  <a:lnTo>
                    <a:pt x="229" y="1672"/>
                  </a:lnTo>
                  <a:cubicBezTo>
                    <a:pt x="124" y="1776"/>
                    <a:pt x="67" y="1915"/>
                    <a:pt x="67" y="2060"/>
                  </a:cubicBezTo>
                  <a:cubicBezTo>
                    <a:pt x="67" y="2207"/>
                    <a:pt x="124" y="2346"/>
                    <a:pt x="229" y="2448"/>
                  </a:cubicBezTo>
                  <a:lnTo>
                    <a:pt x="271" y="2490"/>
                  </a:lnTo>
                  <a:lnTo>
                    <a:pt x="117" y="2644"/>
                  </a:lnTo>
                  <a:cubicBezTo>
                    <a:pt x="1" y="2762"/>
                    <a:pt x="1" y="2947"/>
                    <a:pt x="117" y="3063"/>
                  </a:cubicBezTo>
                  <a:cubicBezTo>
                    <a:pt x="174" y="3120"/>
                    <a:pt x="250" y="3149"/>
                    <a:pt x="326" y="3149"/>
                  </a:cubicBezTo>
                  <a:cubicBezTo>
                    <a:pt x="402" y="3149"/>
                    <a:pt x="478" y="3120"/>
                    <a:pt x="535" y="3063"/>
                  </a:cubicBezTo>
                  <a:lnTo>
                    <a:pt x="690" y="2909"/>
                  </a:lnTo>
                  <a:lnTo>
                    <a:pt x="1188" y="3406"/>
                  </a:lnTo>
                  <a:lnTo>
                    <a:pt x="1032" y="3562"/>
                  </a:lnTo>
                  <a:cubicBezTo>
                    <a:pt x="916" y="3678"/>
                    <a:pt x="916" y="3862"/>
                    <a:pt x="1032" y="3980"/>
                  </a:cubicBezTo>
                  <a:cubicBezTo>
                    <a:pt x="1089" y="4037"/>
                    <a:pt x="1165" y="4066"/>
                    <a:pt x="1241" y="4066"/>
                  </a:cubicBezTo>
                  <a:cubicBezTo>
                    <a:pt x="1318" y="4066"/>
                    <a:pt x="1394" y="4037"/>
                    <a:pt x="1451" y="3980"/>
                  </a:cubicBezTo>
                  <a:lnTo>
                    <a:pt x="1607" y="3824"/>
                  </a:lnTo>
                  <a:lnTo>
                    <a:pt x="2104" y="4323"/>
                  </a:lnTo>
                  <a:lnTo>
                    <a:pt x="1949" y="4477"/>
                  </a:lnTo>
                  <a:cubicBezTo>
                    <a:pt x="1831" y="4593"/>
                    <a:pt x="1831" y="4780"/>
                    <a:pt x="1949" y="4896"/>
                  </a:cubicBezTo>
                  <a:cubicBezTo>
                    <a:pt x="2005" y="4953"/>
                    <a:pt x="2083" y="4981"/>
                    <a:pt x="2159" y="4981"/>
                  </a:cubicBezTo>
                  <a:cubicBezTo>
                    <a:pt x="2235" y="4981"/>
                    <a:pt x="2309" y="4953"/>
                    <a:pt x="2368" y="4896"/>
                  </a:cubicBezTo>
                  <a:lnTo>
                    <a:pt x="2522" y="4742"/>
                  </a:lnTo>
                  <a:lnTo>
                    <a:pt x="3019" y="5238"/>
                  </a:lnTo>
                  <a:lnTo>
                    <a:pt x="2865" y="5392"/>
                  </a:lnTo>
                  <a:cubicBezTo>
                    <a:pt x="2749" y="5509"/>
                    <a:pt x="2749" y="5695"/>
                    <a:pt x="2865" y="5811"/>
                  </a:cubicBezTo>
                  <a:cubicBezTo>
                    <a:pt x="2922" y="5868"/>
                    <a:pt x="2998" y="5897"/>
                    <a:pt x="3074" y="5897"/>
                  </a:cubicBezTo>
                  <a:cubicBezTo>
                    <a:pt x="3150" y="5897"/>
                    <a:pt x="3226" y="5868"/>
                    <a:pt x="3284" y="5811"/>
                  </a:cubicBezTo>
                  <a:lnTo>
                    <a:pt x="3438" y="5657"/>
                  </a:lnTo>
                  <a:lnTo>
                    <a:pt x="3620" y="5840"/>
                  </a:lnTo>
                  <a:cubicBezTo>
                    <a:pt x="3725" y="5944"/>
                    <a:pt x="3864" y="6001"/>
                    <a:pt x="4009" y="6001"/>
                  </a:cubicBezTo>
                  <a:cubicBezTo>
                    <a:pt x="4157" y="6001"/>
                    <a:pt x="4294" y="5944"/>
                    <a:pt x="4397" y="5840"/>
                  </a:cubicBezTo>
                  <a:lnTo>
                    <a:pt x="5908" y="4329"/>
                  </a:lnTo>
                  <a:cubicBezTo>
                    <a:pt x="6013" y="4224"/>
                    <a:pt x="6070" y="4087"/>
                    <a:pt x="6070" y="3942"/>
                  </a:cubicBezTo>
                  <a:cubicBezTo>
                    <a:pt x="6070" y="3796"/>
                    <a:pt x="6013" y="3659"/>
                    <a:pt x="5908" y="3554"/>
                  </a:cubicBezTo>
                  <a:lnTo>
                    <a:pt x="5723" y="3371"/>
                  </a:lnTo>
                  <a:lnTo>
                    <a:pt x="5834" y="3261"/>
                  </a:lnTo>
                  <a:cubicBezTo>
                    <a:pt x="5950" y="3145"/>
                    <a:pt x="5950" y="2958"/>
                    <a:pt x="5834" y="2842"/>
                  </a:cubicBezTo>
                  <a:cubicBezTo>
                    <a:pt x="5776" y="2784"/>
                    <a:pt x="5700" y="2755"/>
                    <a:pt x="5624" y="2755"/>
                  </a:cubicBezTo>
                  <a:cubicBezTo>
                    <a:pt x="5549" y="2755"/>
                    <a:pt x="5473" y="2784"/>
                    <a:pt x="5415" y="2842"/>
                  </a:cubicBezTo>
                  <a:lnTo>
                    <a:pt x="5305" y="2953"/>
                  </a:lnTo>
                  <a:lnTo>
                    <a:pt x="4808" y="2454"/>
                  </a:lnTo>
                  <a:lnTo>
                    <a:pt x="4918" y="2346"/>
                  </a:lnTo>
                  <a:cubicBezTo>
                    <a:pt x="5034" y="2229"/>
                    <a:pt x="5034" y="2043"/>
                    <a:pt x="4918" y="1927"/>
                  </a:cubicBezTo>
                  <a:cubicBezTo>
                    <a:pt x="4859" y="1869"/>
                    <a:pt x="4784" y="1840"/>
                    <a:pt x="4708" y="1840"/>
                  </a:cubicBezTo>
                  <a:cubicBezTo>
                    <a:pt x="4633" y="1840"/>
                    <a:pt x="4558" y="1869"/>
                    <a:pt x="4500" y="1927"/>
                  </a:cubicBezTo>
                  <a:lnTo>
                    <a:pt x="4389" y="2035"/>
                  </a:lnTo>
                  <a:lnTo>
                    <a:pt x="3893" y="1539"/>
                  </a:lnTo>
                  <a:lnTo>
                    <a:pt x="4001" y="1430"/>
                  </a:lnTo>
                  <a:cubicBezTo>
                    <a:pt x="4119" y="1312"/>
                    <a:pt x="4119" y="1128"/>
                    <a:pt x="4001" y="1011"/>
                  </a:cubicBezTo>
                  <a:cubicBezTo>
                    <a:pt x="3943" y="952"/>
                    <a:pt x="3868" y="923"/>
                    <a:pt x="3792" y="923"/>
                  </a:cubicBezTo>
                  <a:cubicBezTo>
                    <a:pt x="3717" y="923"/>
                    <a:pt x="3641" y="952"/>
                    <a:pt x="3582" y="1011"/>
                  </a:cubicBezTo>
                  <a:lnTo>
                    <a:pt x="3474" y="1120"/>
                  </a:lnTo>
                  <a:lnTo>
                    <a:pt x="2977" y="623"/>
                  </a:lnTo>
                  <a:lnTo>
                    <a:pt x="3086" y="513"/>
                  </a:lnTo>
                  <a:cubicBezTo>
                    <a:pt x="3202" y="397"/>
                    <a:pt x="3202" y="212"/>
                    <a:pt x="3086" y="94"/>
                  </a:cubicBezTo>
                  <a:cubicBezTo>
                    <a:pt x="3028" y="36"/>
                    <a:pt x="2952" y="7"/>
                    <a:pt x="2876" y="7"/>
                  </a:cubicBezTo>
                  <a:cubicBezTo>
                    <a:pt x="2801" y="7"/>
                    <a:pt x="2725" y="36"/>
                    <a:pt x="2667" y="94"/>
                  </a:cubicBezTo>
                  <a:lnTo>
                    <a:pt x="2558" y="204"/>
                  </a:lnTo>
                  <a:lnTo>
                    <a:pt x="2515" y="161"/>
                  </a:lnTo>
                  <a:cubicBezTo>
                    <a:pt x="2408" y="54"/>
                    <a:pt x="2268" y="1"/>
                    <a:pt x="21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43"/>
            <p:cNvSpPr/>
            <p:nvPr/>
          </p:nvSpPr>
          <p:spPr>
            <a:xfrm>
              <a:off x="3426496" y="4153486"/>
              <a:ext cx="167122" cy="165250"/>
            </a:xfrm>
            <a:custGeom>
              <a:avLst/>
              <a:gdLst/>
              <a:ahLst/>
              <a:cxnLst/>
              <a:rect l="l" t="t" r="r" b="b"/>
              <a:pathLst>
                <a:path w="6070" h="6002" extrusionOk="0">
                  <a:moveTo>
                    <a:pt x="2130" y="612"/>
                  </a:moveTo>
                  <a:lnTo>
                    <a:pt x="2351" y="833"/>
                  </a:lnTo>
                  <a:lnTo>
                    <a:pt x="3266" y="1748"/>
                  </a:lnTo>
                  <a:lnTo>
                    <a:pt x="4182" y="2663"/>
                  </a:lnTo>
                  <a:lnTo>
                    <a:pt x="5099" y="3581"/>
                  </a:lnTo>
                  <a:lnTo>
                    <a:pt x="5461" y="3942"/>
                  </a:lnTo>
                  <a:lnTo>
                    <a:pt x="4009" y="5392"/>
                  </a:lnTo>
                  <a:lnTo>
                    <a:pt x="3647" y="5031"/>
                  </a:lnTo>
                  <a:lnTo>
                    <a:pt x="2732" y="4115"/>
                  </a:lnTo>
                  <a:lnTo>
                    <a:pt x="678" y="2062"/>
                  </a:lnTo>
                  <a:lnTo>
                    <a:pt x="2130" y="612"/>
                  </a:lnTo>
                  <a:close/>
                  <a:moveTo>
                    <a:pt x="2126" y="1"/>
                  </a:moveTo>
                  <a:cubicBezTo>
                    <a:pt x="1986" y="1"/>
                    <a:pt x="1846" y="54"/>
                    <a:pt x="1738" y="161"/>
                  </a:cubicBezTo>
                  <a:lnTo>
                    <a:pt x="229" y="1672"/>
                  </a:lnTo>
                  <a:cubicBezTo>
                    <a:pt x="14" y="1887"/>
                    <a:pt x="14" y="2233"/>
                    <a:pt x="229" y="2448"/>
                  </a:cubicBezTo>
                  <a:lnTo>
                    <a:pt x="271" y="2490"/>
                  </a:lnTo>
                  <a:lnTo>
                    <a:pt x="117" y="2644"/>
                  </a:lnTo>
                  <a:cubicBezTo>
                    <a:pt x="1" y="2762"/>
                    <a:pt x="1" y="2947"/>
                    <a:pt x="117" y="3063"/>
                  </a:cubicBezTo>
                  <a:cubicBezTo>
                    <a:pt x="174" y="3120"/>
                    <a:pt x="250" y="3149"/>
                    <a:pt x="326" y="3149"/>
                  </a:cubicBezTo>
                  <a:cubicBezTo>
                    <a:pt x="402" y="3149"/>
                    <a:pt x="478" y="3120"/>
                    <a:pt x="535" y="3063"/>
                  </a:cubicBezTo>
                  <a:lnTo>
                    <a:pt x="690" y="2909"/>
                  </a:lnTo>
                  <a:lnTo>
                    <a:pt x="1186" y="3406"/>
                  </a:lnTo>
                  <a:lnTo>
                    <a:pt x="1032" y="3562"/>
                  </a:lnTo>
                  <a:cubicBezTo>
                    <a:pt x="916" y="3678"/>
                    <a:pt x="916" y="3862"/>
                    <a:pt x="1032" y="3980"/>
                  </a:cubicBezTo>
                  <a:cubicBezTo>
                    <a:pt x="1089" y="4037"/>
                    <a:pt x="1165" y="4066"/>
                    <a:pt x="1242" y="4066"/>
                  </a:cubicBezTo>
                  <a:cubicBezTo>
                    <a:pt x="1318" y="4066"/>
                    <a:pt x="1394" y="4037"/>
                    <a:pt x="1451" y="3980"/>
                  </a:cubicBezTo>
                  <a:lnTo>
                    <a:pt x="1605" y="3824"/>
                  </a:lnTo>
                  <a:lnTo>
                    <a:pt x="2104" y="4323"/>
                  </a:lnTo>
                  <a:lnTo>
                    <a:pt x="1948" y="4477"/>
                  </a:lnTo>
                  <a:cubicBezTo>
                    <a:pt x="1832" y="4593"/>
                    <a:pt x="1832" y="4780"/>
                    <a:pt x="1948" y="4896"/>
                  </a:cubicBezTo>
                  <a:cubicBezTo>
                    <a:pt x="2005" y="4953"/>
                    <a:pt x="2081" y="4981"/>
                    <a:pt x="2157" y="4981"/>
                  </a:cubicBezTo>
                  <a:cubicBezTo>
                    <a:pt x="2233" y="4981"/>
                    <a:pt x="2309" y="4953"/>
                    <a:pt x="2366" y="4896"/>
                  </a:cubicBezTo>
                  <a:lnTo>
                    <a:pt x="2522" y="4742"/>
                  </a:lnTo>
                  <a:lnTo>
                    <a:pt x="3019" y="5238"/>
                  </a:lnTo>
                  <a:lnTo>
                    <a:pt x="2865" y="5392"/>
                  </a:lnTo>
                  <a:cubicBezTo>
                    <a:pt x="2747" y="5509"/>
                    <a:pt x="2747" y="5695"/>
                    <a:pt x="2865" y="5811"/>
                  </a:cubicBezTo>
                  <a:cubicBezTo>
                    <a:pt x="2922" y="5868"/>
                    <a:pt x="2998" y="5897"/>
                    <a:pt x="3074" y="5897"/>
                  </a:cubicBezTo>
                  <a:cubicBezTo>
                    <a:pt x="3150" y="5897"/>
                    <a:pt x="3227" y="5868"/>
                    <a:pt x="3284" y="5811"/>
                  </a:cubicBezTo>
                  <a:lnTo>
                    <a:pt x="3438" y="5657"/>
                  </a:lnTo>
                  <a:lnTo>
                    <a:pt x="3620" y="5840"/>
                  </a:lnTo>
                  <a:cubicBezTo>
                    <a:pt x="3725" y="5944"/>
                    <a:pt x="3864" y="6001"/>
                    <a:pt x="4009" y="6001"/>
                  </a:cubicBezTo>
                  <a:cubicBezTo>
                    <a:pt x="4155" y="6001"/>
                    <a:pt x="4294" y="5944"/>
                    <a:pt x="4397" y="5840"/>
                  </a:cubicBezTo>
                  <a:lnTo>
                    <a:pt x="5906" y="4329"/>
                  </a:lnTo>
                  <a:cubicBezTo>
                    <a:pt x="6011" y="4224"/>
                    <a:pt x="6070" y="4087"/>
                    <a:pt x="6070" y="3942"/>
                  </a:cubicBezTo>
                  <a:cubicBezTo>
                    <a:pt x="6070" y="3796"/>
                    <a:pt x="6013" y="3659"/>
                    <a:pt x="5906" y="3554"/>
                  </a:cubicBezTo>
                  <a:lnTo>
                    <a:pt x="5723" y="3371"/>
                  </a:lnTo>
                  <a:lnTo>
                    <a:pt x="5834" y="3261"/>
                  </a:lnTo>
                  <a:cubicBezTo>
                    <a:pt x="5950" y="3145"/>
                    <a:pt x="5950" y="2958"/>
                    <a:pt x="5834" y="2842"/>
                  </a:cubicBezTo>
                  <a:cubicBezTo>
                    <a:pt x="5776" y="2784"/>
                    <a:pt x="5700" y="2755"/>
                    <a:pt x="5625" y="2755"/>
                  </a:cubicBezTo>
                  <a:cubicBezTo>
                    <a:pt x="5549" y="2755"/>
                    <a:pt x="5473" y="2784"/>
                    <a:pt x="5415" y="2842"/>
                  </a:cubicBezTo>
                  <a:lnTo>
                    <a:pt x="5305" y="2953"/>
                  </a:lnTo>
                  <a:lnTo>
                    <a:pt x="4808" y="2454"/>
                  </a:lnTo>
                  <a:lnTo>
                    <a:pt x="4918" y="2346"/>
                  </a:lnTo>
                  <a:cubicBezTo>
                    <a:pt x="5035" y="2229"/>
                    <a:pt x="5035" y="2043"/>
                    <a:pt x="4918" y="1927"/>
                  </a:cubicBezTo>
                  <a:cubicBezTo>
                    <a:pt x="4859" y="1869"/>
                    <a:pt x="4784" y="1840"/>
                    <a:pt x="4708" y="1840"/>
                  </a:cubicBezTo>
                  <a:cubicBezTo>
                    <a:pt x="4633" y="1840"/>
                    <a:pt x="4558" y="1869"/>
                    <a:pt x="4500" y="1927"/>
                  </a:cubicBezTo>
                  <a:lnTo>
                    <a:pt x="4389" y="2035"/>
                  </a:lnTo>
                  <a:lnTo>
                    <a:pt x="3893" y="1539"/>
                  </a:lnTo>
                  <a:lnTo>
                    <a:pt x="4001" y="1430"/>
                  </a:lnTo>
                  <a:cubicBezTo>
                    <a:pt x="4119" y="1312"/>
                    <a:pt x="4119" y="1128"/>
                    <a:pt x="4001" y="1010"/>
                  </a:cubicBezTo>
                  <a:cubicBezTo>
                    <a:pt x="3943" y="951"/>
                    <a:pt x="3868" y="922"/>
                    <a:pt x="3792" y="922"/>
                  </a:cubicBezTo>
                  <a:cubicBezTo>
                    <a:pt x="3717" y="922"/>
                    <a:pt x="3641" y="951"/>
                    <a:pt x="3582" y="1010"/>
                  </a:cubicBezTo>
                  <a:lnTo>
                    <a:pt x="3474" y="1120"/>
                  </a:lnTo>
                  <a:lnTo>
                    <a:pt x="2977" y="623"/>
                  </a:lnTo>
                  <a:lnTo>
                    <a:pt x="3086" y="513"/>
                  </a:lnTo>
                  <a:cubicBezTo>
                    <a:pt x="3202" y="397"/>
                    <a:pt x="3202" y="212"/>
                    <a:pt x="3086" y="94"/>
                  </a:cubicBezTo>
                  <a:cubicBezTo>
                    <a:pt x="3028" y="36"/>
                    <a:pt x="2952" y="7"/>
                    <a:pt x="2876" y="7"/>
                  </a:cubicBezTo>
                  <a:cubicBezTo>
                    <a:pt x="2801" y="7"/>
                    <a:pt x="2725" y="36"/>
                    <a:pt x="2667" y="94"/>
                  </a:cubicBezTo>
                  <a:lnTo>
                    <a:pt x="2557" y="204"/>
                  </a:lnTo>
                  <a:lnTo>
                    <a:pt x="2515" y="161"/>
                  </a:lnTo>
                  <a:cubicBezTo>
                    <a:pt x="2407" y="54"/>
                    <a:pt x="2267" y="1"/>
                    <a:pt x="2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43"/>
            <p:cNvSpPr/>
            <p:nvPr/>
          </p:nvSpPr>
          <p:spPr>
            <a:xfrm>
              <a:off x="3128814" y="4056874"/>
              <a:ext cx="548034" cy="546080"/>
            </a:xfrm>
            <a:custGeom>
              <a:avLst/>
              <a:gdLst/>
              <a:ahLst/>
              <a:cxnLst/>
              <a:rect l="l" t="t" r="r" b="b"/>
              <a:pathLst>
                <a:path w="19905" h="19834" extrusionOk="0">
                  <a:moveTo>
                    <a:pt x="11712" y="1"/>
                  </a:moveTo>
                  <a:cubicBezTo>
                    <a:pt x="11561" y="1"/>
                    <a:pt x="11409" y="58"/>
                    <a:pt x="11294" y="174"/>
                  </a:cubicBezTo>
                  <a:lnTo>
                    <a:pt x="231" y="11239"/>
                  </a:lnTo>
                  <a:cubicBezTo>
                    <a:pt x="1" y="11469"/>
                    <a:pt x="1" y="11844"/>
                    <a:pt x="231" y="12072"/>
                  </a:cubicBezTo>
                  <a:lnTo>
                    <a:pt x="966" y="12809"/>
                  </a:lnTo>
                  <a:lnTo>
                    <a:pt x="720" y="13052"/>
                  </a:lnTo>
                  <a:cubicBezTo>
                    <a:pt x="614" y="13161"/>
                    <a:pt x="555" y="13303"/>
                    <a:pt x="555" y="13456"/>
                  </a:cubicBezTo>
                  <a:cubicBezTo>
                    <a:pt x="555" y="13608"/>
                    <a:pt x="614" y="13751"/>
                    <a:pt x="720" y="13857"/>
                  </a:cubicBezTo>
                  <a:lnTo>
                    <a:pt x="3248" y="16383"/>
                  </a:lnTo>
                  <a:cubicBezTo>
                    <a:pt x="3301" y="16438"/>
                    <a:pt x="3377" y="16468"/>
                    <a:pt x="3457" y="16468"/>
                  </a:cubicBezTo>
                  <a:cubicBezTo>
                    <a:pt x="3535" y="16468"/>
                    <a:pt x="3611" y="16438"/>
                    <a:pt x="3666" y="16383"/>
                  </a:cubicBezTo>
                  <a:lnTo>
                    <a:pt x="3906" y="16143"/>
                  </a:lnTo>
                  <a:cubicBezTo>
                    <a:pt x="3952" y="16097"/>
                    <a:pt x="4011" y="16073"/>
                    <a:pt x="4075" y="16073"/>
                  </a:cubicBezTo>
                  <a:cubicBezTo>
                    <a:pt x="4138" y="16073"/>
                    <a:pt x="4199" y="16097"/>
                    <a:pt x="4243" y="16143"/>
                  </a:cubicBezTo>
                  <a:cubicBezTo>
                    <a:pt x="4289" y="16189"/>
                    <a:pt x="4315" y="16248"/>
                    <a:pt x="4315" y="16312"/>
                  </a:cubicBezTo>
                  <a:cubicBezTo>
                    <a:pt x="4315" y="16377"/>
                    <a:pt x="4289" y="16436"/>
                    <a:pt x="4243" y="16482"/>
                  </a:cubicBezTo>
                  <a:lnTo>
                    <a:pt x="4003" y="16722"/>
                  </a:lnTo>
                  <a:cubicBezTo>
                    <a:pt x="3887" y="16838"/>
                    <a:pt x="3887" y="17024"/>
                    <a:pt x="4003" y="17140"/>
                  </a:cubicBezTo>
                  <a:lnTo>
                    <a:pt x="6531" y="19666"/>
                  </a:lnTo>
                  <a:cubicBezTo>
                    <a:pt x="6637" y="19774"/>
                    <a:pt x="6780" y="19833"/>
                    <a:pt x="6932" y="19833"/>
                  </a:cubicBezTo>
                  <a:cubicBezTo>
                    <a:pt x="7084" y="19833"/>
                    <a:pt x="7227" y="19774"/>
                    <a:pt x="7334" y="19666"/>
                  </a:cubicBezTo>
                  <a:lnTo>
                    <a:pt x="16191" y="10810"/>
                  </a:lnTo>
                  <a:cubicBezTo>
                    <a:pt x="16307" y="10692"/>
                    <a:pt x="16307" y="10508"/>
                    <a:pt x="16191" y="10392"/>
                  </a:cubicBezTo>
                  <a:cubicBezTo>
                    <a:pt x="16133" y="10333"/>
                    <a:pt x="16057" y="10303"/>
                    <a:pt x="15982" y="10303"/>
                  </a:cubicBezTo>
                  <a:cubicBezTo>
                    <a:pt x="15906" y="10303"/>
                    <a:pt x="15830" y="10333"/>
                    <a:pt x="15772" y="10392"/>
                  </a:cubicBezTo>
                  <a:lnTo>
                    <a:pt x="6932" y="19237"/>
                  </a:lnTo>
                  <a:lnTo>
                    <a:pt x="4631" y="16938"/>
                  </a:lnTo>
                  <a:lnTo>
                    <a:pt x="4664" y="16906"/>
                  </a:lnTo>
                  <a:cubicBezTo>
                    <a:pt x="4987" y="16583"/>
                    <a:pt x="4987" y="16055"/>
                    <a:pt x="4664" y="15732"/>
                  </a:cubicBezTo>
                  <a:cubicBezTo>
                    <a:pt x="4506" y="15574"/>
                    <a:pt x="4296" y="15488"/>
                    <a:pt x="4075" y="15488"/>
                  </a:cubicBezTo>
                  <a:cubicBezTo>
                    <a:pt x="3855" y="15488"/>
                    <a:pt x="3645" y="15574"/>
                    <a:pt x="3487" y="15732"/>
                  </a:cubicBezTo>
                  <a:lnTo>
                    <a:pt x="3457" y="15762"/>
                  </a:lnTo>
                  <a:lnTo>
                    <a:pt x="1156" y="13461"/>
                  </a:lnTo>
                  <a:lnTo>
                    <a:pt x="1596" y="13022"/>
                  </a:lnTo>
                  <a:lnTo>
                    <a:pt x="2610" y="12009"/>
                  </a:lnTo>
                  <a:cubicBezTo>
                    <a:pt x="2726" y="11891"/>
                    <a:pt x="2726" y="11707"/>
                    <a:pt x="2610" y="11591"/>
                  </a:cubicBezTo>
                  <a:cubicBezTo>
                    <a:pt x="2552" y="11532"/>
                    <a:pt x="2476" y="11502"/>
                    <a:pt x="2401" y="11502"/>
                  </a:cubicBezTo>
                  <a:cubicBezTo>
                    <a:pt x="2325" y="11502"/>
                    <a:pt x="2249" y="11532"/>
                    <a:pt x="2191" y="11591"/>
                  </a:cubicBezTo>
                  <a:lnTo>
                    <a:pt x="1386" y="12394"/>
                  </a:lnTo>
                  <a:lnTo>
                    <a:pt x="652" y="11659"/>
                  </a:lnTo>
                  <a:lnTo>
                    <a:pt x="1023" y="11288"/>
                  </a:lnTo>
                  <a:lnTo>
                    <a:pt x="1352" y="11615"/>
                  </a:lnTo>
                  <a:cubicBezTo>
                    <a:pt x="1409" y="11672"/>
                    <a:pt x="1485" y="11701"/>
                    <a:pt x="1561" y="11701"/>
                  </a:cubicBezTo>
                  <a:cubicBezTo>
                    <a:pt x="1638" y="11701"/>
                    <a:pt x="1714" y="11672"/>
                    <a:pt x="1771" y="11615"/>
                  </a:cubicBezTo>
                  <a:cubicBezTo>
                    <a:pt x="1887" y="11499"/>
                    <a:pt x="1887" y="11315"/>
                    <a:pt x="1771" y="11197"/>
                  </a:cubicBezTo>
                  <a:lnTo>
                    <a:pt x="1442" y="10869"/>
                  </a:lnTo>
                  <a:lnTo>
                    <a:pt x="2012" y="10296"/>
                  </a:lnTo>
                  <a:lnTo>
                    <a:pt x="2342" y="10624"/>
                  </a:lnTo>
                  <a:cubicBezTo>
                    <a:pt x="2399" y="10681"/>
                    <a:pt x="2475" y="10709"/>
                    <a:pt x="2551" y="10709"/>
                  </a:cubicBezTo>
                  <a:cubicBezTo>
                    <a:pt x="2627" y="10709"/>
                    <a:pt x="2703" y="10681"/>
                    <a:pt x="2760" y="10624"/>
                  </a:cubicBezTo>
                  <a:cubicBezTo>
                    <a:pt x="2876" y="10508"/>
                    <a:pt x="2876" y="10321"/>
                    <a:pt x="2760" y="10205"/>
                  </a:cubicBezTo>
                  <a:lnTo>
                    <a:pt x="2431" y="9876"/>
                  </a:lnTo>
                  <a:lnTo>
                    <a:pt x="3004" y="9303"/>
                  </a:lnTo>
                  <a:lnTo>
                    <a:pt x="3333" y="9632"/>
                  </a:lnTo>
                  <a:cubicBezTo>
                    <a:pt x="3390" y="9689"/>
                    <a:pt x="3466" y="9718"/>
                    <a:pt x="3543" y="9718"/>
                  </a:cubicBezTo>
                  <a:cubicBezTo>
                    <a:pt x="3619" y="9718"/>
                    <a:pt x="3695" y="9689"/>
                    <a:pt x="3752" y="9632"/>
                  </a:cubicBezTo>
                  <a:cubicBezTo>
                    <a:pt x="3868" y="9514"/>
                    <a:pt x="3868" y="9330"/>
                    <a:pt x="3752" y="9214"/>
                  </a:cubicBezTo>
                  <a:lnTo>
                    <a:pt x="3423" y="8884"/>
                  </a:lnTo>
                  <a:lnTo>
                    <a:pt x="3994" y="8311"/>
                  </a:lnTo>
                  <a:lnTo>
                    <a:pt x="4323" y="8639"/>
                  </a:lnTo>
                  <a:cubicBezTo>
                    <a:pt x="4380" y="8696"/>
                    <a:pt x="4456" y="8724"/>
                    <a:pt x="4532" y="8724"/>
                  </a:cubicBezTo>
                  <a:cubicBezTo>
                    <a:pt x="4608" y="8724"/>
                    <a:pt x="4684" y="8696"/>
                    <a:pt x="4742" y="8639"/>
                  </a:cubicBezTo>
                  <a:cubicBezTo>
                    <a:pt x="4858" y="8523"/>
                    <a:pt x="4858" y="8338"/>
                    <a:pt x="4742" y="8220"/>
                  </a:cubicBezTo>
                  <a:lnTo>
                    <a:pt x="4412" y="7893"/>
                  </a:lnTo>
                  <a:lnTo>
                    <a:pt x="4987" y="7320"/>
                  </a:lnTo>
                  <a:lnTo>
                    <a:pt x="5314" y="7647"/>
                  </a:lnTo>
                  <a:cubicBezTo>
                    <a:pt x="5372" y="7704"/>
                    <a:pt x="5448" y="7733"/>
                    <a:pt x="5524" y="7733"/>
                  </a:cubicBezTo>
                  <a:cubicBezTo>
                    <a:pt x="5600" y="7733"/>
                    <a:pt x="5676" y="7704"/>
                    <a:pt x="5733" y="7647"/>
                  </a:cubicBezTo>
                  <a:cubicBezTo>
                    <a:pt x="5849" y="7531"/>
                    <a:pt x="5849" y="7345"/>
                    <a:pt x="5733" y="7229"/>
                  </a:cubicBezTo>
                  <a:lnTo>
                    <a:pt x="5406" y="6901"/>
                  </a:lnTo>
                  <a:lnTo>
                    <a:pt x="5979" y="6327"/>
                  </a:lnTo>
                  <a:lnTo>
                    <a:pt x="6306" y="6656"/>
                  </a:lnTo>
                  <a:cubicBezTo>
                    <a:pt x="6363" y="6713"/>
                    <a:pt x="6439" y="6741"/>
                    <a:pt x="6515" y="6741"/>
                  </a:cubicBezTo>
                  <a:cubicBezTo>
                    <a:pt x="6591" y="6741"/>
                    <a:pt x="6668" y="6713"/>
                    <a:pt x="6725" y="6656"/>
                  </a:cubicBezTo>
                  <a:cubicBezTo>
                    <a:pt x="6843" y="6540"/>
                    <a:pt x="6843" y="6353"/>
                    <a:pt x="6725" y="6237"/>
                  </a:cubicBezTo>
                  <a:lnTo>
                    <a:pt x="6397" y="5908"/>
                  </a:lnTo>
                  <a:lnTo>
                    <a:pt x="6968" y="5335"/>
                  </a:lnTo>
                  <a:lnTo>
                    <a:pt x="7296" y="5664"/>
                  </a:lnTo>
                  <a:cubicBezTo>
                    <a:pt x="7353" y="5721"/>
                    <a:pt x="7429" y="5750"/>
                    <a:pt x="7505" y="5750"/>
                  </a:cubicBezTo>
                  <a:cubicBezTo>
                    <a:pt x="7581" y="5750"/>
                    <a:pt x="7657" y="5721"/>
                    <a:pt x="7714" y="5664"/>
                  </a:cubicBezTo>
                  <a:cubicBezTo>
                    <a:pt x="7832" y="5546"/>
                    <a:pt x="7832" y="5362"/>
                    <a:pt x="7714" y="5246"/>
                  </a:cubicBezTo>
                  <a:lnTo>
                    <a:pt x="7387" y="4916"/>
                  </a:lnTo>
                  <a:lnTo>
                    <a:pt x="7960" y="4343"/>
                  </a:lnTo>
                  <a:lnTo>
                    <a:pt x="8289" y="4671"/>
                  </a:lnTo>
                  <a:cubicBezTo>
                    <a:pt x="8346" y="4728"/>
                    <a:pt x="8422" y="4756"/>
                    <a:pt x="8498" y="4756"/>
                  </a:cubicBezTo>
                  <a:cubicBezTo>
                    <a:pt x="8575" y="4756"/>
                    <a:pt x="8651" y="4728"/>
                    <a:pt x="8708" y="4671"/>
                  </a:cubicBezTo>
                  <a:cubicBezTo>
                    <a:pt x="8824" y="4555"/>
                    <a:pt x="8824" y="4370"/>
                    <a:pt x="8708" y="4252"/>
                  </a:cubicBezTo>
                  <a:lnTo>
                    <a:pt x="8379" y="3925"/>
                  </a:lnTo>
                  <a:lnTo>
                    <a:pt x="8951" y="3352"/>
                  </a:lnTo>
                  <a:lnTo>
                    <a:pt x="9281" y="3679"/>
                  </a:lnTo>
                  <a:cubicBezTo>
                    <a:pt x="9338" y="3736"/>
                    <a:pt x="9414" y="3765"/>
                    <a:pt x="9490" y="3765"/>
                  </a:cubicBezTo>
                  <a:cubicBezTo>
                    <a:pt x="9566" y="3765"/>
                    <a:pt x="9642" y="3736"/>
                    <a:pt x="9699" y="3679"/>
                  </a:cubicBezTo>
                  <a:cubicBezTo>
                    <a:pt x="9815" y="3563"/>
                    <a:pt x="9815" y="3377"/>
                    <a:pt x="9699" y="3261"/>
                  </a:cubicBezTo>
                  <a:lnTo>
                    <a:pt x="9370" y="2933"/>
                  </a:lnTo>
                  <a:lnTo>
                    <a:pt x="9945" y="2358"/>
                  </a:lnTo>
                  <a:lnTo>
                    <a:pt x="10272" y="2688"/>
                  </a:lnTo>
                  <a:cubicBezTo>
                    <a:pt x="10329" y="2745"/>
                    <a:pt x="10405" y="2773"/>
                    <a:pt x="10482" y="2773"/>
                  </a:cubicBezTo>
                  <a:cubicBezTo>
                    <a:pt x="10558" y="2773"/>
                    <a:pt x="10634" y="2745"/>
                    <a:pt x="10691" y="2688"/>
                  </a:cubicBezTo>
                  <a:cubicBezTo>
                    <a:pt x="10807" y="2572"/>
                    <a:pt x="10807" y="2385"/>
                    <a:pt x="10691" y="2269"/>
                  </a:cubicBezTo>
                  <a:lnTo>
                    <a:pt x="10364" y="1940"/>
                  </a:lnTo>
                  <a:lnTo>
                    <a:pt x="10936" y="1367"/>
                  </a:lnTo>
                  <a:lnTo>
                    <a:pt x="11264" y="1696"/>
                  </a:lnTo>
                  <a:cubicBezTo>
                    <a:pt x="11321" y="1753"/>
                    <a:pt x="11397" y="1782"/>
                    <a:pt x="11473" y="1782"/>
                  </a:cubicBezTo>
                  <a:cubicBezTo>
                    <a:pt x="11549" y="1782"/>
                    <a:pt x="11625" y="1753"/>
                    <a:pt x="11682" y="1696"/>
                  </a:cubicBezTo>
                  <a:cubicBezTo>
                    <a:pt x="11800" y="1578"/>
                    <a:pt x="11800" y="1394"/>
                    <a:pt x="11682" y="1277"/>
                  </a:cubicBezTo>
                  <a:lnTo>
                    <a:pt x="11355" y="948"/>
                  </a:lnTo>
                  <a:lnTo>
                    <a:pt x="11726" y="577"/>
                  </a:lnTo>
                  <a:lnTo>
                    <a:pt x="12461" y="1312"/>
                  </a:lnTo>
                  <a:lnTo>
                    <a:pt x="3316" y="10456"/>
                  </a:lnTo>
                  <a:cubicBezTo>
                    <a:pt x="3200" y="10574"/>
                    <a:pt x="3200" y="10759"/>
                    <a:pt x="3316" y="10875"/>
                  </a:cubicBezTo>
                  <a:cubicBezTo>
                    <a:pt x="3373" y="10932"/>
                    <a:pt x="3449" y="10961"/>
                    <a:pt x="3525" y="10961"/>
                  </a:cubicBezTo>
                  <a:cubicBezTo>
                    <a:pt x="3602" y="10961"/>
                    <a:pt x="3678" y="10932"/>
                    <a:pt x="3735" y="10875"/>
                  </a:cubicBezTo>
                  <a:lnTo>
                    <a:pt x="13528" y="1081"/>
                  </a:lnTo>
                  <a:lnTo>
                    <a:pt x="15829" y="3382"/>
                  </a:lnTo>
                  <a:lnTo>
                    <a:pt x="15799" y="3413"/>
                  </a:lnTo>
                  <a:cubicBezTo>
                    <a:pt x="15475" y="3736"/>
                    <a:pt x="15475" y="4265"/>
                    <a:pt x="15799" y="4589"/>
                  </a:cubicBezTo>
                  <a:cubicBezTo>
                    <a:pt x="15955" y="4745"/>
                    <a:pt x="16164" y="4831"/>
                    <a:pt x="16387" y="4831"/>
                  </a:cubicBezTo>
                  <a:cubicBezTo>
                    <a:pt x="16608" y="4831"/>
                    <a:pt x="16817" y="4745"/>
                    <a:pt x="16973" y="4589"/>
                  </a:cubicBezTo>
                  <a:lnTo>
                    <a:pt x="17006" y="4557"/>
                  </a:lnTo>
                  <a:lnTo>
                    <a:pt x="19305" y="6857"/>
                  </a:lnTo>
                  <a:lnTo>
                    <a:pt x="16901" y="9263"/>
                  </a:lnTo>
                  <a:cubicBezTo>
                    <a:pt x="16783" y="9379"/>
                    <a:pt x="16783" y="9566"/>
                    <a:pt x="16901" y="9682"/>
                  </a:cubicBezTo>
                  <a:cubicBezTo>
                    <a:pt x="16959" y="9740"/>
                    <a:pt x="17034" y="9769"/>
                    <a:pt x="17110" y="9769"/>
                  </a:cubicBezTo>
                  <a:cubicBezTo>
                    <a:pt x="17185" y="9769"/>
                    <a:pt x="17261" y="9740"/>
                    <a:pt x="17320" y="9682"/>
                  </a:cubicBezTo>
                  <a:lnTo>
                    <a:pt x="19738" y="7263"/>
                  </a:lnTo>
                  <a:cubicBezTo>
                    <a:pt x="19845" y="7154"/>
                    <a:pt x="19904" y="7012"/>
                    <a:pt x="19904" y="6859"/>
                  </a:cubicBezTo>
                  <a:cubicBezTo>
                    <a:pt x="19893" y="6724"/>
                    <a:pt x="19834" y="6582"/>
                    <a:pt x="19727" y="6475"/>
                  </a:cubicBezTo>
                  <a:lnTo>
                    <a:pt x="17200" y="3949"/>
                  </a:lnTo>
                  <a:cubicBezTo>
                    <a:pt x="17142" y="3890"/>
                    <a:pt x="17066" y="3861"/>
                    <a:pt x="16990" y="3861"/>
                  </a:cubicBezTo>
                  <a:cubicBezTo>
                    <a:pt x="16915" y="3861"/>
                    <a:pt x="16839" y="3890"/>
                    <a:pt x="16781" y="3949"/>
                  </a:cubicBezTo>
                  <a:lnTo>
                    <a:pt x="16541" y="4189"/>
                  </a:lnTo>
                  <a:cubicBezTo>
                    <a:pt x="16495" y="4236"/>
                    <a:pt x="16433" y="4259"/>
                    <a:pt x="16372" y="4259"/>
                  </a:cubicBezTo>
                  <a:cubicBezTo>
                    <a:pt x="16310" y="4259"/>
                    <a:pt x="16248" y="4236"/>
                    <a:pt x="16201" y="4189"/>
                  </a:cubicBezTo>
                  <a:cubicBezTo>
                    <a:pt x="16107" y="4096"/>
                    <a:pt x="16107" y="3944"/>
                    <a:pt x="16201" y="3849"/>
                  </a:cubicBezTo>
                  <a:lnTo>
                    <a:pt x="16440" y="3609"/>
                  </a:lnTo>
                  <a:cubicBezTo>
                    <a:pt x="16496" y="3554"/>
                    <a:pt x="16526" y="3477"/>
                    <a:pt x="16526" y="3399"/>
                  </a:cubicBezTo>
                  <a:cubicBezTo>
                    <a:pt x="16526" y="3321"/>
                    <a:pt x="16496" y="3245"/>
                    <a:pt x="16440" y="3190"/>
                  </a:cubicBezTo>
                  <a:lnTo>
                    <a:pt x="13915" y="663"/>
                  </a:lnTo>
                  <a:cubicBezTo>
                    <a:pt x="13804" y="552"/>
                    <a:pt x="13659" y="497"/>
                    <a:pt x="13513" y="497"/>
                  </a:cubicBezTo>
                  <a:cubicBezTo>
                    <a:pt x="13367" y="497"/>
                    <a:pt x="13221" y="552"/>
                    <a:pt x="13110" y="663"/>
                  </a:cubicBezTo>
                  <a:lnTo>
                    <a:pt x="12864" y="908"/>
                  </a:lnTo>
                  <a:lnTo>
                    <a:pt x="12130" y="174"/>
                  </a:lnTo>
                  <a:cubicBezTo>
                    <a:pt x="12015" y="58"/>
                    <a:pt x="11863" y="1"/>
                    <a:pt x="117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46"/>
        <p:cNvGrpSpPr/>
        <p:nvPr/>
      </p:nvGrpSpPr>
      <p:grpSpPr>
        <a:xfrm>
          <a:off x="0" y="0"/>
          <a:ext cx="0" cy="0"/>
          <a:chOff x="0" y="0"/>
          <a:chExt cx="0" cy="0"/>
        </a:xfrm>
      </p:grpSpPr>
      <p:sp>
        <p:nvSpPr>
          <p:cNvPr id="5047" name="Google Shape;504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Three important ideas</a:t>
            </a:r>
            <a:endParaRPr/>
          </a:p>
        </p:txBody>
      </p:sp>
      <p:sp>
        <p:nvSpPr>
          <p:cNvPr id="5048" name="Google Shape;5048;p44"/>
          <p:cNvSpPr txBox="1">
            <a:spLocks noGrp="1"/>
          </p:cNvSpPr>
          <p:nvPr>
            <p:ph type="subTitle" idx="1"/>
          </p:nvPr>
        </p:nvSpPr>
        <p:spPr>
          <a:xfrm>
            <a:off x="937626" y="3116103"/>
            <a:ext cx="21753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of them all</a:t>
            </a:r>
            <a:endParaRPr/>
          </a:p>
        </p:txBody>
      </p:sp>
      <p:sp>
        <p:nvSpPr>
          <p:cNvPr id="5049" name="Google Shape;5049;p44"/>
          <p:cNvSpPr txBox="1">
            <a:spLocks noGrp="1"/>
          </p:cNvSpPr>
          <p:nvPr>
            <p:ph type="subTitle" idx="2"/>
          </p:nvPr>
        </p:nvSpPr>
        <p:spPr>
          <a:xfrm>
            <a:off x="3484350" y="3116103"/>
            <a:ext cx="21753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5050" name="Google Shape;5050;p44"/>
          <p:cNvSpPr txBox="1">
            <a:spLocks noGrp="1"/>
          </p:cNvSpPr>
          <p:nvPr>
            <p:ph type="subTitle" idx="3"/>
          </p:nvPr>
        </p:nvSpPr>
        <p:spPr>
          <a:xfrm>
            <a:off x="6031074" y="3116103"/>
            <a:ext cx="21753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5051" name="Google Shape;5051;p44"/>
          <p:cNvSpPr txBox="1">
            <a:spLocks noGrp="1"/>
          </p:cNvSpPr>
          <p:nvPr>
            <p:ph type="subTitle" idx="4"/>
          </p:nvPr>
        </p:nvSpPr>
        <p:spPr>
          <a:xfrm>
            <a:off x="937625" y="2661526"/>
            <a:ext cx="217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Mercury</a:t>
            </a:r>
            <a:endParaRPr/>
          </a:p>
        </p:txBody>
      </p:sp>
      <p:sp>
        <p:nvSpPr>
          <p:cNvPr id="5052" name="Google Shape;5052;p44"/>
          <p:cNvSpPr txBox="1">
            <a:spLocks noGrp="1"/>
          </p:cNvSpPr>
          <p:nvPr>
            <p:ph type="subTitle" idx="5"/>
          </p:nvPr>
        </p:nvSpPr>
        <p:spPr>
          <a:xfrm>
            <a:off x="3484350" y="2661526"/>
            <a:ext cx="217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Venus</a:t>
            </a:r>
            <a:endParaRPr/>
          </a:p>
        </p:txBody>
      </p:sp>
      <p:sp>
        <p:nvSpPr>
          <p:cNvPr id="5053" name="Google Shape;5053;p44"/>
          <p:cNvSpPr txBox="1">
            <a:spLocks noGrp="1"/>
          </p:cNvSpPr>
          <p:nvPr>
            <p:ph type="subTitle" idx="6"/>
          </p:nvPr>
        </p:nvSpPr>
        <p:spPr>
          <a:xfrm>
            <a:off x="6031075" y="2661526"/>
            <a:ext cx="2175300" cy="52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Mars</a:t>
            </a:r>
            <a:endParaRPr/>
          </a:p>
        </p:txBody>
      </p:sp>
      <p:grpSp>
        <p:nvGrpSpPr>
          <p:cNvPr id="5054" name="Google Shape;5054;p44"/>
          <p:cNvGrpSpPr/>
          <p:nvPr/>
        </p:nvGrpSpPr>
        <p:grpSpPr>
          <a:xfrm>
            <a:off x="1090016" y="1794577"/>
            <a:ext cx="722073" cy="686366"/>
            <a:chOff x="5404926" y="3157470"/>
            <a:chExt cx="551201" cy="523943"/>
          </a:xfrm>
        </p:grpSpPr>
        <p:sp>
          <p:nvSpPr>
            <p:cNvPr id="5055" name="Google Shape;5055;p44"/>
            <p:cNvSpPr/>
            <p:nvPr/>
          </p:nvSpPr>
          <p:spPr>
            <a:xfrm>
              <a:off x="5699083" y="3323354"/>
              <a:ext cx="83148" cy="80808"/>
            </a:xfrm>
            <a:custGeom>
              <a:avLst/>
              <a:gdLst/>
              <a:ahLst/>
              <a:cxnLst/>
              <a:rect l="l" t="t" r="r" b="b"/>
              <a:pathLst>
                <a:path w="3020" h="2935" extrusionOk="0">
                  <a:moveTo>
                    <a:pt x="1435" y="0"/>
                  </a:moveTo>
                  <a:cubicBezTo>
                    <a:pt x="1398" y="0"/>
                    <a:pt x="1363" y="13"/>
                    <a:pt x="1333" y="42"/>
                  </a:cubicBezTo>
                  <a:lnTo>
                    <a:pt x="84" y="1292"/>
                  </a:lnTo>
                  <a:cubicBezTo>
                    <a:pt x="1" y="1374"/>
                    <a:pt x="50" y="1502"/>
                    <a:pt x="134" y="1584"/>
                  </a:cubicBezTo>
                  <a:cubicBezTo>
                    <a:pt x="193" y="1643"/>
                    <a:pt x="264" y="1679"/>
                    <a:pt x="327" y="1679"/>
                  </a:cubicBezTo>
                  <a:cubicBezTo>
                    <a:pt x="365" y="1679"/>
                    <a:pt x="400" y="1666"/>
                    <a:pt x="429" y="1637"/>
                  </a:cubicBezTo>
                  <a:lnTo>
                    <a:pt x="865" y="1203"/>
                  </a:lnTo>
                  <a:lnTo>
                    <a:pt x="2557" y="2895"/>
                  </a:lnTo>
                  <a:cubicBezTo>
                    <a:pt x="2584" y="2923"/>
                    <a:pt x="2617" y="2935"/>
                    <a:pt x="2653" y="2935"/>
                  </a:cubicBezTo>
                  <a:cubicBezTo>
                    <a:pt x="2724" y="2935"/>
                    <a:pt x="2805" y="2889"/>
                    <a:pt x="2871" y="2824"/>
                  </a:cubicBezTo>
                  <a:cubicBezTo>
                    <a:pt x="2962" y="2729"/>
                    <a:pt x="3019" y="2590"/>
                    <a:pt x="2939" y="2510"/>
                  </a:cubicBezTo>
                  <a:lnTo>
                    <a:pt x="1247" y="819"/>
                  </a:lnTo>
                  <a:lnTo>
                    <a:pt x="1677" y="388"/>
                  </a:lnTo>
                  <a:cubicBezTo>
                    <a:pt x="1753" y="312"/>
                    <a:pt x="1715" y="183"/>
                    <a:pt x="1626" y="93"/>
                  </a:cubicBezTo>
                  <a:cubicBezTo>
                    <a:pt x="1572" y="40"/>
                    <a:pt x="1501" y="0"/>
                    <a:pt x="1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44"/>
            <p:cNvSpPr/>
            <p:nvPr/>
          </p:nvSpPr>
          <p:spPr>
            <a:xfrm>
              <a:off x="5746825" y="3273162"/>
              <a:ext cx="85846" cy="83231"/>
            </a:xfrm>
            <a:custGeom>
              <a:avLst/>
              <a:gdLst/>
              <a:ahLst/>
              <a:cxnLst/>
              <a:rect l="l" t="t" r="r" b="b"/>
              <a:pathLst>
                <a:path w="3118" h="3023" extrusionOk="0">
                  <a:moveTo>
                    <a:pt x="1623" y="1"/>
                  </a:moveTo>
                  <a:cubicBezTo>
                    <a:pt x="1527" y="1"/>
                    <a:pt x="1409" y="57"/>
                    <a:pt x="1338" y="127"/>
                  </a:cubicBezTo>
                  <a:cubicBezTo>
                    <a:pt x="1274" y="190"/>
                    <a:pt x="1243" y="263"/>
                    <a:pt x="1285" y="333"/>
                  </a:cubicBezTo>
                  <a:lnTo>
                    <a:pt x="2436" y="2385"/>
                  </a:lnTo>
                  <a:lnTo>
                    <a:pt x="2436" y="2385"/>
                  </a:lnTo>
                  <a:lnTo>
                    <a:pt x="385" y="1235"/>
                  </a:lnTo>
                  <a:cubicBezTo>
                    <a:pt x="362" y="1222"/>
                    <a:pt x="339" y="1217"/>
                    <a:pt x="317" y="1217"/>
                  </a:cubicBezTo>
                  <a:cubicBezTo>
                    <a:pt x="268" y="1217"/>
                    <a:pt x="222" y="1244"/>
                    <a:pt x="177" y="1287"/>
                  </a:cubicBezTo>
                  <a:cubicBezTo>
                    <a:pt x="75" y="1389"/>
                    <a:pt x="0" y="1595"/>
                    <a:pt x="94" y="1690"/>
                  </a:cubicBezTo>
                  <a:cubicBezTo>
                    <a:pt x="99" y="1694"/>
                    <a:pt x="115" y="1703"/>
                    <a:pt x="130" y="1713"/>
                  </a:cubicBezTo>
                  <a:lnTo>
                    <a:pt x="2558" y="2999"/>
                  </a:lnTo>
                  <a:cubicBezTo>
                    <a:pt x="2590" y="3015"/>
                    <a:pt x="2623" y="3023"/>
                    <a:pt x="2657" y="3023"/>
                  </a:cubicBezTo>
                  <a:cubicBezTo>
                    <a:pt x="2753" y="3023"/>
                    <a:pt x="2854" y="2965"/>
                    <a:pt x="2937" y="2881"/>
                  </a:cubicBezTo>
                  <a:cubicBezTo>
                    <a:pt x="3049" y="2767"/>
                    <a:pt x="3118" y="2617"/>
                    <a:pt x="3055" y="2503"/>
                  </a:cubicBezTo>
                  <a:lnTo>
                    <a:pt x="1765" y="80"/>
                  </a:lnTo>
                  <a:cubicBezTo>
                    <a:pt x="1755" y="65"/>
                    <a:pt x="1749" y="53"/>
                    <a:pt x="1740" y="44"/>
                  </a:cubicBezTo>
                  <a:cubicBezTo>
                    <a:pt x="1711" y="14"/>
                    <a:pt x="1670" y="1"/>
                    <a:pt x="16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44"/>
            <p:cNvSpPr/>
            <p:nvPr/>
          </p:nvSpPr>
          <p:spPr>
            <a:xfrm>
              <a:off x="5404926" y="3256229"/>
              <a:ext cx="551201" cy="425184"/>
            </a:xfrm>
            <a:custGeom>
              <a:avLst/>
              <a:gdLst/>
              <a:ahLst/>
              <a:cxnLst/>
              <a:rect l="l" t="t" r="r" b="b"/>
              <a:pathLst>
                <a:path w="20020" h="15443" extrusionOk="0">
                  <a:moveTo>
                    <a:pt x="18495" y="4912"/>
                  </a:moveTo>
                  <a:lnTo>
                    <a:pt x="18922" y="5341"/>
                  </a:lnTo>
                  <a:cubicBezTo>
                    <a:pt x="18942" y="5361"/>
                    <a:pt x="18942" y="5396"/>
                    <a:pt x="18922" y="5415"/>
                  </a:cubicBezTo>
                  <a:lnTo>
                    <a:pt x="18535" y="5799"/>
                  </a:lnTo>
                  <a:lnTo>
                    <a:pt x="18071" y="5335"/>
                  </a:lnTo>
                  <a:lnTo>
                    <a:pt x="18495" y="4912"/>
                  </a:lnTo>
                  <a:close/>
                  <a:moveTo>
                    <a:pt x="17660" y="5750"/>
                  </a:moveTo>
                  <a:lnTo>
                    <a:pt x="18124" y="6214"/>
                  </a:lnTo>
                  <a:lnTo>
                    <a:pt x="17603" y="6734"/>
                  </a:lnTo>
                  <a:lnTo>
                    <a:pt x="17138" y="6271"/>
                  </a:lnTo>
                  <a:lnTo>
                    <a:pt x="17660" y="5750"/>
                  </a:lnTo>
                  <a:close/>
                  <a:moveTo>
                    <a:pt x="16727" y="6682"/>
                  </a:moveTo>
                  <a:lnTo>
                    <a:pt x="17192" y="7147"/>
                  </a:lnTo>
                  <a:lnTo>
                    <a:pt x="16670" y="7666"/>
                  </a:lnTo>
                  <a:lnTo>
                    <a:pt x="16206" y="7204"/>
                  </a:lnTo>
                  <a:lnTo>
                    <a:pt x="16727" y="6682"/>
                  </a:lnTo>
                  <a:close/>
                  <a:moveTo>
                    <a:pt x="15793" y="7615"/>
                  </a:moveTo>
                  <a:lnTo>
                    <a:pt x="16257" y="8079"/>
                  </a:lnTo>
                  <a:lnTo>
                    <a:pt x="15736" y="8599"/>
                  </a:lnTo>
                  <a:lnTo>
                    <a:pt x="15271" y="8136"/>
                  </a:lnTo>
                  <a:lnTo>
                    <a:pt x="15793" y="7615"/>
                  </a:lnTo>
                  <a:close/>
                  <a:moveTo>
                    <a:pt x="14862" y="8549"/>
                  </a:moveTo>
                  <a:lnTo>
                    <a:pt x="15326" y="9014"/>
                  </a:lnTo>
                  <a:lnTo>
                    <a:pt x="14938" y="9398"/>
                  </a:lnTo>
                  <a:cubicBezTo>
                    <a:pt x="14928" y="9409"/>
                    <a:pt x="14914" y="9415"/>
                    <a:pt x="14900" y="9415"/>
                  </a:cubicBezTo>
                  <a:cubicBezTo>
                    <a:pt x="14887" y="9415"/>
                    <a:pt x="14873" y="9409"/>
                    <a:pt x="14864" y="9398"/>
                  </a:cubicBezTo>
                  <a:lnTo>
                    <a:pt x="14440" y="8974"/>
                  </a:lnTo>
                  <a:lnTo>
                    <a:pt x="14862" y="8549"/>
                  </a:lnTo>
                  <a:close/>
                  <a:moveTo>
                    <a:pt x="3021" y="8755"/>
                  </a:moveTo>
                  <a:lnTo>
                    <a:pt x="3512" y="9246"/>
                  </a:lnTo>
                  <a:lnTo>
                    <a:pt x="3177" y="9585"/>
                  </a:lnTo>
                  <a:cubicBezTo>
                    <a:pt x="3165" y="9596"/>
                    <a:pt x="3150" y="9598"/>
                    <a:pt x="3139" y="9598"/>
                  </a:cubicBezTo>
                  <a:cubicBezTo>
                    <a:pt x="3129" y="9598"/>
                    <a:pt x="3116" y="9596"/>
                    <a:pt x="3101" y="9585"/>
                  </a:cubicBezTo>
                  <a:lnTo>
                    <a:pt x="2684" y="9168"/>
                  </a:lnTo>
                  <a:cubicBezTo>
                    <a:pt x="2672" y="9156"/>
                    <a:pt x="2670" y="9141"/>
                    <a:pt x="2670" y="9130"/>
                  </a:cubicBezTo>
                  <a:cubicBezTo>
                    <a:pt x="2670" y="9120"/>
                    <a:pt x="2672" y="9107"/>
                    <a:pt x="2684" y="9092"/>
                  </a:cubicBezTo>
                  <a:lnTo>
                    <a:pt x="3021" y="8755"/>
                  </a:lnTo>
                  <a:close/>
                  <a:moveTo>
                    <a:pt x="4737" y="10470"/>
                  </a:moveTo>
                  <a:lnTo>
                    <a:pt x="5228" y="10962"/>
                  </a:lnTo>
                  <a:lnTo>
                    <a:pt x="4890" y="11297"/>
                  </a:lnTo>
                  <a:cubicBezTo>
                    <a:pt x="4879" y="11308"/>
                    <a:pt x="4865" y="11313"/>
                    <a:pt x="4852" y="11313"/>
                  </a:cubicBezTo>
                  <a:cubicBezTo>
                    <a:pt x="4838" y="11313"/>
                    <a:pt x="4825" y="11308"/>
                    <a:pt x="4815" y="11297"/>
                  </a:cubicBezTo>
                  <a:lnTo>
                    <a:pt x="4400" y="10881"/>
                  </a:lnTo>
                  <a:cubicBezTo>
                    <a:pt x="4378" y="10860"/>
                    <a:pt x="4378" y="10825"/>
                    <a:pt x="4400" y="10806"/>
                  </a:cubicBezTo>
                  <a:lnTo>
                    <a:pt x="4737" y="10470"/>
                  </a:lnTo>
                  <a:close/>
                  <a:moveTo>
                    <a:pt x="12890" y="10517"/>
                  </a:moveTo>
                  <a:lnTo>
                    <a:pt x="13319" y="10943"/>
                  </a:lnTo>
                  <a:cubicBezTo>
                    <a:pt x="13340" y="10964"/>
                    <a:pt x="13340" y="10997"/>
                    <a:pt x="13319" y="11016"/>
                  </a:cubicBezTo>
                  <a:lnTo>
                    <a:pt x="12957" y="11377"/>
                  </a:lnTo>
                  <a:lnTo>
                    <a:pt x="12493" y="10915"/>
                  </a:lnTo>
                  <a:lnTo>
                    <a:pt x="12890" y="10517"/>
                  </a:lnTo>
                  <a:close/>
                  <a:moveTo>
                    <a:pt x="12082" y="11328"/>
                  </a:moveTo>
                  <a:lnTo>
                    <a:pt x="12546" y="11792"/>
                  </a:lnTo>
                  <a:lnTo>
                    <a:pt x="12118" y="12220"/>
                  </a:lnTo>
                  <a:lnTo>
                    <a:pt x="11653" y="11756"/>
                  </a:lnTo>
                  <a:lnTo>
                    <a:pt x="12082" y="11328"/>
                  </a:lnTo>
                  <a:close/>
                  <a:moveTo>
                    <a:pt x="11242" y="12171"/>
                  </a:moveTo>
                  <a:lnTo>
                    <a:pt x="11705" y="12633"/>
                  </a:lnTo>
                  <a:lnTo>
                    <a:pt x="11343" y="12993"/>
                  </a:lnTo>
                  <a:cubicBezTo>
                    <a:pt x="11333" y="13004"/>
                    <a:pt x="11319" y="13009"/>
                    <a:pt x="11306" y="13009"/>
                  </a:cubicBezTo>
                  <a:cubicBezTo>
                    <a:pt x="11293" y="13009"/>
                    <a:pt x="11280" y="13004"/>
                    <a:pt x="11271" y="12993"/>
                  </a:cubicBezTo>
                  <a:lnTo>
                    <a:pt x="10845" y="12567"/>
                  </a:lnTo>
                  <a:lnTo>
                    <a:pt x="11242" y="12171"/>
                  </a:lnTo>
                  <a:close/>
                  <a:moveTo>
                    <a:pt x="6448" y="12180"/>
                  </a:moveTo>
                  <a:lnTo>
                    <a:pt x="6937" y="12670"/>
                  </a:lnTo>
                  <a:lnTo>
                    <a:pt x="6600" y="13008"/>
                  </a:lnTo>
                  <a:cubicBezTo>
                    <a:pt x="6590" y="13019"/>
                    <a:pt x="6576" y="13024"/>
                    <a:pt x="6563" y="13024"/>
                  </a:cubicBezTo>
                  <a:cubicBezTo>
                    <a:pt x="6549" y="13024"/>
                    <a:pt x="6536" y="13019"/>
                    <a:pt x="6526" y="13008"/>
                  </a:cubicBezTo>
                  <a:lnTo>
                    <a:pt x="6109" y="12592"/>
                  </a:lnTo>
                  <a:cubicBezTo>
                    <a:pt x="6089" y="12571"/>
                    <a:pt x="6089" y="12536"/>
                    <a:pt x="6109" y="12517"/>
                  </a:cubicBezTo>
                  <a:lnTo>
                    <a:pt x="6448" y="12180"/>
                  </a:lnTo>
                  <a:close/>
                  <a:moveTo>
                    <a:pt x="2002" y="6284"/>
                  </a:moveTo>
                  <a:cubicBezTo>
                    <a:pt x="2036" y="6284"/>
                    <a:pt x="2071" y="6297"/>
                    <a:pt x="2098" y="6323"/>
                  </a:cubicBezTo>
                  <a:lnTo>
                    <a:pt x="10285" y="14512"/>
                  </a:lnTo>
                  <a:lnTo>
                    <a:pt x="9944" y="14851"/>
                  </a:lnTo>
                  <a:lnTo>
                    <a:pt x="7556" y="12466"/>
                  </a:lnTo>
                  <a:lnTo>
                    <a:pt x="6652" y="11562"/>
                  </a:lnTo>
                  <a:lnTo>
                    <a:pt x="5843" y="10753"/>
                  </a:lnTo>
                  <a:lnTo>
                    <a:pt x="4939" y="9849"/>
                  </a:lnTo>
                  <a:lnTo>
                    <a:pt x="4134" y="9042"/>
                  </a:lnTo>
                  <a:lnTo>
                    <a:pt x="3230" y="8138"/>
                  </a:lnTo>
                  <a:lnTo>
                    <a:pt x="2206" y="7114"/>
                  </a:lnTo>
                  <a:cubicBezTo>
                    <a:pt x="2149" y="7057"/>
                    <a:pt x="2074" y="7029"/>
                    <a:pt x="2000" y="7029"/>
                  </a:cubicBezTo>
                  <a:cubicBezTo>
                    <a:pt x="1925" y="7029"/>
                    <a:pt x="1851" y="7057"/>
                    <a:pt x="1795" y="7114"/>
                  </a:cubicBezTo>
                  <a:lnTo>
                    <a:pt x="990" y="7919"/>
                  </a:lnTo>
                  <a:lnTo>
                    <a:pt x="651" y="7579"/>
                  </a:lnTo>
                  <a:lnTo>
                    <a:pt x="1907" y="6323"/>
                  </a:lnTo>
                  <a:cubicBezTo>
                    <a:pt x="1933" y="6297"/>
                    <a:pt x="1967" y="6284"/>
                    <a:pt x="2002" y="6284"/>
                  </a:cubicBezTo>
                  <a:close/>
                  <a:moveTo>
                    <a:pt x="17322" y="0"/>
                  </a:moveTo>
                  <a:cubicBezTo>
                    <a:pt x="17248" y="0"/>
                    <a:pt x="17173" y="29"/>
                    <a:pt x="17117" y="86"/>
                  </a:cubicBezTo>
                  <a:cubicBezTo>
                    <a:pt x="17005" y="200"/>
                    <a:pt x="17003" y="385"/>
                    <a:pt x="17117" y="497"/>
                  </a:cubicBezTo>
                  <a:lnTo>
                    <a:pt x="19108" y="2488"/>
                  </a:lnTo>
                  <a:cubicBezTo>
                    <a:pt x="19380" y="2760"/>
                    <a:pt x="19380" y="3203"/>
                    <a:pt x="19108" y="3475"/>
                  </a:cubicBezTo>
                  <a:lnTo>
                    <a:pt x="9592" y="12991"/>
                  </a:lnTo>
                  <a:lnTo>
                    <a:pt x="3316" y="6718"/>
                  </a:lnTo>
                  <a:lnTo>
                    <a:pt x="3949" y="6083"/>
                  </a:lnTo>
                  <a:cubicBezTo>
                    <a:pt x="4064" y="5969"/>
                    <a:pt x="4064" y="5782"/>
                    <a:pt x="3949" y="5672"/>
                  </a:cubicBezTo>
                  <a:cubicBezTo>
                    <a:pt x="3892" y="5615"/>
                    <a:pt x="3818" y="5586"/>
                    <a:pt x="3743" y="5586"/>
                  </a:cubicBezTo>
                  <a:cubicBezTo>
                    <a:pt x="3669" y="5586"/>
                    <a:pt x="3594" y="5615"/>
                    <a:pt x="3538" y="5672"/>
                  </a:cubicBezTo>
                  <a:lnTo>
                    <a:pt x="2903" y="6305"/>
                  </a:lnTo>
                  <a:lnTo>
                    <a:pt x="2509" y="5911"/>
                  </a:lnTo>
                  <a:cubicBezTo>
                    <a:pt x="2368" y="5771"/>
                    <a:pt x="2184" y="5700"/>
                    <a:pt x="2001" y="5700"/>
                  </a:cubicBezTo>
                  <a:cubicBezTo>
                    <a:pt x="1817" y="5700"/>
                    <a:pt x="1633" y="5771"/>
                    <a:pt x="1492" y="5911"/>
                  </a:cubicBezTo>
                  <a:lnTo>
                    <a:pt x="219" y="7185"/>
                  </a:lnTo>
                  <a:cubicBezTo>
                    <a:pt x="0" y="7404"/>
                    <a:pt x="0" y="7758"/>
                    <a:pt x="219" y="7976"/>
                  </a:cubicBezTo>
                  <a:lnTo>
                    <a:pt x="594" y="8349"/>
                  </a:lnTo>
                  <a:cubicBezTo>
                    <a:pt x="703" y="8459"/>
                    <a:pt x="846" y="8514"/>
                    <a:pt x="989" y="8514"/>
                  </a:cubicBezTo>
                  <a:cubicBezTo>
                    <a:pt x="1133" y="8514"/>
                    <a:pt x="1276" y="8459"/>
                    <a:pt x="1386" y="8349"/>
                  </a:cubicBezTo>
                  <a:lnTo>
                    <a:pt x="1999" y="7737"/>
                  </a:lnTo>
                  <a:lnTo>
                    <a:pt x="2608" y="8346"/>
                  </a:lnTo>
                  <a:lnTo>
                    <a:pt x="2271" y="8682"/>
                  </a:lnTo>
                  <a:cubicBezTo>
                    <a:pt x="2149" y="8804"/>
                    <a:pt x="2084" y="8964"/>
                    <a:pt x="2084" y="9132"/>
                  </a:cubicBezTo>
                  <a:cubicBezTo>
                    <a:pt x="2084" y="9301"/>
                    <a:pt x="2151" y="9463"/>
                    <a:pt x="2271" y="9583"/>
                  </a:cubicBezTo>
                  <a:lnTo>
                    <a:pt x="2688" y="9998"/>
                  </a:lnTo>
                  <a:cubicBezTo>
                    <a:pt x="2807" y="10119"/>
                    <a:pt x="2967" y="10184"/>
                    <a:pt x="3137" y="10184"/>
                  </a:cubicBezTo>
                  <a:cubicBezTo>
                    <a:pt x="3306" y="10184"/>
                    <a:pt x="3468" y="10117"/>
                    <a:pt x="3586" y="9998"/>
                  </a:cubicBezTo>
                  <a:lnTo>
                    <a:pt x="3925" y="9661"/>
                  </a:lnTo>
                  <a:lnTo>
                    <a:pt x="4319" y="10055"/>
                  </a:lnTo>
                  <a:lnTo>
                    <a:pt x="3982" y="10393"/>
                  </a:lnTo>
                  <a:cubicBezTo>
                    <a:pt x="3734" y="10641"/>
                    <a:pt x="3734" y="11044"/>
                    <a:pt x="3982" y="11292"/>
                  </a:cubicBezTo>
                  <a:lnTo>
                    <a:pt x="4397" y="11708"/>
                  </a:lnTo>
                  <a:cubicBezTo>
                    <a:pt x="4520" y="11832"/>
                    <a:pt x="4683" y="11894"/>
                    <a:pt x="4847" y="11894"/>
                  </a:cubicBezTo>
                  <a:cubicBezTo>
                    <a:pt x="5010" y="11894"/>
                    <a:pt x="5173" y="11832"/>
                    <a:pt x="5297" y="11708"/>
                  </a:cubicBezTo>
                  <a:lnTo>
                    <a:pt x="5634" y="11372"/>
                  </a:lnTo>
                  <a:lnTo>
                    <a:pt x="6030" y="11766"/>
                  </a:lnTo>
                  <a:lnTo>
                    <a:pt x="5691" y="12104"/>
                  </a:lnTo>
                  <a:cubicBezTo>
                    <a:pt x="5443" y="12352"/>
                    <a:pt x="5443" y="12755"/>
                    <a:pt x="5691" y="13003"/>
                  </a:cubicBezTo>
                  <a:lnTo>
                    <a:pt x="6108" y="13419"/>
                  </a:lnTo>
                  <a:cubicBezTo>
                    <a:pt x="6231" y="13543"/>
                    <a:pt x="6394" y="13605"/>
                    <a:pt x="6558" y="13605"/>
                  </a:cubicBezTo>
                  <a:cubicBezTo>
                    <a:pt x="6721" y="13605"/>
                    <a:pt x="6884" y="13543"/>
                    <a:pt x="7008" y="13419"/>
                  </a:cubicBezTo>
                  <a:lnTo>
                    <a:pt x="7345" y="13081"/>
                  </a:lnTo>
                  <a:lnTo>
                    <a:pt x="9543" y="15279"/>
                  </a:lnTo>
                  <a:cubicBezTo>
                    <a:pt x="9652" y="15388"/>
                    <a:pt x="9795" y="15443"/>
                    <a:pt x="9939" y="15443"/>
                  </a:cubicBezTo>
                  <a:cubicBezTo>
                    <a:pt x="10082" y="15443"/>
                    <a:pt x="10225" y="15388"/>
                    <a:pt x="10334" y="15279"/>
                  </a:cubicBezTo>
                  <a:lnTo>
                    <a:pt x="10709" y="14906"/>
                  </a:lnTo>
                  <a:cubicBezTo>
                    <a:pt x="10928" y="14687"/>
                    <a:pt x="10928" y="14333"/>
                    <a:pt x="10709" y="14114"/>
                  </a:cubicBezTo>
                  <a:lnTo>
                    <a:pt x="9999" y="13404"/>
                  </a:lnTo>
                  <a:lnTo>
                    <a:pt x="10426" y="12980"/>
                  </a:lnTo>
                  <a:lnTo>
                    <a:pt x="10850" y="13404"/>
                  </a:lnTo>
                  <a:cubicBezTo>
                    <a:pt x="10974" y="13528"/>
                    <a:pt x="11137" y="13590"/>
                    <a:pt x="11300" y="13590"/>
                  </a:cubicBezTo>
                  <a:cubicBezTo>
                    <a:pt x="11464" y="13590"/>
                    <a:pt x="11627" y="13528"/>
                    <a:pt x="11750" y="13404"/>
                  </a:cubicBezTo>
                  <a:lnTo>
                    <a:pt x="13726" y="11431"/>
                  </a:lnTo>
                  <a:cubicBezTo>
                    <a:pt x="13971" y="11183"/>
                    <a:pt x="13971" y="10778"/>
                    <a:pt x="13726" y="10530"/>
                  </a:cubicBezTo>
                  <a:lnTo>
                    <a:pt x="13300" y="10106"/>
                  </a:lnTo>
                  <a:lnTo>
                    <a:pt x="14021" y="9385"/>
                  </a:lnTo>
                  <a:lnTo>
                    <a:pt x="14445" y="9809"/>
                  </a:lnTo>
                  <a:cubicBezTo>
                    <a:pt x="14569" y="9934"/>
                    <a:pt x="14732" y="9996"/>
                    <a:pt x="14895" y="9996"/>
                  </a:cubicBezTo>
                  <a:cubicBezTo>
                    <a:pt x="15059" y="9996"/>
                    <a:pt x="15222" y="9934"/>
                    <a:pt x="15345" y="9809"/>
                  </a:cubicBezTo>
                  <a:lnTo>
                    <a:pt x="19327" y="5828"/>
                  </a:lnTo>
                  <a:cubicBezTo>
                    <a:pt x="19574" y="5580"/>
                    <a:pt x="19574" y="5175"/>
                    <a:pt x="19327" y="4928"/>
                  </a:cubicBezTo>
                  <a:lnTo>
                    <a:pt x="18902" y="4503"/>
                  </a:lnTo>
                  <a:lnTo>
                    <a:pt x="19513" y="3890"/>
                  </a:lnTo>
                  <a:cubicBezTo>
                    <a:pt x="20020" y="3390"/>
                    <a:pt x="20020" y="2575"/>
                    <a:pt x="19521" y="2077"/>
                  </a:cubicBezTo>
                  <a:lnTo>
                    <a:pt x="17528" y="86"/>
                  </a:lnTo>
                  <a:cubicBezTo>
                    <a:pt x="17471" y="29"/>
                    <a:pt x="17397" y="0"/>
                    <a:pt x="17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44"/>
            <p:cNvSpPr/>
            <p:nvPr/>
          </p:nvSpPr>
          <p:spPr>
            <a:xfrm>
              <a:off x="5529428" y="3157470"/>
              <a:ext cx="330968" cy="238266"/>
            </a:xfrm>
            <a:custGeom>
              <a:avLst/>
              <a:gdLst/>
              <a:ahLst/>
              <a:cxnLst/>
              <a:rect l="l" t="t" r="r" b="b"/>
              <a:pathLst>
                <a:path w="12021" h="8654" extrusionOk="0">
                  <a:moveTo>
                    <a:pt x="8803" y="1"/>
                  </a:moveTo>
                  <a:cubicBezTo>
                    <a:pt x="8475" y="1"/>
                    <a:pt x="8147" y="125"/>
                    <a:pt x="7896" y="375"/>
                  </a:cubicBezTo>
                  <a:lnTo>
                    <a:pt x="116" y="8157"/>
                  </a:lnTo>
                  <a:cubicBezTo>
                    <a:pt x="0" y="8271"/>
                    <a:pt x="0" y="8456"/>
                    <a:pt x="116" y="8568"/>
                  </a:cubicBezTo>
                  <a:cubicBezTo>
                    <a:pt x="173" y="8625"/>
                    <a:pt x="248" y="8653"/>
                    <a:pt x="323" y="8653"/>
                  </a:cubicBezTo>
                  <a:cubicBezTo>
                    <a:pt x="397" y="8653"/>
                    <a:pt x="471" y="8625"/>
                    <a:pt x="527" y="8568"/>
                  </a:cubicBezTo>
                  <a:lnTo>
                    <a:pt x="8309" y="786"/>
                  </a:lnTo>
                  <a:cubicBezTo>
                    <a:pt x="8445" y="651"/>
                    <a:pt x="8623" y="583"/>
                    <a:pt x="8802" y="583"/>
                  </a:cubicBezTo>
                  <a:cubicBezTo>
                    <a:pt x="8981" y="583"/>
                    <a:pt x="9160" y="651"/>
                    <a:pt x="9295" y="786"/>
                  </a:cubicBezTo>
                  <a:lnTo>
                    <a:pt x="11491" y="2982"/>
                  </a:lnTo>
                  <a:cubicBezTo>
                    <a:pt x="11549" y="3039"/>
                    <a:pt x="11624" y="3068"/>
                    <a:pt x="11698" y="3068"/>
                  </a:cubicBezTo>
                  <a:cubicBezTo>
                    <a:pt x="11773" y="3068"/>
                    <a:pt x="11847" y="3039"/>
                    <a:pt x="11903" y="2982"/>
                  </a:cubicBezTo>
                  <a:cubicBezTo>
                    <a:pt x="12021" y="2870"/>
                    <a:pt x="12021" y="2685"/>
                    <a:pt x="11906" y="2571"/>
                  </a:cubicBezTo>
                  <a:lnTo>
                    <a:pt x="9710" y="375"/>
                  </a:lnTo>
                  <a:cubicBezTo>
                    <a:pt x="9460" y="125"/>
                    <a:pt x="9132" y="1"/>
                    <a:pt x="88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44"/>
            <p:cNvSpPr/>
            <p:nvPr/>
          </p:nvSpPr>
          <p:spPr>
            <a:xfrm>
              <a:off x="5547297" y="3442377"/>
              <a:ext cx="58231" cy="53110"/>
            </a:xfrm>
            <a:custGeom>
              <a:avLst/>
              <a:gdLst/>
              <a:ahLst/>
              <a:cxnLst/>
              <a:rect l="l" t="t" r="r" b="b"/>
              <a:pathLst>
                <a:path w="2115" h="1929" extrusionOk="0">
                  <a:moveTo>
                    <a:pt x="1058" y="586"/>
                  </a:moveTo>
                  <a:cubicBezTo>
                    <a:pt x="1156" y="586"/>
                    <a:pt x="1253" y="623"/>
                    <a:pt x="1327" y="696"/>
                  </a:cubicBezTo>
                  <a:cubicBezTo>
                    <a:pt x="1475" y="844"/>
                    <a:pt x="1475" y="1084"/>
                    <a:pt x="1327" y="1234"/>
                  </a:cubicBezTo>
                  <a:cubicBezTo>
                    <a:pt x="1253" y="1308"/>
                    <a:pt x="1156" y="1344"/>
                    <a:pt x="1058" y="1344"/>
                  </a:cubicBezTo>
                  <a:cubicBezTo>
                    <a:pt x="961" y="1344"/>
                    <a:pt x="863" y="1308"/>
                    <a:pt x="790" y="1234"/>
                  </a:cubicBezTo>
                  <a:cubicBezTo>
                    <a:pt x="642" y="1086"/>
                    <a:pt x="642" y="844"/>
                    <a:pt x="790" y="696"/>
                  </a:cubicBezTo>
                  <a:cubicBezTo>
                    <a:pt x="863" y="623"/>
                    <a:pt x="961" y="586"/>
                    <a:pt x="1058" y="586"/>
                  </a:cubicBezTo>
                  <a:close/>
                  <a:moveTo>
                    <a:pt x="1057" y="0"/>
                  </a:moveTo>
                  <a:cubicBezTo>
                    <a:pt x="810" y="0"/>
                    <a:pt x="564" y="94"/>
                    <a:pt x="375" y="283"/>
                  </a:cubicBezTo>
                  <a:cubicBezTo>
                    <a:pt x="0" y="658"/>
                    <a:pt x="0" y="1271"/>
                    <a:pt x="375" y="1645"/>
                  </a:cubicBezTo>
                  <a:cubicBezTo>
                    <a:pt x="564" y="1834"/>
                    <a:pt x="810" y="1928"/>
                    <a:pt x="1057" y="1928"/>
                  </a:cubicBezTo>
                  <a:cubicBezTo>
                    <a:pt x="1304" y="1928"/>
                    <a:pt x="1550" y="1834"/>
                    <a:pt x="1738" y="1645"/>
                  </a:cubicBezTo>
                  <a:cubicBezTo>
                    <a:pt x="2115" y="1271"/>
                    <a:pt x="2115" y="658"/>
                    <a:pt x="1738" y="283"/>
                  </a:cubicBezTo>
                  <a:cubicBezTo>
                    <a:pt x="1550" y="94"/>
                    <a:pt x="1304"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44"/>
            <p:cNvSpPr/>
            <p:nvPr/>
          </p:nvSpPr>
          <p:spPr>
            <a:xfrm>
              <a:off x="5606712" y="3382906"/>
              <a:ext cx="58286" cy="53110"/>
            </a:xfrm>
            <a:custGeom>
              <a:avLst/>
              <a:gdLst/>
              <a:ahLst/>
              <a:cxnLst/>
              <a:rect l="l" t="t" r="r" b="b"/>
              <a:pathLst>
                <a:path w="2117" h="1929" extrusionOk="0">
                  <a:moveTo>
                    <a:pt x="1058" y="586"/>
                  </a:moveTo>
                  <a:cubicBezTo>
                    <a:pt x="1155" y="586"/>
                    <a:pt x="1253" y="622"/>
                    <a:pt x="1327" y="696"/>
                  </a:cubicBezTo>
                  <a:cubicBezTo>
                    <a:pt x="1473" y="844"/>
                    <a:pt x="1477" y="1086"/>
                    <a:pt x="1327" y="1234"/>
                  </a:cubicBezTo>
                  <a:cubicBezTo>
                    <a:pt x="1253" y="1308"/>
                    <a:pt x="1155" y="1344"/>
                    <a:pt x="1058" y="1344"/>
                  </a:cubicBezTo>
                  <a:cubicBezTo>
                    <a:pt x="960" y="1344"/>
                    <a:pt x="862" y="1308"/>
                    <a:pt x="788" y="1234"/>
                  </a:cubicBezTo>
                  <a:cubicBezTo>
                    <a:pt x="642" y="1086"/>
                    <a:pt x="642" y="844"/>
                    <a:pt x="788" y="696"/>
                  </a:cubicBezTo>
                  <a:cubicBezTo>
                    <a:pt x="862" y="622"/>
                    <a:pt x="960" y="586"/>
                    <a:pt x="1058" y="586"/>
                  </a:cubicBezTo>
                  <a:close/>
                  <a:moveTo>
                    <a:pt x="1059" y="0"/>
                  </a:moveTo>
                  <a:cubicBezTo>
                    <a:pt x="813" y="0"/>
                    <a:pt x="566" y="94"/>
                    <a:pt x="377" y="283"/>
                  </a:cubicBezTo>
                  <a:cubicBezTo>
                    <a:pt x="0" y="658"/>
                    <a:pt x="0" y="1270"/>
                    <a:pt x="377" y="1645"/>
                  </a:cubicBezTo>
                  <a:cubicBezTo>
                    <a:pt x="566" y="1834"/>
                    <a:pt x="813" y="1928"/>
                    <a:pt x="1059" y="1928"/>
                  </a:cubicBezTo>
                  <a:cubicBezTo>
                    <a:pt x="1306" y="1928"/>
                    <a:pt x="1552" y="1834"/>
                    <a:pt x="1740" y="1645"/>
                  </a:cubicBezTo>
                  <a:cubicBezTo>
                    <a:pt x="2117" y="1270"/>
                    <a:pt x="2117" y="658"/>
                    <a:pt x="1740" y="283"/>
                  </a:cubicBezTo>
                  <a:cubicBezTo>
                    <a:pt x="1552" y="94"/>
                    <a:pt x="1306" y="0"/>
                    <a:pt x="10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44"/>
            <p:cNvSpPr/>
            <p:nvPr/>
          </p:nvSpPr>
          <p:spPr>
            <a:xfrm>
              <a:off x="5612108" y="3507216"/>
              <a:ext cx="58231" cy="53083"/>
            </a:xfrm>
            <a:custGeom>
              <a:avLst/>
              <a:gdLst/>
              <a:ahLst/>
              <a:cxnLst/>
              <a:rect l="l" t="t" r="r" b="b"/>
              <a:pathLst>
                <a:path w="2115" h="1928" extrusionOk="0">
                  <a:moveTo>
                    <a:pt x="1059" y="584"/>
                  </a:moveTo>
                  <a:cubicBezTo>
                    <a:pt x="1157" y="584"/>
                    <a:pt x="1255" y="621"/>
                    <a:pt x="1329" y="695"/>
                  </a:cubicBezTo>
                  <a:cubicBezTo>
                    <a:pt x="1475" y="842"/>
                    <a:pt x="1475" y="1085"/>
                    <a:pt x="1329" y="1232"/>
                  </a:cubicBezTo>
                  <a:cubicBezTo>
                    <a:pt x="1255" y="1306"/>
                    <a:pt x="1157" y="1343"/>
                    <a:pt x="1059" y="1343"/>
                  </a:cubicBezTo>
                  <a:cubicBezTo>
                    <a:pt x="962" y="1343"/>
                    <a:pt x="864" y="1306"/>
                    <a:pt x="790" y="1232"/>
                  </a:cubicBezTo>
                  <a:cubicBezTo>
                    <a:pt x="644" y="1085"/>
                    <a:pt x="644" y="842"/>
                    <a:pt x="790" y="695"/>
                  </a:cubicBezTo>
                  <a:cubicBezTo>
                    <a:pt x="864" y="621"/>
                    <a:pt x="962" y="584"/>
                    <a:pt x="1059" y="584"/>
                  </a:cubicBezTo>
                  <a:close/>
                  <a:moveTo>
                    <a:pt x="1058" y="1"/>
                  </a:moveTo>
                  <a:cubicBezTo>
                    <a:pt x="811" y="1"/>
                    <a:pt x="565" y="95"/>
                    <a:pt x="377" y="282"/>
                  </a:cubicBezTo>
                  <a:cubicBezTo>
                    <a:pt x="0" y="659"/>
                    <a:pt x="0" y="1270"/>
                    <a:pt x="377" y="1647"/>
                  </a:cubicBezTo>
                  <a:cubicBezTo>
                    <a:pt x="565" y="1834"/>
                    <a:pt x="811" y="1928"/>
                    <a:pt x="1058" y="1928"/>
                  </a:cubicBezTo>
                  <a:cubicBezTo>
                    <a:pt x="1305" y="1928"/>
                    <a:pt x="1551" y="1834"/>
                    <a:pt x="1740" y="1647"/>
                  </a:cubicBezTo>
                  <a:cubicBezTo>
                    <a:pt x="2115" y="1270"/>
                    <a:pt x="2115" y="659"/>
                    <a:pt x="1740" y="282"/>
                  </a:cubicBezTo>
                  <a:cubicBezTo>
                    <a:pt x="1551" y="95"/>
                    <a:pt x="1305" y="1"/>
                    <a:pt x="1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44"/>
            <p:cNvSpPr/>
            <p:nvPr/>
          </p:nvSpPr>
          <p:spPr>
            <a:xfrm>
              <a:off x="5671523" y="3447745"/>
              <a:ext cx="58231" cy="53083"/>
            </a:xfrm>
            <a:custGeom>
              <a:avLst/>
              <a:gdLst/>
              <a:ahLst/>
              <a:cxnLst/>
              <a:rect l="l" t="t" r="r" b="b"/>
              <a:pathLst>
                <a:path w="2115" h="1928" extrusionOk="0">
                  <a:moveTo>
                    <a:pt x="1059" y="586"/>
                  </a:moveTo>
                  <a:cubicBezTo>
                    <a:pt x="1156" y="586"/>
                    <a:pt x="1254" y="623"/>
                    <a:pt x="1327" y="697"/>
                  </a:cubicBezTo>
                  <a:cubicBezTo>
                    <a:pt x="1476" y="843"/>
                    <a:pt x="1476" y="1085"/>
                    <a:pt x="1327" y="1234"/>
                  </a:cubicBezTo>
                  <a:cubicBezTo>
                    <a:pt x="1254" y="1308"/>
                    <a:pt x="1156" y="1345"/>
                    <a:pt x="1059" y="1345"/>
                  </a:cubicBezTo>
                  <a:cubicBezTo>
                    <a:pt x="961" y="1345"/>
                    <a:pt x="864" y="1308"/>
                    <a:pt x="790" y="1234"/>
                  </a:cubicBezTo>
                  <a:cubicBezTo>
                    <a:pt x="642" y="1087"/>
                    <a:pt x="642" y="843"/>
                    <a:pt x="790" y="697"/>
                  </a:cubicBezTo>
                  <a:cubicBezTo>
                    <a:pt x="864" y="623"/>
                    <a:pt x="961" y="586"/>
                    <a:pt x="1059" y="586"/>
                  </a:cubicBezTo>
                  <a:close/>
                  <a:moveTo>
                    <a:pt x="1058" y="1"/>
                  </a:moveTo>
                  <a:cubicBezTo>
                    <a:pt x="811" y="1"/>
                    <a:pt x="564" y="94"/>
                    <a:pt x="375" y="282"/>
                  </a:cubicBezTo>
                  <a:cubicBezTo>
                    <a:pt x="1" y="659"/>
                    <a:pt x="1" y="1270"/>
                    <a:pt x="375" y="1647"/>
                  </a:cubicBezTo>
                  <a:cubicBezTo>
                    <a:pt x="564" y="1834"/>
                    <a:pt x="811" y="1928"/>
                    <a:pt x="1058" y="1928"/>
                  </a:cubicBezTo>
                  <a:cubicBezTo>
                    <a:pt x="1305" y="1928"/>
                    <a:pt x="1552" y="1834"/>
                    <a:pt x="1740" y="1647"/>
                  </a:cubicBezTo>
                  <a:cubicBezTo>
                    <a:pt x="2115" y="1270"/>
                    <a:pt x="2115" y="659"/>
                    <a:pt x="1740" y="282"/>
                  </a:cubicBezTo>
                  <a:cubicBezTo>
                    <a:pt x="1552" y="94"/>
                    <a:pt x="1305" y="1"/>
                    <a:pt x="1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44"/>
            <p:cNvSpPr/>
            <p:nvPr/>
          </p:nvSpPr>
          <p:spPr>
            <a:xfrm>
              <a:off x="5652884" y="3232717"/>
              <a:ext cx="234026" cy="213294"/>
            </a:xfrm>
            <a:custGeom>
              <a:avLst/>
              <a:gdLst/>
              <a:ahLst/>
              <a:cxnLst/>
              <a:rect l="l" t="t" r="r" b="b"/>
              <a:pathLst>
                <a:path w="8500" h="7747" extrusionOk="0">
                  <a:moveTo>
                    <a:pt x="4250" y="587"/>
                  </a:moveTo>
                  <a:cubicBezTo>
                    <a:pt x="5093" y="587"/>
                    <a:pt x="5936" y="908"/>
                    <a:pt x="6577" y="1549"/>
                  </a:cubicBezTo>
                  <a:cubicBezTo>
                    <a:pt x="7860" y="2830"/>
                    <a:pt x="7860" y="4917"/>
                    <a:pt x="6577" y="6202"/>
                  </a:cubicBezTo>
                  <a:cubicBezTo>
                    <a:pt x="5936" y="6843"/>
                    <a:pt x="5093" y="7163"/>
                    <a:pt x="4251" y="7163"/>
                  </a:cubicBezTo>
                  <a:cubicBezTo>
                    <a:pt x="3408" y="7163"/>
                    <a:pt x="2566" y="6843"/>
                    <a:pt x="1924" y="6202"/>
                  </a:cubicBezTo>
                  <a:cubicBezTo>
                    <a:pt x="641" y="4919"/>
                    <a:pt x="641" y="2830"/>
                    <a:pt x="1924" y="1549"/>
                  </a:cubicBezTo>
                  <a:cubicBezTo>
                    <a:pt x="2565" y="908"/>
                    <a:pt x="3407" y="587"/>
                    <a:pt x="4250" y="587"/>
                  </a:cubicBezTo>
                  <a:close/>
                  <a:moveTo>
                    <a:pt x="4249" y="1"/>
                  </a:moveTo>
                  <a:cubicBezTo>
                    <a:pt x="3257" y="1"/>
                    <a:pt x="2265" y="378"/>
                    <a:pt x="1509" y="1134"/>
                  </a:cubicBezTo>
                  <a:cubicBezTo>
                    <a:pt x="0" y="2645"/>
                    <a:pt x="0" y="5102"/>
                    <a:pt x="1509" y="6613"/>
                  </a:cubicBezTo>
                  <a:cubicBezTo>
                    <a:pt x="2265" y="7369"/>
                    <a:pt x="3257" y="7747"/>
                    <a:pt x="4249" y="7747"/>
                  </a:cubicBezTo>
                  <a:cubicBezTo>
                    <a:pt x="5241" y="7747"/>
                    <a:pt x="6233" y="7369"/>
                    <a:pt x="6988" y="6613"/>
                  </a:cubicBezTo>
                  <a:cubicBezTo>
                    <a:pt x="8500" y="5102"/>
                    <a:pt x="8500" y="2645"/>
                    <a:pt x="6988" y="1134"/>
                  </a:cubicBezTo>
                  <a:cubicBezTo>
                    <a:pt x="6233" y="378"/>
                    <a:pt x="5241" y="1"/>
                    <a:pt x="42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44"/>
          <p:cNvGrpSpPr/>
          <p:nvPr/>
        </p:nvGrpSpPr>
        <p:grpSpPr>
          <a:xfrm>
            <a:off x="3636759" y="1794620"/>
            <a:ext cx="722073" cy="686438"/>
            <a:chOff x="6221044" y="3153864"/>
            <a:chExt cx="551201" cy="523999"/>
          </a:xfrm>
        </p:grpSpPr>
        <p:sp>
          <p:nvSpPr>
            <p:cNvPr id="5065" name="Google Shape;5065;p44"/>
            <p:cNvSpPr/>
            <p:nvPr/>
          </p:nvSpPr>
          <p:spPr>
            <a:xfrm>
              <a:off x="6597992" y="3256119"/>
              <a:ext cx="23072" cy="25357"/>
            </a:xfrm>
            <a:custGeom>
              <a:avLst/>
              <a:gdLst/>
              <a:ahLst/>
              <a:cxnLst/>
              <a:rect l="l" t="t" r="r" b="b"/>
              <a:pathLst>
                <a:path w="838" h="921" extrusionOk="0">
                  <a:moveTo>
                    <a:pt x="506" y="0"/>
                  </a:moveTo>
                  <a:cubicBezTo>
                    <a:pt x="400" y="0"/>
                    <a:pt x="298" y="59"/>
                    <a:pt x="246" y="160"/>
                  </a:cubicBezTo>
                  <a:lnTo>
                    <a:pt x="75" y="495"/>
                  </a:lnTo>
                  <a:cubicBezTo>
                    <a:pt x="0" y="638"/>
                    <a:pt x="57" y="815"/>
                    <a:pt x="202" y="889"/>
                  </a:cubicBezTo>
                  <a:cubicBezTo>
                    <a:pt x="244" y="911"/>
                    <a:pt x="289" y="921"/>
                    <a:pt x="334" y="921"/>
                  </a:cubicBezTo>
                  <a:cubicBezTo>
                    <a:pt x="411" y="921"/>
                    <a:pt x="486" y="890"/>
                    <a:pt x="541" y="834"/>
                  </a:cubicBezTo>
                  <a:cubicBezTo>
                    <a:pt x="562" y="811"/>
                    <a:pt x="581" y="788"/>
                    <a:pt x="594" y="760"/>
                  </a:cubicBezTo>
                  <a:lnTo>
                    <a:pt x="767" y="425"/>
                  </a:lnTo>
                  <a:cubicBezTo>
                    <a:pt x="838" y="282"/>
                    <a:pt x="781" y="105"/>
                    <a:pt x="638" y="33"/>
                  </a:cubicBezTo>
                  <a:cubicBezTo>
                    <a:pt x="595" y="11"/>
                    <a:pt x="550" y="0"/>
                    <a:pt x="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44"/>
            <p:cNvSpPr/>
            <p:nvPr/>
          </p:nvSpPr>
          <p:spPr>
            <a:xfrm>
              <a:off x="6618944" y="3279026"/>
              <a:ext cx="24669" cy="22962"/>
            </a:xfrm>
            <a:custGeom>
              <a:avLst/>
              <a:gdLst/>
              <a:ahLst/>
              <a:cxnLst/>
              <a:rect l="l" t="t" r="r" b="b"/>
              <a:pathLst>
                <a:path w="896" h="834" extrusionOk="0">
                  <a:moveTo>
                    <a:pt x="575" y="0"/>
                  </a:moveTo>
                  <a:cubicBezTo>
                    <a:pt x="500" y="0"/>
                    <a:pt x="426" y="29"/>
                    <a:pt x="370" y="86"/>
                  </a:cubicBezTo>
                  <a:lnTo>
                    <a:pt x="115" y="337"/>
                  </a:lnTo>
                  <a:cubicBezTo>
                    <a:pt x="1" y="451"/>
                    <a:pt x="1" y="638"/>
                    <a:pt x="115" y="748"/>
                  </a:cubicBezTo>
                  <a:cubicBezTo>
                    <a:pt x="172" y="805"/>
                    <a:pt x="247" y="834"/>
                    <a:pt x="322" y="834"/>
                  </a:cubicBezTo>
                  <a:cubicBezTo>
                    <a:pt x="396" y="834"/>
                    <a:pt x="471" y="805"/>
                    <a:pt x="526" y="748"/>
                  </a:cubicBezTo>
                  <a:lnTo>
                    <a:pt x="779" y="497"/>
                  </a:lnTo>
                  <a:cubicBezTo>
                    <a:pt x="895" y="383"/>
                    <a:pt x="895" y="200"/>
                    <a:pt x="781" y="86"/>
                  </a:cubicBezTo>
                  <a:cubicBezTo>
                    <a:pt x="724" y="29"/>
                    <a:pt x="649" y="0"/>
                    <a:pt x="5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44"/>
            <p:cNvSpPr/>
            <p:nvPr/>
          </p:nvSpPr>
          <p:spPr>
            <a:xfrm>
              <a:off x="6639125" y="3301823"/>
              <a:ext cx="27257" cy="20815"/>
            </a:xfrm>
            <a:custGeom>
              <a:avLst/>
              <a:gdLst/>
              <a:ahLst/>
              <a:cxnLst/>
              <a:rect l="l" t="t" r="r" b="b"/>
              <a:pathLst>
                <a:path w="990" h="756" extrusionOk="0">
                  <a:moveTo>
                    <a:pt x="669" y="1"/>
                  </a:moveTo>
                  <a:cubicBezTo>
                    <a:pt x="626" y="1"/>
                    <a:pt x="581" y="11"/>
                    <a:pt x="539" y="32"/>
                  </a:cubicBezTo>
                  <a:lnTo>
                    <a:pt x="202" y="204"/>
                  </a:lnTo>
                  <a:cubicBezTo>
                    <a:pt x="59" y="278"/>
                    <a:pt x="0" y="451"/>
                    <a:pt x="75" y="596"/>
                  </a:cubicBezTo>
                  <a:cubicBezTo>
                    <a:pt x="127" y="697"/>
                    <a:pt x="230" y="755"/>
                    <a:pt x="337" y="755"/>
                  </a:cubicBezTo>
                  <a:cubicBezTo>
                    <a:pt x="380" y="755"/>
                    <a:pt x="425" y="746"/>
                    <a:pt x="467" y="725"/>
                  </a:cubicBezTo>
                  <a:lnTo>
                    <a:pt x="802" y="554"/>
                  </a:lnTo>
                  <a:cubicBezTo>
                    <a:pt x="830" y="539"/>
                    <a:pt x="855" y="520"/>
                    <a:pt x="876" y="499"/>
                  </a:cubicBezTo>
                  <a:cubicBezTo>
                    <a:pt x="963" y="413"/>
                    <a:pt x="990" y="276"/>
                    <a:pt x="931" y="162"/>
                  </a:cubicBezTo>
                  <a:cubicBezTo>
                    <a:pt x="878" y="61"/>
                    <a:pt x="776" y="1"/>
                    <a:pt x="6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44"/>
            <p:cNvSpPr/>
            <p:nvPr/>
          </p:nvSpPr>
          <p:spPr>
            <a:xfrm>
              <a:off x="6345739" y="3153864"/>
              <a:ext cx="330775" cy="238101"/>
            </a:xfrm>
            <a:custGeom>
              <a:avLst/>
              <a:gdLst/>
              <a:ahLst/>
              <a:cxnLst/>
              <a:rect l="l" t="t" r="r" b="b"/>
              <a:pathLst>
                <a:path w="12014" h="8648" extrusionOk="0">
                  <a:moveTo>
                    <a:pt x="8796" y="0"/>
                  </a:moveTo>
                  <a:cubicBezTo>
                    <a:pt x="8468" y="0"/>
                    <a:pt x="8139" y="125"/>
                    <a:pt x="7889" y="374"/>
                  </a:cubicBezTo>
                  <a:lnTo>
                    <a:pt x="115" y="8149"/>
                  </a:lnTo>
                  <a:cubicBezTo>
                    <a:pt x="1" y="8263"/>
                    <a:pt x="1" y="8450"/>
                    <a:pt x="115" y="8562"/>
                  </a:cubicBezTo>
                  <a:cubicBezTo>
                    <a:pt x="172" y="8619"/>
                    <a:pt x="247" y="8647"/>
                    <a:pt x="322" y="8647"/>
                  </a:cubicBezTo>
                  <a:cubicBezTo>
                    <a:pt x="397" y="8647"/>
                    <a:pt x="472" y="8619"/>
                    <a:pt x="528" y="8562"/>
                  </a:cubicBezTo>
                  <a:lnTo>
                    <a:pt x="8302" y="787"/>
                  </a:lnTo>
                  <a:cubicBezTo>
                    <a:pt x="8437" y="651"/>
                    <a:pt x="8616" y="583"/>
                    <a:pt x="8795" y="583"/>
                  </a:cubicBezTo>
                  <a:cubicBezTo>
                    <a:pt x="8974" y="583"/>
                    <a:pt x="9153" y="651"/>
                    <a:pt x="9288" y="787"/>
                  </a:cubicBezTo>
                  <a:lnTo>
                    <a:pt x="11484" y="2982"/>
                  </a:lnTo>
                  <a:cubicBezTo>
                    <a:pt x="11541" y="3039"/>
                    <a:pt x="11616" y="3067"/>
                    <a:pt x="11691" y="3067"/>
                  </a:cubicBezTo>
                  <a:cubicBezTo>
                    <a:pt x="11766" y="3067"/>
                    <a:pt x="11840" y="3039"/>
                    <a:pt x="11895" y="2982"/>
                  </a:cubicBezTo>
                  <a:cubicBezTo>
                    <a:pt x="12013" y="2871"/>
                    <a:pt x="12013" y="2685"/>
                    <a:pt x="11899" y="2571"/>
                  </a:cubicBezTo>
                  <a:lnTo>
                    <a:pt x="9703" y="374"/>
                  </a:lnTo>
                  <a:cubicBezTo>
                    <a:pt x="9453" y="125"/>
                    <a:pt x="9124" y="0"/>
                    <a:pt x="8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44"/>
            <p:cNvSpPr/>
            <p:nvPr/>
          </p:nvSpPr>
          <p:spPr>
            <a:xfrm>
              <a:off x="6221044" y="3252595"/>
              <a:ext cx="551201" cy="425267"/>
            </a:xfrm>
            <a:custGeom>
              <a:avLst/>
              <a:gdLst/>
              <a:ahLst/>
              <a:cxnLst/>
              <a:rect l="l" t="t" r="r" b="b"/>
              <a:pathLst>
                <a:path w="20020" h="15446" extrusionOk="0">
                  <a:moveTo>
                    <a:pt x="18495" y="4913"/>
                  </a:moveTo>
                  <a:lnTo>
                    <a:pt x="18921" y="5341"/>
                  </a:lnTo>
                  <a:cubicBezTo>
                    <a:pt x="18942" y="5362"/>
                    <a:pt x="18942" y="5396"/>
                    <a:pt x="18921" y="5415"/>
                  </a:cubicBezTo>
                  <a:lnTo>
                    <a:pt x="18535" y="5800"/>
                  </a:lnTo>
                  <a:lnTo>
                    <a:pt x="18071" y="5337"/>
                  </a:lnTo>
                  <a:lnTo>
                    <a:pt x="18495" y="4913"/>
                  </a:lnTo>
                  <a:close/>
                  <a:moveTo>
                    <a:pt x="17659" y="5750"/>
                  </a:moveTo>
                  <a:lnTo>
                    <a:pt x="18124" y="6215"/>
                  </a:lnTo>
                  <a:lnTo>
                    <a:pt x="17602" y="6736"/>
                  </a:lnTo>
                  <a:lnTo>
                    <a:pt x="17138" y="6272"/>
                  </a:lnTo>
                  <a:lnTo>
                    <a:pt x="17659" y="5750"/>
                  </a:lnTo>
                  <a:close/>
                  <a:moveTo>
                    <a:pt x="16727" y="6683"/>
                  </a:moveTo>
                  <a:lnTo>
                    <a:pt x="17191" y="7147"/>
                  </a:lnTo>
                  <a:lnTo>
                    <a:pt x="16670" y="7669"/>
                  </a:lnTo>
                  <a:lnTo>
                    <a:pt x="16205" y="7204"/>
                  </a:lnTo>
                  <a:lnTo>
                    <a:pt x="16727" y="6683"/>
                  </a:lnTo>
                  <a:close/>
                  <a:moveTo>
                    <a:pt x="15794" y="7615"/>
                  </a:moveTo>
                  <a:lnTo>
                    <a:pt x="16259" y="8080"/>
                  </a:lnTo>
                  <a:lnTo>
                    <a:pt x="15737" y="8601"/>
                  </a:lnTo>
                  <a:lnTo>
                    <a:pt x="15273" y="8137"/>
                  </a:lnTo>
                  <a:lnTo>
                    <a:pt x="15794" y="7615"/>
                  </a:lnTo>
                  <a:close/>
                  <a:moveTo>
                    <a:pt x="14862" y="8550"/>
                  </a:moveTo>
                  <a:lnTo>
                    <a:pt x="15326" y="9014"/>
                  </a:lnTo>
                  <a:lnTo>
                    <a:pt x="14938" y="9401"/>
                  </a:lnTo>
                  <a:cubicBezTo>
                    <a:pt x="14927" y="9411"/>
                    <a:pt x="14914" y="9416"/>
                    <a:pt x="14900" y="9416"/>
                  </a:cubicBezTo>
                  <a:cubicBezTo>
                    <a:pt x="14887" y="9416"/>
                    <a:pt x="14873" y="9411"/>
                    <a:pt x="14864" y="9401"/>
                  </a:cubicBezTo>
                  <a:lnTo>
                    <a:pt x="14439" y="8974"/>
                  </a:lnTo>
                  <a:lnTo>
                    <a:pt x="14862" y="8550"/>
                  </a:lnTo>
                  <a:close/>
                  <a:moveTo>
                    <a:pt x="3026" y="8757"/>
                  </a:moveTo>
                  <a:lnTo>
                    <a:pt x="3517" y="9250"/>
                  </a:lnTo>
                  <a:lnTo>
                    <a:pt x="3178" y="9585"/>
                  </a:lnTo>
                  <a:cubicBezTo>
                    <a:pt x="3168" y="9596"/>
                    <a:pt x="3155" y="9601"/>
                    <a:pt x="3141" y="9601"/>
                  </a:cubicBezTo>
                  <a:cubicBezTo>
                    <a:pt x="3128" y="9601"/>
                    <a:pt x="3115" y="9596"/>
                    <a:pt x="3104" y="9585"/>
                  </a:cubicBezTo>
                  <a:lnTo>
                    <a:pt x="2689" y="9168"/>
                  </a:lnTo>
                  <a:cubicBezTo>
                    <a:pt x="2666" y="9147"/>
                    <a:pt x="2666" y="9115"/>
                    <a:pt x="2689" y="9096"/>
                  </a:cubicBezTo>
                  <a:lnTo>
                    <a:pt x="3026" y="8757"/>
                  </a:lnTo>
                  <a:close/>
                  <a:moveTo>
                    <a:pt x="4737" y="10470"/>
                  </a:moveTo>
                  <a:lnTo>
                    <a:pt x="5228" y="10963"/>
                  </a:lnTo>
                  <a:lnTo>
                    <a:pt x="4889" y="11298"/>
                  </a:lnTo>
                  <a:cubicBezTo>
                    <a:pt x="4879" y="11309"/>
                    <a:pt x="4865" y="11314"/>
                    <a:pt x="4851" y="11314"/>
                  </a:cubicBezTo>
                  <a:cubicBezTo>
                    <a:pt x="4838" y="11314"/>
                    <a:pt x="4825" y="11309"/>
                    <a:pt x="4815" y="11298"/>
                  </a:cubicBezTo>
                  <a:lnTo>
                    <a:pt x="4400" y="10881"/>
                  </a:lnTo>
                  <a:cubicBezTo>
                    <a:pt x="4377" y="10860"/>
                    <a:pt x="4377" y="10828"/>
                    <a:pt x="4400" y="10809"/>
                  </a:cubicBezTo>
                  <a:lnTo>
                    <a:pt x="4737" y="10470"/>
                  </a:lnTo>
                  <a:close/>
                  <a:moveTo>
                    <a:pt x="12890" y="10518"/>
                  </a:moveTo>
                  <a:lnTo>
                    <a:pt x="13318" y="10944"/>
                  </a:lnTo>
                  <a:cubicBezTo>
                    <a:pt x="13339" y="10965"/>
                    <a:pt x="13339" y="10999"/>
                    <a:pt x="13318" y="11018"/>
                  </a:cubicBezTo>
                  <a:lnTo>
                    <a:pt x="12957" y="11380"/>
                  </a:lnTo>
                  <a:lnTo>
                    <a:pt x="12492" y="10916"/>
                  </a:lnTo>
                  <a:lnTo>
                    <a:pt x="12890" y="10518"/>
                  </a:lnTo>
                  <a:close/>
                  <a:moveTo>
                    <a:pt x="12081" y="11329"/>
                  </a:moveTo>
                  <a:lnTo>
                    <a:pt x="12546" y="11793"/>
                  </a:lnTo>
                  <a:lnTo>
                    <a:pt x="12117" y="12221"/>
                  </a:lnTo>
                  <a:lnTo>
                    <a:pt x="11653" y="11757"/>
                  </a:lnTo>
                  <a:lnTo>
                    <a:pt x="12081" y="11329"/>
                  </a:lnTo>
                  <a:close/>
                  <a:moveTo>
                    <a:pt x="11242" y="12172"/>
                  </a:moveTo>
                  <a:lnTo>
                    <a:pt x="11704" y="12636"/>
                  </a:lnTo>
                  <a:lnTo>
                    <a:pt x="11343" y="12994"/>
                  </a:lnTo>
                  <a:cubicBezTo>
                    <a:pt x="11332" y="13005"/>
                    <a:pt x="11319" y="13011"/>
                    <a:pt x="11306" y="13011"/>
                  </a:cubicBezTo>
                  <a:cubicBezTo>
                    <a:pt x="11293" y="13011"/>
                    <a:pt x="11280" y="13005"/>
                    <a:pt x="11271" y="12994"/>
                  </a:cubicBezTo>
                  <a:lnTo>
                    <a:pt x="10844" y="12569"/>
                  </a:lnTo>
                  <a:lnTo>
                    <a:pt x="11242" y="12172"/>
                  </a:lnTo>
                  <a:close/>
                  <a:moveTo>
                    <a:pt x="6450" y="12181"/>
                  </a:moveTo>
                  <a:lnTo>
                    <a:pt x="6941" y="12670"/>
                  </a:lnTo>
                  <a:lnTo>
                    <a:pt x="6602" y="13009"/>
                  </a:lnTo>
                  <a:cubicBezTo>
                    <a:pt x="6592" y="13019"/>
                    <a:pt x="6578" y="13025"/>
                    <a:pt x="6564" y="13025"/>
                  </a:cubicBezTo>
                  <a:cubicBezTo>
                    <a:pt x="6551" y="13025"/>
                    <a:pt x="6537" y="13019"/>
                    <a:pt x="6528" y="13009"/>
                  </a:cubicBezTo>
                  <a:lnTo>
                    <a:pt x="6113" y="12592"/>
                  </a:lnTo>
                  <a:cubicBezTo>
                    <a:pt x="6090" y="12571"/>
                    <a:pt x="6090" y="12537"/>
                    <a:pt x="6113" y="12518"/>
                  </a:cubicBezTo>
                  <a:lnTo>
                    <a:pt x="6450" y="12181"/>
                  </a:lnTo>
                  <a:close/>
                  <a:moveTo>
                    <a:pt x="2003" y="6283"/>
                  </a:moveTo>
                  <a:cubicBezTo>
                    <a:pt x="2038" y="6283"/>
                    <a:pt x="2073" y="6296"/>
                    <a:pt x="2099" y="6321"/>
                  </a:cubicBezTo>
                  <a:lnTo>
                    <a:pt x="2699" y="6921"/>
                  </a:lnTo>
                  <a:lnTo>
                    <a:pt x="9388" y="13610"/>
                  </a:lnTo>
                  <a:lnTo>
                    <a:pt x="10285" y="14512"/>
                  </a:lnTo>
                  <a:lnTo>
                    <a:pt x="9944" y="14853"/>
                  </a:lnTo>
                  <a:lnTo>
                    <a:pt x="7559" y="12467"/>
                  </a:lnTo>
                  <a:lnTo>
                    <a:pt x="6655" y="11563"/>
                  </a:lnTo>
                  <a:lnTo>
                    <a:pt x="5847" y="10754"/>
                  </a:lnTo>
                  <a:lnTo>
                    <a:pt x="4943" y="9850"/>
                  </a:lnTo>
                  <a:lnTo>
                    <a:pt x="4136" y="9041"/>
                  </a:lnTo>
                  <a:lnTo>
                    <a:pt x="3232" y="8137"/>
                  </a:lnTo>
                  <a:lnTo>
                    <a:pt x="2208" y="7113"/>
                  </a:lnTo>
                  <a:cubicBezTo>
                    <a:pt x="2151" y="7056"/>
                    <a:pt x="2076" y="7027"/>
                    <a:pt x="2001" y="7027"/>
                  </a:cubicBezTo>
                  <a:cubicBezTo>
                    <a:pt x="1927" y="7027"/>
                    <a:pt x="1853" y="7056"/>
                    <a:pt x="1797" y="7113"/>
                  </a:cubicBezTo>
                  <a:lnTo>
                    <a:pt x="993" y="7918"/>
                  </a:lnTo>
                  <a:lnTo>
                    <a:pt x="653" y="7577"/>
                  </a:lnTo>
                  <a:lnTo>
                    <a:pt x="1909" y="6321"/>
                  </a:lnTo>
                  <a:cubicBezTo>
                    <a:pt x="1935" y="6296"/>
                    <a:pt x="1969" y="6283"/>
                    <a:pt x="2003" y="6283"/>
                  </a:cubicBezTo>
                  <a:close/>
                  <a:moveTo>
                    <a:pt x="17323" y="1"/>
                  </a:moveTo>
                  <a:cubicBezTo>
                    <a:pt x="17248" y="1"/>
                    <a:pt x="17174" y="29"/>
                    <a:pt x="17117" y="87"/>
                  </a:cubicBezTo>
                  <a:cubicBezTo>
                    <a:pt x="17003" y="201"/>
                    <a:pt x="17003" y="385"/>
                    <a:pt x="17117" y="498"/>
                  </a:cubicBezTo>
                  <a:lnTo>
                    <a:pt x="19108" y="2488"/>
                  </a:lnTo>
                  <a:cubicBezTo>
                    <a:pt x="19380" y="2761"/>
                    <a:pt x="19380" y="3206"/>
                    <a:pt x="19108" y="3476"/>
                  </a:cubicBezTo>
                  <a:lnTo>
                    <a:pt x="18289" y="4294"/>
                  </a:lnTo>
                  <a:lnTo>
                    <a:pt x="13817" y="8767"/>
                  </a:lnTo>
                  <a:lnTo>
                    <a:pt x="12685" y="9899"/>
                  </a:lnTo>
                  <a:lnTo>
                    <a:pt x="10224" y="12362"/>
                  </a:lnTo>
                  <a:lnTo>
                    <a:pt x="9590" y="12994"/>
                  </a:lnTo>
                  <a:lnTo>
                    <a:pt x="3315" y="6719"/>
                  </a:lnTo>
                  <a:lnTo>
                    <a:pt x="3955" y="6080"/>
                  </a:lnTo>
                  <a:cubicBezTo>
                    <a:pt x="4069" y="5965"/>
                    <a:pt x="4069" y="5779"/>
                    <a:pt x="3955" y="5667"/>
                  </a:cubicBezTo>
                  <a:cubicBezTo>
                    <a:pt x="3898" y="5610"/>
                    <a:pt x="3823" y="5581"/>
                    <a:pt x="3748" y="5581"/>
                  </a:cubicBezTo>
                  <a:cubicBezTo>
                    <a:pt x="3673" y="5581"/>
                    <a:pt x="3599" y="5610"/>
                    <a:pt x="3544" y="5667"/>
                  </a:cubicBezTo>
                  <a:lnTo>
                    <a:pt x="2902" y="6308"/>
                  </a:lnTo>
                  <a:lnTo>
                    <a:pt x="2508" y="5912"/>
                  </a:lnTo>
                  <a:cubicBezTo>
                    <a:pt x="2368" y="5772"/>
                    <a:pt x="2184" y="5702"/>
                    <a:pt x="2000" y="5702"/>
                  </a:cubicBezTo>
                  <a:cubicBezTo>
                    <a:pt x="1817" y="5702"/>
                    <a:pt x="1633" y="5772"/>
                    <a:pt x="1492" y="5912"/>
                  </a:cubicBezTo>
                  <a:lnTo>
                    <a:pt x="219" y="7185"/>
                  </a:lnTo>
                  <a:cubicBezTo>
                    <a:pt x="0" y="7404"/>
                    <a:pt x="0" y="7758"/>
                    <a:pt x="219" y="7977"/>
                  </a:cubicBezTo>
                  <a:lnTo>
                    <a:pt x="594" y="8350"/>
                  </a:lnTo>
                  <a:cubicBezTo>
                    <a:pt x="703" y="8460"/>
                    <a:pt x="846" y="8514"/>
                    <a:pt x="990" y="8514"/>
                  </a:cubicBezTo>
                  <a:cubicBezTo>
                    <a:pt x="1133" y="8514"/>
                    <a:pt x="1276" y="8460"/>
                    <a:pt x="1386" y="8350"/>
                  </a:cubicBezTo>
                  <a:lnTo>
                    <a:pt x="1998" y="7737"/>
                  </a:lnTo>
                  <a:lnTo>
                    <a:pt x="2607" y="8346"/>
                  </a:lnTo>
                  <a:lnTo>
                    <a:pt x="2270" y="8683"/>
                  </a:lnTo>
                  <a:cubicBezTo>
                    <a:pt x="2023" y="8931"/>
                    <a:pt x="2023" y="9336"/>
                    <a:pt x="2270" y="9583"/>
                  </a:cubicBezTo>
                  <a:lnTo>
                    <a:pt x="2685" y="10000"/>
                  </a:lnTo>
                  <a:cubicBezTo>
                    <a:pt x="2809" y="10124"/>
                    <a:pt x="2972" y="10186"/>
                    <a:pt x="3135" y="10186"/>
                  </a:cubicBezTo>
                  <a:cubicBezTo>
                    <a:pt x="3299" y="10186"/>
                    <a:pt x="3462" y="10124"/>
                    <a:pt x="3586" y="10000"/>
                  </a:cubicBezTo>
                  <a:lnTo>
                    <a:pt x="3922" y="9661"/>
                  </a:lnTo>
                  <a:lnTo>
                    <a:pt x="4318" y="10057"/>
                  </a:lnTo>
                  <a:lnTo>
                    <a:pt x="3980" y="10394"/>
                  </a:lnTo>
                  <a:cubicBezTo>
                    <a:pt x="3732" y="10641"/>
                    <a:pt x="3732" y="11047"/>
                    <a:pt x="3980" y="11294"/>
                  </a:cubicBezTo>
                  <a:lnTo>
                    <a:pt x="4396" y="11709"/>
                  </a:lnTo>
                  <a:cubicBezTo>
                    <a:pt x="4520" y="11833"/>
                    <a:pt x="4683" y="11895"/>
                    <a:pt x="4846" y="11895"/>
                  </a:cubicBezTo>
                  <a:cubicBezTo>
                    <a:pt x="5010" y="11895"/>
                    <a:pt x="5173" y="11833"/>
                    <a:pt x="5297" y="11709"/>
                  </a:cubicBezTo>
                  <a:lnTo>
                    <a:pt x="5633" y="11372"/>
                  </a:lnTo>
                  <a:lnTo>
                    <a:pt x="6029" y="11766"/>
                  </a:lnTo>
                  <a:lnTo>
                    <a:pt x="5690" y="12105"/>
                  </a:lnTo>
                  <a:cubicBezTo>
                    <a:pt x="5443" y="12352"/>
                    <a:pt x="5443" y="12756"/>
                    <a:pt x="5690" y="13003"/>
                  </a:cubicBezTo>
                  <a:lnTo>
                    <a:pt x="6107" y="13420"/>
                  </a:lnTo>
                  <a:cubicBezTo>
                    <a:pt x="6231" y="13544"/>
                    <a:pt x="6394" y="13606"/>
                    <a:pt x="6556" y="13606"/>
                  </a:cubicBezTo>
                  <a:cubicBezTo>
                    <a:pt x="6719" y="13606"/>
                    <a:pt x="6882" y="13544"/>
                    <a:pt x="7006" y="13420"/>
                  </a:cubicBezTo>
                  <a:lnTo>
                    <a:pt x="7344" y="13083"/>
                  </a:lnTo>
                  <a:lnTo>
                    <a:pt x="9542" y="15281"/>
                  </a:lnTo>
                  <a:cubicBezTo>
                    <a:pt x="9652" y="15391"/>
                    <a:pt x="9795" y="15446"/>
                    <a:pt x="9938" y="15446"/>
                  </a:cubicBezTo>
                  <a:cubicBezTo>
                    <a:pt x="10082" y="15446"/>
                    <a:pt x="10225" y="15391"/>
                    <a:pt x="10334" y="15281"/>
                  </a:cubicBezTo>
                  <a:lnTo>
                    <a:pt x="10707" y="14906"/>
                  </a:lnTo>
                  <a:cubicBezTo>
                    <a:pt x="10926" y="14688"/>
                    <a:pt x="10926" y="14334"/>
                    <a:pt x="10707" y="14115"/>
                  </a:cubicBezTo>
                  <a:lnTo>
                    <a:pt x="9999" y="13407"/>
                  </a:lnTo>
                  <a:lnTo>
                    <a:pt x="10426" y="12980"/>
                  </a:lnTo>
                  <a:lnTo>
                    <a:pt x="10850" y="13407"/>
                  </a:lnTo>
                  <a:cubicBezTo>
                    <a:pt x="10974" y="13530"/>
                    <a:pt x="11137" y="13592"/>
                    <a:pt x="11300" y="13592"/>
                  </a:cubicBezTo>
                  <a:cubicBezTo>
                    <a:pt x="11463" y="13592"/>
                    <a:pt x="11626" y="13530"/>
                    <a:pt x="11750" y="13407"/>
                  </a:cubicBezTo>
                  <a:lnTo>
                    <a:pt x="13724" y="11431"/>
                  </a:lnTo>
                  <a:cubicBezTo>
                    <a:pt x="13971" y="11184"/>
                    <a:pt x="13971" y="10780"/>
                    <a:pt x="13724" y="10533"/>
                  </a:cubicBezTo>
                  <a:lnTo>
                    <a:pt x="13299" y="10107"/>
                  </a:lnTo>
                  <a:lnTo>
                    <a:pt x="14019" y="9385"/>
                  </a:lnTo>
                  <a:lnTo>
                    <a:pt x="14445" y="9812"/>
                  </a:lnTo>
                  <a:cubicBezTo>
                    <a:pt x="14569" y="9935"/>
                    <a:pt x="14732" y="9997"/>
                    <a:pt x="14895" y="9997"/>
                  </a:cubicBezTo>
                  <a:cubicBezTo>
                    <a:pt x="15058" y="9997"/>
                    <a:pt x="15221" y="9935"/>
                    <a:pt x="15345" y="9812"/>
                  </a:cubicBezTo>
                  <a:lnTo>
                    <a:pt x="19327" y="5828"/>
                  </a:lnTo>
                  <a:cubicBezTo>
                    <a:pt x="19574" y="5581"/>
                    <a:pt x="19574" y="5178"/>
                    <a:pt x="19327" y="4930"/>
                  </a:cubicBezTo>
                  <a:lnTo>
                    <a:pt x="18900" y="4504"/>
                  </a:lnTo>
                  <a:lnTo>
                    <a:pt x="19513" y="3893"/>
                  </a:lnTo>
                  <a:cubicBezTo>
                    <a:pt x="20019" y="3390"/>
                    <a:pt x="20019" y="2578"/>
                    <a:pt x="19521" y="2077"/>
                  </a:cubicBezTo>
                  <a:lnTo>
                    <a:pt x="17528" y="87"/>
                  </a:lnTo>
                  <a:cubicBezTo>
                    <a:pt x="17471" y="29"/>
                    <a:pt x="17397" y="1"/>
                    <a:pt x="173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44"/>
            <p:cNvSpPr/>
            <p:nvPr/>
          </p:nvSpPr>
          <p:spPr>
            <a:xfrm>
              <a:off x="6363387" y="3438797"/>
              <a:ext cx="58314" cy="53055"/>
            </a:xfrm>
            <a:custGeom>
              <a:avLst/>
              <a:gdLst/>
              <a:ahLst/>
              <a:cxnLst/>
              <a:rect l="l" t="t" r="r" b="b"/>
              <a:pathLst>
                <a:path w="2118" h="1927" extrusionOk="0">
                  <a:moveTo>
                    <a:pt x="1058" y="585"/>
                  </a:moveTo>
                  <a:cubicBezTo>
                    <a:pt x="1156" y="585"/>
                    <a:pt x="1253" y="622"/>
                    <a:pt x="1327" y="696"/>
                  </a:cubicBezTo>
                  <a:cubicBezTo>
                    <a:pt x="1476" y="843"/>
                    <a:pt x="1476" y="1083"/>
                    <a:pt x="1327" y="1233"/>
                  </a:cubicBezTo>
                  <a:cubicBezTo>
                    <a:pt x="1253" y="1307"/>
                    <a:pt x="1156" y="1344"/>
                    <a:pt x="1058" y="1344"/>
                  </a:cubicBezTo>
                  <a:cubicBezTo>
                    <a:pt x="961" y="1344"/>
                    <a:pt x="863" y="1307"/>
                    <a:pt x="789" y="1233"/>
                  </a:cubicBezTo>
                  <a:cubicBezTo>
                    <a:pt x="642" y="1087"/>
                    <a:pt x="642" y="843"/>
                    <a:pt x="789" y="696"/>
                  </a:cubicBezTo>
                  <a:cubicBezTo>
                    <a:pt x="863" y="622"/>
                    <a:pt x="961" y="585"/>
                    <a:pt x="1058" y="585"/>
                  </a:cubicBezTo>
                  <a:close/>
                  <a:moveTo>
                    <a:pt x="1058" y="0"/>
                  </a:moveTo>
                  <a:cubicBezTo>
                    <a:pt x="811" y="0"/>
                    <a:pt x="564" y="94"/>
                    <a:pt x="376" y="282"/>
                  </a:cubicBezTo>
                  <a:cubicBezTo>
                    <a:pt x="1" y="658"/>
                    <a:pt x="1" y="1269"/>
                    <a:pt x="376" y="1644"/>
                  </a:cubicBezTo>
                  <a:cubicBezTo>
                    <a:pt x="564" y="1833"/>
                    <a:pt x="811" y="1927"/>
                    <a:pt x="1058" y="1927"/>
                  </a:cubicBezTo>
                  <a:cubicBezTo>
                    <a:pt x="1305" y="1927"/>
                    <a:pt x="1551" y="1833"/>
                    <a:pt x="1738" y="1644"/>
                  </a:cubicBezTo>
                  <a:cubicBezTo>
                    <a:pt x="2117" y="1269"/>
                    <a:pt x="2117" y="658"/>
                    <a:pt x="1738" y="282"/>
                  </a:cubicBezTo>
                  <a:cubicBezTo>
                    <a:pt x="1551" y="94"/>
                    <a:pt x="1305" y="0"/>
                    <a:pt x="1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44"/>
            <p:cNvSpPr/>
            <p:nvPr/>
          </p:nvSpPr>
          <p:spPr>
            <a:xfrm>
              <a:off x="6422858" y="3379327"/>
              <a:ext cx="58259" cy="53055"/>
            </a:xfrm>
            <a:custGeom>
              <a:avLst/>
              <a:gdLst/>
              <a:ahLst/>
              <a:cxnLst/>
              <a:rect l="l" t="t" r="r" b="b"/>
              <a:pathLst>
                <a:path w="2116" h="1927" extrusionOk="0">
                  <a:moveTo>
                    <a:pt x="1059" y="585"/>
                  </a:moveTo>
                  <a:cubicBezTo>
                    <a:pt x="1157" y="585"/>
                    <a:pt x="1254" y="622"/>
                    <a:pt x="1327" y="696"/>
                  </a:cubicBezTo>
                  <a:cubicBezTo>
                    <a:pt x="1476" y="843"/>
                    <a:pt x="1474" y="1086"/>
                    <a:pt x="1327" y="1233"/>
                  </a:cubicBezTo>
                  <a:cubicBezTo>
                    <a:pt x="1254" y="1307"/>
                    <a:pt x="1157" y="1344"/>
                    <a:pt x="1059" y="1344"/>
                  </a:cubicBezTo>
                  <a:cubicBezTo>
                    <a:pt x="962" y="1344"/>
                    <a:pt x="864" y="1307"/>
                    <a:pt x="791" y="1233"/>
                  </a:cubicBezTo>
                  <a:cubicBezTo>
                    <a:pt x="642" y="1086"/>
                    <a:pt x="642" y="843"/>
                    <a:pt x="791" y="696"/>
                  </a:cubicBezTo>
                  <a:cubicBezTo>
                    <a:pt x="864" y="622"/>
                    <a:pt x="962" y="585"/>
                    <a:pt x="1059" y="585"/>
                  </a:cubicBezTo>
                  <a:close/>
                  <a:moveTo>
                    <a:pt x="1058" y="0"/>
                  </a:moveTo>
                  <a:cubicBezTo>
                    <a:pt x="811" y="0"/>
                    <a:pt x="564" y="94"/>
                    <a:pt x="376" y="281"/>
                  </a:cubicBezTo>
                  <a:cubicBezTo>
                    <a:pt x="1" y="658"/>
                    <a:pt x="1" y="1269"/>
                    <a:pt x="376" y="1644"/>
                  </a:cubicBezTo>
                  <a:cubicBezTo>
                    <a:pt x="564" y="1833"/>
                    <a:pt x="811" y="1927"/>
                    <a:pt x="1058" y="1927"/>
                  </a:cubicBezTo>
                  <a:cubicBezTo>
                    <a:pt x="1305" y="1927"/>
                    <a:pt x="1551" y="1833"/>
                    <a:pt x="1739" y="1644"/>
                  </a:cubicBezTo>
                  <a:cubicBezTo>
                    <a:pt x="2115" y="1271"/>
                    <a:pt x="2115" y="658"/>
                    <a:pt x="1739" y="281"/>
                  </a:cubicBezTo>
                  <a:cubicBezTo>
                    <a:pt x="1551" y="94"/>
                    <a:pt x="1305" y="0"/>
                    <a:pt x="1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44"/>
            <p:cNvSpPr/>
            <p:nvPr/>
          </p:nvSpPr>
          <p:spPr>
            <a:xfrm>
              <a:off x="6428226" y="3503609"/>
              <a:ext cx="58231" cy="53083"/>
            </a:xfrm>
            <a:custGeom>
              <a:avLst/>
              <a:gdLst/>
              <a:ahLst/>
              <a:cxnLst/>
              <a:rect l="l" t="t" r="r" b="b"/>
              <a:pathLst>
                <a:path w="2115" h="1928" extrusionOk="0">
                  <a:moveTo>
                    <a:pt x="1059" y="583"/>
                  </a:moveTo>
                  <a:cubicBezTo>
                    <a:pt x="1156" y="583"/>
                    <a:pt x="1253" y="620"/>
                    <a:pt x="1327" y="695"/>
                  </a:cubicBezTo>
                  <a:cubicBezTo>
                    <a:pt x="1475" y="845"/>
                    <a:pt x="1475" y="1085"/>
                    <a:pt x="1327" y="1231"/>
                  </a:cubicBezTo>
                  <a:cubicBezTo>
                    <a:pt x="1253" y="1306"/>
                    <a:pt x="1156" y="1343"/>
                    <a:pt x="1059" y="1343"/>
                  </a:cubicBezTo>
                  <a:cubicBezTo>
                    <a:pt x="962" y="1343"/>
                    <a:pt x="864" y="1306"/>
                    <a:pt x="790" y="1231"/>
                  </a:cubicBezTo>
                  <a:cubicBezTo>
                    <a:pt x="641" y="1085"/>
                    <a:pt x="641" y="841"/>
                    <a:pt x="790" y="695"/>
                  </a:cubicBezTo>
                  <a:cubicBezTo>
                    <a:pt x="864" y="620"/>
                    <a:pt x="962" y="583"/>
                    <a:pt x="1059" y="583"/>
                  </a:cubicBezTo>
                  <a:close/>
                  <a:moveTo>
                    <a:pt x="1058" y="1"/>
                  </a:moveTo>
                  <a:cubicBezTo>
                    <a:pt x="811" y="1"/>
                    <a:pt x="564" y="95"/>
                    <a:pt x="377" y="284"/>
                  </a:cubicBezTo>
                  <a:cubicBezTo>
                    <a:pt x="0" y="659"/>
                    <a:pt x="0" y="1269"/>
                    <a:pt x="377" y="1646"/>
                  </a:cubicBezTo>
                  <a:cubicBezTo>
                    <a:pt x="564" y="1834"/>
                    <a:pt x="811" y="1927"/>
                    <a:pt x="1058" y="1927"/>
                  </a:cubicBezTo>
                  <a:cubicBezTo>
                    <a:pt x="1304" y="1927"/>
                    <a:pt x="1551" y="1834"/>
                    <a:pt x="1740" y="1646"/>
                  </a:cubicBezTo>
                  <a:cubicBezTo>
                    <a:pt x="2115" y="1269"/>
                    <a:pt x="2115" y="659"/>
                    <a:pt x="1740" y="284"/>
                  </a:cubicBezTo>
                  <a:cubicBezTo>
                    <a:pt x="1551" y="95"/>
                    <a:pt x="1304" y="1"/>
                    <a:pt x="1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44"/>
            <p:cNvSpPr/>
            <p:nvPr/>
          </p:nvSpPr>
          <p:spPr>
            <a:xfrm>
              <a:off x="6487697" y="3444139"/>
              <a:ext cx="58231" cy="53083"/>
            </a:xfrm>
            <a:custGeom>
              <a:avLst/>
              <a:gdLst/>
              <a:ahLst/>
              <a:cxnLst/>
              <a:rect l="l" t="t" r="r" b="b"/>
              <a:pathLst>
                <a:path w="2115" h="1928" extrusionOk="0">
                  <a:moveTo>
                    <a:pt x="1056" y="587"/>
                  </a:moveTo>
                  <a:cubicBezTo>
                    <a:pt x="1154" y="587"/>
                    <a:pt x="1252" y="623"/>
                    <a:pt x="1325" y="697"/>
                  </a:cubicBezTo>
                  <a:cubicBezTo>
                    <a:pt x="1473" y="845"/>
                    <a:pt x="1475" y="1087"/>
                    <a:pt x="1325" y="1235"/>
                  </a:cubicBezTo>
                  <a:cubicBezTo>
                    <a:pt x="1252" y="1308"/>
                    <a:pt x="1154" y="1345"/>
                    <a:pt x="1056" y="1345"/>
                  </a:cubicBezTo>
                  <a:cubicBezTo>
                    <a:pt x="959" y="1345"/>
                    <a:pt x="861" y="1308"/>
                    <a:pt x="788" y="1235"/>
                  </a:cubicBezTo>
                  <a:cubicBezTo>
                    <a:pt x="640" y="1087"/>
                    <a:pt x="640" y="845"/>
                    <a:pt x="788" y="697"/>
                  </a:cubicBezTo>
                  <a:cubicBezTo>
                    <a:pt x="861" y="623"/>
                    <a:pt x="959" y="587"/>
                    <a:pt x="1056" y="587"/>
                  </a:cubicBezTo>
                  <a:close/>
                  <a:moveTo>
                    <a:pt x="1058" y="1"/>
                  </a:moveTo>
                  <a:cubicBezTo>
                    <a:pt x="811" y="1"/>
                    <a:pt x="564" y="95"/>
                    <a:pt x="377" y="284"/>
                  </a:cubicBezTo>
                  <a:cubicBezTo>
                    <a:pt x="0" y="658"/>
                    <a:pt x="0" y="1269"/>
                    <a:pt x="377" y="1646"/>
                  </a:cubicBezTo>
                  <a:cubicBezTo>
                    <a:pt x="564" y="1834"/>
                    <a:pt x="811" y="1927"/>
                    <a:pt x="1058" y="1927"/>
                  </a:cubicBezTo>
                  <a:cubicBezTo>
                    <a:pt x="1304" y="1927"/>
                    <a:pt x="1551" y="1834"/>
                    <a:pt x="1740" y="1646"/>
                  </a:cubicBezTo>
                  <a:cubicBezTo>
                    <a:pt x="2115" y="1269"/>
                    <a:pt x="2115" y="658"/>
                    <a:pt x="1740" y="284"/>
                  </a:cubicBezTo>
                  <a:cubicBezTo>
                    <a:pt x="1551" y="95"/>
                    <a:pt x="1304" y="1"/>
                    <a:pt x="1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44"/>
            <p:cNvSpPr/>
            <p:nvPr/>
          </p:nvSpPr>
          <p:spPr>
            <a:xfrm>
              <a:off x="6469030" y="3229137"/>
              <a:ext cx="234054" cy="213267"/>
            </a:xfrm>
            <a:custGeom>
              <a:avLst/>
              <a:gdLst/>
              <a:ahLst/>
              <a:cxnLst/>
              <a:rect l="l" t="t" r="r" b="b"/>
              <a:pathLst>
                <a:path w="8501" h="7746" extrusionOk="0">
                  <a:moveTo>
                    <a:pt x="4249" y="586"/>
                  </a:moveTo>
                  <a:cubicBezTo>
                    <a:pt x="5092" y="586"/>
                    <a:pt x="5935" y="906"/>
                    <a:pt x="6576" y="1548"/>
                  </a:cubicBezTo>
                  <a:cubicBezTo>
                    <a:pt x="7861" y="2830"/>
                    <a:pt x="7861" y="4918"/>
                    <a:pt x="6576" y="6201"/>
                  </a:cubicBezTo>
                  <a:cubicBezTo>
                    <a:pt x="5935" y="6842"/>
                    <a:pt x="5092" y="7163"/>
                    <a:pt x="4249" y="7163"/>
                  </a:cubicBezTo>
                  <a:cubicBezTo>
                    <a:pt x="3407" y="7163"/>
                    <a:pt x="2564" y="6842"/>
                    <a:pt x="1923" y="6201"/>
                  </a:cubicBezTo>
                  <a:cubicBezTo>
                    <a:pt x="640" y="4918"/>
                    <a:pt x="640" y="2830"/>
                    <a:pt x="1923" y="1548"/>
                  </a:cubicBezTo>
                  <a:cubicBezTo>
                    <a:pt x="2564" y="906"/>
                    <a:pt x="3407" y="586"/>
                    <a:pt x="4249" y="586"/>
                  </a:cubicBezTo>
                  <a:close/>
                  <a:moveTo>
                    <a:pt x="4250" y="1"/>
                  </a:moveTo>
                  <a:cubicBezTo>
                    <a:pt x="3258" y="1"/>
                    <a:pt x="2266" y="378"/>
                    <a:pt x="1512" y="1133"/>
                  </a:cubicBezTo>
                  <a:cubicBezTo>
                    <a:pt x="1" y="2644"/>
                    <a:pt x="1" y="5101"/>
                    <a:pt x="1512" y="6612"/>
                  </a:cubicBezTo>
                  <a:cubicBezTo>
                    <a:pt x="2266" y="7367"/>
                    <a:pt x="3258" y="7745"/>
                    <a:pt x="4250" y="7745"/>
                  </a:cubicBezTo>
                  <a:cubicBezTo>
                    <a:pt x="5242" y="7745"/>
                    <a:pt x="6234" y="7367"/>
                    <a:pt x="6989" y="6612"/>
                  </a:cubicBezTo>
                  <a:cubicBezTo>
                    <a:pt x="8500" y="5101"/>
                    <a:pt x="8500" y="2644"/>
                    <a:pt x="6989" y="1133"/>
                  </a:cubicBezTo>
                  <a:cubicBezTo>
                    <a:pt x="6234" y="378"/>
                    <a:pt x="5242" y="1"/>
                    <a:pt x="42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44"/>
            <p:cNvSpPr/>
            <p:nvPr/>
          </p:nvSpPr>
          <p:spPr>
            <a:xfrm>
              <a:off x="6511843" y="3256587"/>
              <a:ext cx="154017" cy="152310"/>
            </a:xfrm>
            <a:custGeom>
              <a:avLst/>
              <a:gdLst/>
              <a:ahLst/>
              <a:cxnLst/>
              <a:rect l="l" t="t" r="r" b="b"/>
              <a:pathLst>
                <a:path w="5594" h="5532" extrusionOk="0">
                  <a:moveTo>
                    <a:pt x="2018" y="703"/>
                  </a:moveTo>
                  <a:lnTo>
                    <a:pt x="4867" y="3550"/>
                  </a:lnTo>
                  <a:lnTo>
                    <a:pt x="3160" y="4056"/>
                  </a:lnTo>
                  <a:lnTo>
                    <a:pt x="1512" y="2408"/>
                  </a:lnTo>
                  <a:lnTo>
                    <a:pt x="2018" y="703"/>
                  </a:lnTo>
                  <a:close/>
                  <a:moveTo>
                    <a:pt x="1184" y="2905"/>
                  </a:moveTo>
                  <a:lnTo>
                    <a:pt x="2665" y="4387"/>
                  </a:lnTo>
                  <a:lnTo>
                    <a:pt x="2199" y="4854"/>
                  </a:lnTo>
                  <a:lnTo>
                    <a:pt x="718" y="3371"/>
                  </a:lnTo>
                  <a:lnTo>
                    <a:pt x="1184" y="2905"/>
                  </a:lnTo>
                  <a:close/>
                  <a:moveTo>
                    <a:pt x="1959" y="1"/>
                  </a:moveTo>
                  <a:cubicBezTo>
                    <a:pt x="1921" y="1"/>
                    <a:pt x="1883" y="6"/>
                    <a:pt x="1845" y="16"/>
                  </a:cubicBezTo>
                  <a:cubicBezTo>
                    <a:pt x="1689" y="56"/>
                    <a:pt x="1569" y="170"/>
                    <a:pt x="1521" y="324"/>
                  </a:cubicBezTo>
                  <a:lnTo>
                    <a:pt x="924" y="2338"/>
                  </a:lnTo>
                  <a:lnTo>
                    <a:pt x="138" y="3124"/>
                  </a:lnTo>
                  <a:cubicBezTo>
                    <a:pt x="1" y="3259"/>
                    <a:pt x="1" y="3481"/>
                    <a:pt x="138" y="3617"/>
                  </a:cubicBezTo>
                  <a:lnTo>
                    <a:pt x="1949" y="5428"/>
                  </a:lnTo>
                  <a:cubicBezTo>
                    <a:pt x="2017" y="5497"/>
                    <a:pt x="2106" y="5531"/>
                    <a:pt x="2196" y="5531"/>
                  </a:cubicBezTo>
                  <a:cubicBezTo>
                    <a:pt x="2285" y="5531"/>
                    <a:pt x="2375" y="5497"/>
                    <a:pt x="2442" y="5428"/>
                  </a:cubicBezTo>
                  <a:lnTo>
                    <a:pt x="3230" y="4642"/>
                  </a:lnTo>
                  <a:lnTo>
                    <a:pt x="5242" y="4045"/>
                  </a:lnTo>
                  <a:cubicBezTo>
                    <a:pt x="5316" y="4024"/>
                    <a:pt x="5383" y="3982"/>
                    <a:pt x="5434" y="3931"/>
                  </a:cubicBezTo>
                  <a:cubicBezTo>
                    <a:pt x="5491" y="3874"/>
                    <a:pt x="5533" y="3801"/>
                    <a:pt x="5554" y="3721"/>
                  </a:cubicBezTo>
                  <a:cubicBezTo>
                    <a:pt x="5594" y="3569"/>
                    <a:pt x="5548" y="3407"/>
                    <a:pt x="5434" y="3293"/>
                  </a:cubicBezTo>
                  <a:lnTo>
                    <a:pt x="2275" y="134"/>
                  </a:lnTo>
                  <a:cubicBezTo>
                    <a:pt x="2189" y="48"/>
                    <a:pt x="2075" y="1"/>
                    <a:pt x="1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44"/>
          <p:cNvGrpSpPr/>
          <p:nvPr/>
        </p:nvGrpSpPr>
        <p:grpSpPr>
          <a:xfrm>
            <a:off x="6113784" y="1794545"/>
            <a:ext cx="721929" cy="686582"/>
            <a:chOff x="7027086" y="3153864"/>
            <a:chExt cx="551091" cy="524109"/>
          </a:xfrm>
        </p:grpSpPr>
        <p:sp>
          <p:nvSpPr>
            <p:cNvPr id="5077" name="Google Shape;5077;p44"/>
            <p:cNvSpPr/>
            <p:nvPr/>
          </p:nvSpPr>
          <p:spPr>
            <a:xfrm>
              <a:off x="7171714" y="3375638"/>
              <a:ext cx="109001" cy="105339"/>
            </a:xfrm>
            <a:custGeom>
              <a:avLst/>
              <a:gdLst/>
              <a:ahLst/>
              <a:cxnLst/>
              <a:rect l="l" t="t" r="r" b="b"/>
              <a:pathLst>
                <a:path w="3959" h="3826" extrusionOk="0">
                  <a:moveTo>
                    <a:pt x="2578" y="583"/>
                  </a:moveTo>
                  <a:cubicBezTo>
                    <a:pt x="2607" y="583"/>
                    <a:pt x="2637" y="594"/>
                    <a:pt x="2659" y="617"/>
                  </a:cubicBezTo>
                  <a:lnTo>
                    <a:pt x="3273" y="1232"/>
                  </a:lnTo>
                  <a:cubicBezTo>
                    <a:pt x="3319" y="1278"/>
                    <a:pt x="3319" y="1350"/>
                    <a:pt x="3273" y="1396"/>
                  </a:cubicBezTo>
                  <a:lnTo>
                    <a:pt x="1464" y="3205"/>
                  </a:lnTo>
                  <a:cubicBezTo>
                    <a:pt x="1441" y="3228"/>
                    <a:pt x="1411" y="3240"/>
                    <a:pt x="1381" y="3240"/>
                  </a:cubicBezTo>
                  <a:cubicBezTo>
                    <a:pt x="1351" y="3240"/>
                    <a:pt x="1321" y="3228"/>
                    <a:pt x="1298" y="3205"/>
                  </a:cubicBezTo>
                  <a:lnTo>
                    <a:pt x="685" y="2593"/>
                  </a:lnTo>
                  <a:cubicBezTo>
                    <a:pt x="640" y="2547"/>
                    <a:pt x="640" y="2473"/>
                    <a:pt x="685" y="2427"/>
                  </a:cubicBezTo>
                  <a:lnTo>
                    <a:pt x="2495" y="617"/>
                  </a:lnTo>
                  <a:cubicBezTo>
                    <a:pt x="2518" y="594"/>
                    <a:pt x="2548" y="583"/>
                    <a:pt x="2578" y="583"/>
                  </a:cubicBezTo>
                  <a:close/>
                  <a:moveTo>
                    <a:pt x="2579" y="1"/>
                  </a:moveTo>
                  <a:cubicBezTo>
                    <a:pt x="2400" y="1"/>
                    <a:pt x="2221" y="69"/>
                    <a:pt x="2084" y="206"/>
                  </a:cubicBezTo>
                  <a:lnTo>
                    <a:pt x="274" y="2016"/>
                  </a:lnTo>
                  <a:cubicBezTo>
                    <a:pt x="0" y="2290"/>
                    <a:pt x="0" y="2733"/>
                    <a:pt x="274" y="3006"/>
                  </a:cubicBezTo>
                  <a:lnTo>
                    <a:pt x="887" y="3620"/>
                  </a:lnTo>
                  <a:cubicBezTo>
                    <a:pt x="1024" y="3757"/>
                    <a:pt x="1203" y="3826"/>
                    <a:pt x="1382" y="3826"/>
                  </a:cubicBezTo>
                  <a:cubicBezTo>
                    <a:pt x="1561" y="3826"/>
                    <a:pt x="1740" y="3757"/>
                    <a:pt x="1877" y="3620"/>
                  </a:cubicBezTo>
                  <a:lnTo>
                    <a:pt x="3686" y="1810"/>
                  </a:lnTo>
                  <a:cubicBezTo>
                    <a:pt x="3959" y="1536"/>
                    <a:pt x="3959" y="1093"/>
                    <a:pt x="3686" y="821"/>
                  </a:cubicBezTo>
                  <a:lnTo>
                    <a:pt x="3074" y="206"/>
                  </a:lnTo>
                  <a:cubicBezTo>
                    <a:pt x="2937" y="69"/>
                    <a:pt x="2758" y="1"/>
                    <a:pt x="2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44"/>
            <p:cNvSpPr/>
            <p:nvPr/>
          </p:nvSpPr>
          <p:spPr>
            <a:xfrm>
              <a:off x="7243959" y="3447883"/>
              <a:ext cx="108974" cy="105312"/>
            </a:xfrm>
            <a:custGeom>
              <a:avLst/>
              <a:gdLst/>
              <a:ahLst/>
              <a:cxnLst/>
              <a:rect l="l" t="t" r="r" b="b"/>
              <a:pathLst>
                <a:path w="3958" h="3825" extrusionOk="0">
                  <a:moveTo>
                    <a:pt x="2577" y="587"/>
                  </a:moveTo>
                  <a:cubicBezTo>
                    <a:pt x="2607" y="587"/>
                    <a:pt x="2636" y="598"/>
                    <a:pt x="2659" y="620"/>
                  </a:cubicBezTo>
                  <a:lnTo>
                    <a:pt x="3274" y="1234"/>
                  </a:lnTo>
                  <a:cubicBezTo>
                    <a:pt x="3318" y="1280"/>
                    <a:pt x="3318" y="1352"/>
                    <a:pt x="3274" y="1398"/>
                  </a:cubicBezTo>
                  <a:lnTo>
                    <a:pt x="1462" y="3208"/>
                  </a:lnTo>
                  <a:cubicBezTo>
                    <a:pt x="1440" y="3231"/>
                    <a:pt x="1411" y="3242"/>
                    <a:pt x="1381" y="3242"/>
                  </a:cubicBezTo>
                  <a:cubicBezTo>
                    <a:pt x="1351" y="3242"/>
                    <a:pt x="1321" y="3231"/>
                    <a:pt x="1298" y="3208"/>
                  </a:cubicBezTo>
                  <a:lnTo>
                    <a:pt x="686" y="2595"/>
                  </a:lnTo>
                  <a:cubicBezTo>
                    <a:pt x="640" y="2549"/>
                    <a:pt x="640" y="2475"/>
                    <a:pt x="686" y="2431"/>
                  </a:cubicBezTo>
                  <a:lnTo>
                    <a:pt x="2496" y="620"/>
                  </a:lnTo>
                  <a:cubicBezTo>
                    <a:pt x="2518" y="598"/>
                    <a:pt x="2548" y="587"/>
                    <a:pt x="2577" y="587"/>
                  </a:cubicBezTo>
                  <a:close/>
                  <a:moveTo>
                    <a:pt x="2579" y="1"/>
                  </a:moveTo>
                  <a:cubicBezTo>
                    <a:pt x="2399" y="1"/>
                    <a:pt x="2221" y="70"/>
                    <a:pt x="2084" y="207"/>
                  </a:cubicBezTo>
                  <a:lnTo>
                    <a:pt x="273" y="2016"/>
                  </a:lnTo>
                  <a:cubicBezTo>
                    <a:pt x="1" y="2290"/>
                    <a:pt x="1" y="2732"/>
                    <a:pt x="273" y="3006"/>
                  </a:cubicBezTo>
                  <a:lnTo>
                    <a:pt x="887" y="3621"/>
                  </a:lnTo>
                  <a:cubicBezTo>
                    <a:pt x="1023" y="3757"/>
                    <a:pt x="1202" y="3825"/>
                    <a:pt x="1381" y="3825"/>
                  </a:cubicBezTo>
                  <a:cubicBezTo>
                    <a:pt x="1561" y="3825"/>
                    <a:pt x="1740" y="3757"/>
                    <a:pt x="1877" y="3621"/>
                  </a:cubicBezTo>
                  <a:lnTo>
                    <a:pt x="3687" y="1809"/>
                  </a:lnTo>
                  <a:cubicBezTo>
                    <a:pt x="3957" y="1537"/>
                    <a:pt x="3957" y="1093"/>
                    <a:pt x="3687" y="819"/>
                  </a:cubicBezTo>
                  <a:lnTo>
                    <a:pt x="3074" y="207"/>
                  </a:lnTo>
                  <a:cubicBezTo>
                    <a:pt x="2937" y="70"/>
                    <a:pt x="2758" y="1"/>
                    <a:pt x="2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44"/>
            <p:cNvSpPr/>
            <p:nvPr/>
          </p:nvSpPr>
          <p:spPr>
            <a:xfrm>
              <a:off x="7153157" y="3153864"/>
              <a:ext cx="329344" cy="236669"/>
            </a:xfrm>
            <a:custGeom>
              <a:avLst/>
              <a:gdLst/>
              <a:ahLst/>
              <a:cxnLst/>
              <a:rect l="l" t="t" r="r" b="b"/>
              <a:pathLst>
                <a:path w="11962" h="8596" extrusionOk="0">
                  <a:moveTo>
                    <a:pt x="8745" y="0"/>
                  </a:moveTo>
                  <a:cubicBezTo>
                    <a:pt x="8417" y="0"/>
                    <a:pt x="8089" y="125"/>
                    <a:pt x="7839" y="374"/>
                  </a:cubicBezTo>
                  <a:lnTo>
                    <a:pt x="115" y="8099"/>
                  </a:lnTo>
                  <a:cubicBezTo>
                    <a:pt x="0" y="8214"/>
                    <a:pt x="0" y="8400"/>
                    <a:pt x="115" y="8510"/>
                  </a:cubicBezTo>
                  <a:cubicBezTo>
                    <a:pt x="172" y="8567"/>
                    <a:pt x="247" y="8595"/>
                    <a:pt x="322" y="8595"/>
                  </a:cubicBezTo>
                  <a:cubicBezTo>
                    <a:pt x="396" y="8595"/>
                    <a:pt x="470" y="8567"/>
                    <a:pt x="526" y="8510"/>
                  </a:cubicBezTo>
                  <a:lnTo>
                    <a:pt x="8251" y="787"/>
                  </a:lnTo>
                  <a:cubicBezTo>
                    <a:pt x="8386" y="651"/>
                    <a:pt x="8565" y="583"/>
                    <a:pt x="8744" y="583"/>
                  </a:cubicBezTo>
                  <a:cubicBezTo>
                    <a:pt x="8923" y="583"/>
                    <a:pt x="9102" y="651"/>
                    <a:pt x="9238" y="787"/>
                  </a:cubicBezTo>
                  <a:lnTo>
                    <a:pt x="11433" y="2982"/>
                  </a:lnTo>
                  <a:cubicBezTo>
                    <a:pt x="11490" y="3039"/>
                    <a:pt x="11565" y="3067"/>
                    <a:pt x="11640" y="3067"/>
                  </a:cubicBezTo>
                  <a:cubicBezTo>
                    <a:pt x="11715" y="3067"/>
                    <a:pt x="11789" y="3039"/>
                    <a:pt x="11846" y="2982"/>
                  </a:cubicBezTo>
                  <a:cubicBezTo>
                    <a:pt x="11962" y="2871"/>
                    <a:pt x="11962" y="2685"/>
                    <a:pt x="11848" y="2571"/>
                  </a:cubicBezTo>
                  <a:lnTo>
                    <a:pt x="9651" y="374"/>
                  </a:lnTo>
                  <a:cubicBezTo>
                    <a:pt x="9402" y="125"/>
                    <a:pt x="9074" y="0"/>
                    <a:pt x="87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44"/>
            <p:cNvSpPr/>
            <p:nvPr/>
          </p:nvSpPr>
          <p:spPr>
            <a:xfrm>
              <a:off x="7283826" y="3231175"/>
              <a:ext cx="223619" cy="203768"/>
            </a:xfrm>
            <a:custGeom>
              <a:avLst/>
              <a:gdLst/>
              <a:ahLst/>
              <a:cxnLst/>
              <a:rect l="l" t="t" r="r" b="b"/>
              <a:pathLst>
                <a:path w="8122" h="7401" extrusionOk="0">
                  <a:moveTo>
                    <a:pt x="4063" y="582"/>
                  </a:moveTo>
                  <a:cubicBezTo>
                    <a:pt x="4861" y="582"/>
                    <a:pt x="5659" y="886"/>
                    <a:pt x="6266" y="1495"/>
                  </a:cubicBezTo>
                  <a:cubicBezTo>
                    <a:pt x="7482" y="2711"/>
                    <a:pt x="7482" y="4688"/>
                    <a:pt x="6266" y="5902"/>
                  </a:cubicBezTo>
                  <a:cubicBezTo>
                    <a:pt x="5659" y="6510"/>
                    <a:pt x="4861" y="6814"/>
                    <a:pt x="4063" y="6814"/>
                  </a:cubicBezTo>
                  <a:cubicBezTo>
                    <a:pt x="3265" y="6814"/>
                    <a:pt x="2466" y="6510"/>
                    <a:pt x="1858" y="5902"/>
                  </a:cubicBezTo>
                  <a:cubicBezTo>
                    <a:pt x="642" y="4688"/>
                    <a:pt x="642" y="2711"/>
                    <a:pt x="1858" y="1495"/>
                  </a:cubicBezTo>
                  <a:cubicBezTo>
                    <a:pt x="2466" y="886"/>
                    <a:pt x="3265" y="582"/>
                    <a:pt x="4063" y="582"/>
                  </a:cubicBezTo>
                  <a:close/>
                  <a:moveTo>
                    <a:pt x="4061" y="0"/>
                  </a:moveTo>
                  <a:cubicBezTo>
                    <a:pt x="3114" y="0"/>
                    <a:pt x="2167" y="361"/>
                    <a:pt x="1445" y="1083"/>
                  </a:cubicBezTo>
                  <a:cubicBezTo>
                    <a:pt x="1" y="2528"/>
                    <a:pt x="1" y="4873"/>
                    <a:pt x="1445" y="6317"/>
                  </a:cubicBezTo>
                  <a:cubicBezTo>
                    <a:pt x="2167" y="7039"/>
                    <a:pt x="3114" y="7400"/>
                    <a:pt x="4061" y="7400"/>
                  </a:cubicBezTo>
                  <a:cubicBezTo>
                    <a:pt x="5009" y="7400"/>
                    <a:pt x="5957" y="7039"/>
                    <a:pt x="6679" y="6317"/>
                  </a:cubicBezTo>
                  <a:cubicBezTo>
                    <a:pt x="8122" y="4873"/>
                    <a:pt x="8122" y="2524"/>
                    <a:pt x="6679" y="1083"/>
                  </a:cubicBezTo>
                  <a:cubicBezTo>
                    <a:pt x="5957" y="361"/>
                    <a:pt x="5009" y="0"/>
                    <a:pt x="4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44"/>
            <p:cNvSpPr/>
            <p:nvPr/>
          </p:nvSpPr>
          <p:spPr>
            <a:xfrm>
              <a:off x="7325483" y="3263498"/>
              <a:ext cx="140416" cy="139012"/>
            </a:xfrm>
            <a:custGeom>
              <a:avLst/>
              <a:gdLst/>
              <a:ahLst/>
              <a:cxnLst/>
              <a:rect l="l" t="t" r="r" b="b"/>
              <a:pathLst>
                <a:path w="5100" h="5049" extrusionOk="0">
                  <a:moveTo>
                    <a:pt x="3790" y="987"/>
                  </a:moveTo>
                  <a:cubicBezTo>
                    <a:pt x="3843" y="989"/>
                    <a:pt x="4062" y="1108"/>
                    <a:pt x="4410" y="1603"/>
                  </a:cubicBezTo>
                  <a:cubicBezTo>
                    <a:pt x="4157" y="1658"/>
                    <a:pt x="3836" y="1748"/>
                    <a:pt x="3505" y="1900"/>
                  </a:cubicBezTo>
                  <a:cubicBezTo>
                    <a:pt x="3463" y="1835"/>
                    <a:pt x="3411" y="1775"/>
                    <a:pt x="3354" y="1717"/>
                  </a:cubicBezTo>
                  <a:cubicBezTo>
                    <a:pt x="3341" y="1702"/>
                    <a:pt x="3324" y="1689"/>
                    <a:pt x="3310" y="1674"/>
                  </a:cubicBezTo>
                  <a:cubicBezTo>
                    <a:pt x="3305" y="1670"/>
                    <a:pt x="3301" y="1664"/>
                    <a:pt x="3295" y="1662"/>
                  </a:cubicBezTo>
                  <a:cubicBezTo>
                    <a:pt x="3286" y="1653"/>
                    <a:pt x="3274" y="1643"/>
                    <a:pt x="3263" y="1636"/>
                  </a:cubicBezTo>
                  <a:cubicBezTo>
                    <a:pt x="3255" y="1632"/>
                    <a:pt x="3250" y="1626"/>
                    <a:pt x="3244" y="1622"/>
                  </a:cubicBezTo>
                  <a:cubicBezTo>
                    <a:pt x="3234" y="1615"/>
                    <a:pt x="3225" y="1607"/>
                    <a:pt x="3211" y="1598"/>
                  </a:cubicBezTo>
                  <a:lnTo>
                    <a:pt x="3191" y="1584"/>
                  </a:lnTo>
                  <a:cubicBezTo>
                    <a:pt x="3181" y="1577"/>
                    <a:pt x="3170" y="1569"/>
                    <a:pt x="3160" y="1563"/>
                  </a:cubicBezTo>
                  <a:cubicBezTo>
                    <a:pt x="3154" y="1559"/>
                    <a:pt x="3152" y="1558"/>
                    <a:pt x="3149" y="1556"/>
                  </a:cubicBezTo>
                  <a:cubicBezTo>
                    <a:pt x="3457" y="1154"/>
                    <a:pt x="3682" y="996"/>
                    <a:pt x="3790" y="987"/>
                  </a:cubicBezTo>
                  <a:close/>
                  <a:moveTo>
                    <a:pt x="1630" y="659"/>
                  </a:moveTo>
                  <a:cubicBezTo>
                    <a:pt x="1685" y="916"/>
                    <a:pt x="1775" y="1236"/>
                    <a:pt x="1927" y="1569"/>
                  </a:cubicBezTo>
                  <a:cubicBezTo>
                    <a:pt x="1862" y="1613"/>
                    <a:pt x="1801" y="1662"/>
                    <a:pt x="1744" y="1719"/>
                  </a:cubicBezTo>
                  <a:cubicBezTo>
                    <a:pt x="1742" y="1721"/>
                    <a:pt x="1738" y="1725"/>
                    <a:pt x="1737" y="1729"/>
                  </a:cubicBezTo>
                  <a:lnTo>
                    <a:pt x="1733" y="1735"/>
                  </a:lnTo>
                  <a:cubicBezTo>
                    <a:pt x="1719" y="1746"/>
                    <a:pt x="1708" y="1759"/>
                    <a:pt x="1697" y="1773"/>
                  </a:cubicBezTo>
                  <a:cubicBezTo>
                    <a:pt x="1695" y="1775"/>
                    <a:pt x="1691" y="1778"/>
                    <a:pt x="1687" y="1782"/>
                  </a:cubicBezTo>
                  <a:lnTo>
                    <a:pt x="1658" y="1816"/>
                  </a:lnTo>
                  <a:cubicBezTo>
                    <a:pt x="1653" y="1822"/>
                    <a:pt x="1651" y="1826"/>
                    <a:pt x="1647" y="1832"/>
                  </a:cubicBezTo>
                  <a:cubicBezTo>
                    <a:pt x="1639" y="1841"/>
                    <a:pt x="1630" y="1853"/>
                    <a:pt x="1622" y="1862"/>
                  </a:cubicBezTo>
                  <a:cubicBezTo>
                    <a:pt x="1619" y="1870"/>
                    <a:pt x="1613" y="1874"/>
                    <a:pt x="1609" y="1881"/>
                  </a:cubicBezTo>
                  <a:cubicBezTo>
                    <a:pt x="1601" y="1891"/>
                    <a:pt x="1596" y="1900"/>
                    <a:pt x="1590" y="1910"/>
                  </a:cubicBezTo>
                  <a:cubicBezTo>
                    <a:pt x="1586" y="1915"/>
                    <a:pt x="1584" y="1917"/>
                    <a:pt x="1582" y="1921"/>
                  </a:cubicBezTo>
                  <a:cubicBezTo>
                    <a:pt x="1175" y="1613"/>
                    <a:pt x="1019" y="1388"/>
                    <a:pt x="1011" y="1280"/>
                  </a:cubicBezTo>
                  <a:cubicBezTo>
                    <a:pt x="1011" y="1249"/>
                    <a:pt x="1059" y="1154"/>
                    <a:pt x="1207" y="1006"/>
                  </a:cubicBezTo>
                  <a:cubicBezTo>
                    <a:pt x="1303" y="911"/>
                    <a:pt x="1438" y="796"/>
                    <a:pt x="1630" y="659"/>
                  </a:cubicBezTo>
                  <a:close/>
                  <a:moveTo>
                    <a:pt x="2551" y="1968"/>
                  </a:moveTo>
                  <a:cubicBezTo>
                    <a:pt x="2585" y="1968"/>
                    <a:pt x="2620" y="1971"/>
                    <a:pt x="2654" y="1976"/>
                  </a:cubicBezTo>
                  <a:cubicBezTo>
                    <a:pt x="2663" y="1978"/>
                    <a:pt x="2669" y="1980"/>
                    <a:pt x="2679" y="1980"/>
                  </a:cubicBezTo>
                  <a:cubicBezTo>
                    <a:pt x="2686" y="1984"/>
                    <a:pt x="2694" y="1984"/>
                    <a:pt x="2701" y="1986"/>
                  </a:cubicBezTo>
                  <a:cubicBezTo>
                    <a:pt x="2707" y="1988"/>
                    <a:pt x="2717" y="1990"/>
                    <a:pt x="2724" y="1993"/>
                  </a:cubicBezTo>
                  <a:cubicBezTo>
                    <a:pt x="2732" y="1995"/>
                    <a:pt x="2741" y="1997"/>
                    <a:pt x="2749" y="2003"/>
                  </a:cubicBezTo>
                  <a:lnTo>
                    <a:pt x="2770" y="2011"/>
                  </a:lnTo>
                  <a:cubicBezTo>
                    <a:pt x="2783" y="2014"/>
                    <a:pt x="2797" y="2022"/>
                    <a:pt x="2808" y="2030"/>
                  </a:cubicBezTo>
                  <a:cubicBezTo>
                    <a:pt x="2812" y="2031"/>
                    <a:pt x="2816" y="2033"/>
                    <a:pt x="2819" y="2035"/>
                  </a:cubicBezTo>
                  <a:lnTo>
                    <a:pt x="2856" y="2058"/>
                  </a:lnTo>
                  <a:cubicBezTo>
                    <a:pt x="2859" y="2060"/>
                    <a:pt x="2865" y="2064"/>
                    <a:pt x="2869" y="2068"/>
                  </a:cubicBezTo>
                  <a:lnTo>
                    <a:pt x="2897" y="2089"/>
                  </a:lnTo>
                  <a:cubicBezTo>
                    <a:pt x="2903" y="2090"/>
                    <a:pt x="2905" y="2096"/>
                    <a:pt x="2911" y="2098"/>
                  </a:cubicBezTo>
                  <a:cubicBezTo>
                    <a:pt x="2922" y="2109"/>
                    <a:pt x="2936" y="2119"/>
                    <a:pt x="2949" y="2130"/>
                  </a:cubicBezTo>
                  <a:cubicBezTo>
                    <a:pt x="2960" y="2144"/>
                    <a:pt x="2972" y="2157"/>
                    <a:pt x="2981" y="2168"/>
                  </a:cubicBezTo>
                  <a:lnTo>
                    <a:pt x="2989" y="2176"/>
                  </a:lnTo>
                  <a:cubicBezTo>
                    <a:pt x="2998" y="2191"/>
                    <a:pt x="3010" y="2203"/>
                    <a:pt x="3017" y="2216"/>
                  </a:cubicBezTo>
                  <a:cubicBezTo>
                    <a:pt x="3017" y="2220"/>
                    <a:pt x="3019" y="2220"/>
                    <a:pt x="3019" y="2222"/>
                  </a:cubicBezTo>
                  <a:cubicBezTo>
                    <a:pt x="3027" y="2233"/>
                    <a:pt x="3034" y="2245"/>
                    <a:pt x="3040" y="2260"/>
                  </a:cubicBezTo>
                  <a:cubicBezTo>
                    <a:pt x="3044" y="2264"/>
                    <a:pt x="3046" y="2267"/>
                    <a:pt x="3048" y="2271"/>
                  </a:cubicBezTo>
                  <a:cubicBezTo>
                    <a:pt x="3055" y="2283"/>
                    <a:pt x="3059" y="2298"/>
                    <a:pt x="3067" y="2311"/>
                  </a:cubicBezTo>
                  <a:cubicBezTo>
                    <a:pt x="3069" y="2319"/>
                    <a:pt x="3073" y="2326"/>
                    <a:pt x="3074" y="2330"/>
                  </a:cubicBezTo>
                  <a:lnTo>
                    <a:pt x="3082" y="2353"/>
                  </a:lnTo>
                  <a:cubicBezTo>
                    <a:pt x="3084" y="2359"/>
                    <a:pt x="3086" y="2368"/>
                    <a:pt x="3088" y="2376"/>
                  </a:cubicBezTo>
                  <a:cubicBezTo>
                    <a:pt x="3111" y="2458"/>
                    <a:pt x="3112" y="2543"/>
                    <a:pt x="3097" y="2625"/>
                  </a:cubicBezTo>
                  <a:cubicBezTo>
                    <a:pt x="3095" y="2635"/>
                    <a:pt x="3093" y="2642"/>
                    <a:pt x="3093" y="2652"/>
                  </a:cubicBezTo>
                  <a:cubicBezTo>
                    <a:pt x="3090" y="2660"/>
                    <a:pt x="3090" y="2667"/>
                    <a:pt x="3088" y="2673"/>
                  </a:cubicBezTo>
                  <a:cubicBezTo>
                    <a:pt x="3086" y="2680"/>
                    <a:pt x="3084" y="2690"/>
                    <a:pt x="3082" y="2698"/>
                  </a:cubicBezTo>
                  <a:cubicBezTo>
                    <a:pt x="3078" y="2705"/>
                    <a:pt x="3076" y="2715"/>
                    <a:pt x="3073" y="2720"/>
                  </a:cubicBezTo>
                  <a:lnTo>
                    <a:pt x="3065" y="2743"/>
                  </a:lnTo>
                  <a:cubicBezTo>
                    <a:pt x="3059" y="2755"/>
                    <a:pt x="3053" y="2768"/>
                    <a:pt x="3048" y="2781"/>
                  </a:cubicBezTo>
                  <a:cubicBezTo>
                    <a:pt x="3046" y="2785"/>
                    <a:pt x="3042" y="2791"/>
                    <a:pt x="3040" y="2793"/>
                  </a:cubicBezTo>
                  <a:lnTo>
                    <a:pt x="3019" y="2829"/>
                  </a:lnTo>
                  <a:cubicBezTo>
                    <a:pt x="3017" y="2833"/>
                    <a:pt x="3012" y="2838"/>
                    <a:pt x="3010" y="2842"/>
                  </a:cubicBezTo>
                  <a:lnTo>
                    <a:pt x="2989" y="2871"/>
                  </a:lnTo>
                  <a:cubicBezTo>
                    <a:pt x="2987" y="2875"/>
                    <a:pt x="2981" y="2880"/>
                    <a:pt x="2979" y="2882"/>
                  </a:cubicBezTo>
                  <a:cubicBezTo>
                    <a:pt x="2968" y="2896"/>
                    <a:pt x="2958" y="2909"/>
                    <a:pt x="2945" y="2920"/>
                  </a:cubicBezTo>
                  <a:cubicBezTo>
                    <a:pt x="2934" y="2932"/>
                    <a:pt x="2920" y="2945"/>
                    <a:pt x="2907" y="2956"/>
                  </a:cubicBezTo>
                  <a:lnTo>
                    <a:pt x="2901" y="2964"/>
                  </a:lnTo>
                  <a:cubicBezTo>
                    <a:pt x="2888" y="2974"/>
                    <a:pt x="2875" y="2985"/>
                    <a:pt x="2859" y="2993"/>
                  </a:cubicBezTo>
                  <a:cubicBezTo>
                    <a:pt x="2857" y="2993"/>
                    <a:pt x="2857" y="2994"/>
                    <a:pt x="2856" y="2994"/>
                  </a:cubicBezTo>
                  <a:lnTo>
                    <a:pt x="2819" y="3015"/>
                  </a:lnTo>
                  <a:cubicBezTo>
                    <a:pt x="2816" y="3017"/>
                    <a:pt x="2812" y="3021"/>
                    <a:pt x="2808" y="3023"/>
                  </a:cubicBezTo>
                  <a:cubicBezTo>
                    <a:pt x="2797" y="3031"/>
                    <a:pt x="2781" y="3034"/>
                    <a:pt x="2770" y="3042"/>
                  </a:cubicBezTo>
                  <a:lnTo>
                    <a:pt x="2749" y="3050"/>
                  </a:lnTo>
                  <a:lnTo>
                    <a:pt x="2726" y="3057"/>
                  </a:lnTo>
                  <a:cubicBezTo>
                    <a:pt x="2720" y="3059"/>
                    <a:pt x="2711" y="3061"/>
                    <a:pt x="2703" y="3063"/>
                  </a:cubicBezTo>
                  <a:cubicBezTo>
                    <a:pt x="2653" y="3077"/>
                    <a:pt x="2601" y="3084"/>
                    <a:pt x="2549" y="3084"/>
                  </a:cubicBezTo>
                  <a:cubicBezTo>
                    <a:pt x="2517" y="3084"/>
                    <a:pt x="2485" y="3081"/>
                    <a:pt x="2454" y="3076"/>
                  </a:cubicBezTo>
                  <a:cubicBezTo>
                    <a:pt x="2444" y="3072"/>
                    <a:pt x="2437" y="3071"/>
                    <a:pt x="2427" y="3071"/>
                  </a:cubicBezTo>
                  <a:cubicBezTo>
                    <a:pt x="2420" y="3069"/>
                    <a:pt x="2412" y="3069"/>
                    <a:pt x="2406" y="3067"/>
                  </a:cubicBezTo>
                  <a:cubicBezTo>
                    <a:pt x="2399" y="3063"/>
                    <a:pt x="2389" y="3061"/>
                    <a:pt x="2382" y="3059"/>
                  </a:cubicBezTo>
                  <a:cubicBezTo>
                    <a:pt x="2374" y="3057"/>
                    <a:pt x="2365" y="3053"/>
                    <a:pt x="2359" y="3050"/>
                  </a:cubicBezTo>
                  <a:lnTo>
                    <a:pt x="2336" y="3042"/>
                  </a:lnTo>
                  <a:cubicBezTo>
                    <a:pt x="2325" y="3038"/>
                    <a:pt x="2311" y="3031"/>
                    <a:pt x="2298" y="3025"/>
                  </a:cubicBezTo>
                  <a:cubicBezTo>
                    <a:pt x="2294" y="3023"/>
                    <a:pt x="2292" y="3021"/>
                    <a:pt x="2287" y="3019"/>
                  </a:cubicBezTo>
                  <a:lnTo>
                    <a:pt x="2250" y="2996"/>
                  </a:lnTo>
                  <a:cubicBezTo>
                    <a:pt x="2247" y="2994"/>
                    <a:pt x="2241" y="2991"/>
                    <a:pt x="2237" y="2987"/>
                  </a:cubicBezTo>
                  <a:lnTo>
                    <a:pt x="2208" y="2966"/>
                  </a:lnTo>
                  <a:cubicBezTo>
                    <a:pt x="2203" y="2964"/>
                    <a:pt x="2199" y="2958"/>
                    <a:pt x="2197" y="2956"/>
                  </a:cubicBezTo>
                  <a:cubicBezTo>
                    <a:pt x="2184" y="2945"/>
                    <a:pt x="2170" y="2935"/>
                    <a:pt x="2159" y="2924"/>
                  </a:cubicBezTo>
                  <a:cubicBezTo>
                    <a:pt x="2146" y="2911"/>
                    <a:pt x="2134" y="2897"/>
                    <a:pt x="2123" y="2886"/>
                  </a:cubicBezTo>
                  <a:lnTo>
                    <a:pt x="2115" y="2878"/>
                  </a:lnTo>
                  <a:cubicBezTo>
                    <a:pt x="2106" y="2863"/>
                    <a:pt x="2094" y="2852"/>
                    <a:pt x="2087" y="2838"/>
                  </a:cubicBezTo>
                  <a:cubicBezTo>
                    <a:pt x="2087" y="2835"/>
                    <a:pt x="2085" y="2835"/>
                    <a:pt x="2085" y="2833"/>
                  </a:cubicBezTo>
                  <a:cubicBezTo>
                    <a:pt x="2077" y="2821"/>
                    <a:pt x="2070" y="2810"/>
                    <a:pt x="2064" y="2795"/>
                  </a:cubicBezTo>
                  <a:cubicBezTo>
                    <a:pt x="2060" y="2791"/>
                    <a:pt x="2058" y="2787"/>
                    <a:pt x="2056" y="2783"/>
                  </a:cubicBezTo>
                  <a:cubicBezTo>
                    <a:pt x="2049" y="2772"/>
                    <a:pt x="2045" y="2757"/>
                    <a:pt x="2037" y="2743"/>
                  </a:cubicBezTo>
                  <a:lnTo>
                    <a:pt x="2030" y="2720"/>
                  </a:lnTo>
                  <a:lnTo>
                    <a:pt x="2022" y="2699"/>
                  </a:lnTo>
                  <a:cubicBezTo>
                    <a:pt x="2020" y="2692"/>
                    <a:pt x="2018" y="2682"/>
                    <a:pt x="2016" y="2677"/>
                  </a:cubicBezTo>
                  <a:cubicBezTo>
                    <a:pt x="1992" y="2595"/>
                    <a:pt x="1990" y="2509"/>
                    <a:pt x="2003" y="2425"/>
                  </a:cubicBezTo>
                  <a:cubicBezTo>
                    <a:pt x="2007" y="2416"/>
                    <a:pt x="2007" y="2410"/>
                    <a:pt x="2009" y="2401"/>
                  </a:cubicBezTo>
                  <a:cubicBezTo>
                    <a:pt x="2011" y="2393"/>
                    <a:pt x="2011" y="2385"/>
                    <a:pt x="2012" y="2376"/>
                  </a:cubicBezTo>
                  <a:cubicBezTo>
                    <a:pt x="2016" y="2368"/>
                    <a:pt x="2018" y="2359"/>
                    <a:pt x="2020" y="2353"/>
                  </a:cubicBezTo>
                  <a:cubicBezTo>
                    <a:pt x="2022" y="2344"/>
                    <a:pt x="2026" y="2336"/>
                    <a:pt x="2030" y="2328"/>
                  </a:cubicBezTo>
                  <a:cubicBezTo>
                    <a:pt x="2031" y="2321"/>
                    <a:pt x="2035" y="2315"/>
                    <a:pt x="2037" y="2309"/>
                  </a:cubicBezTo>
                  <a:cubicBezTo>
                    <a:pt x="2041" y="2296"/>
                    <a:pt x="2049" y="2283"/>
                    <a:pt x="2056" y="2271"/>
                  </a:cubicBezTo>
                  <a:cubicBezTo>
                    <a:pt x="2058" y="2267"/>
                    <a:pt x="2060" y="2264"/>
                    <a:pt x="2064" y="2260"/>
                  </a:cubicBezTo>
                  <a:lnTo>
                    <a:pt x="2085" y="2224"/>
                  </a:lnTo>
                  <a:cubicBezTo>
                    <a:pt x="2087" y="2220"/>
                    <a:pt x="2092" y="2214"/>
                    <a:pt x="2094" y="2210"/>
                  </a:cubicBezTo>
                  <a:lnTo>
                    <a:pt x="2115" y="2182"/>
                  </a:lnTo>
                  <a:cubicBezTo>
                    <a:pt x="2117" y="2176"/>
                    <a:pt x="2123" y="2174"/>
                    <a:pt x="2125" y="2168"/>
                  </a:cubicBezTo>
                  <a:cubicBezTo>
                    <a:pt x="2136" y="2157"/>
                    <a:pt x="2146" y="2144"/>
                    <a:pt x="2159" y="2130"/>
                  </a:cubicBezTo>
                  <a:cubicBezTo>
                    <a:pt x="2170" y="2119"/>
                    <a:pt x="2184" y="2108"/>
                    <a:pt x="2197" y="2096"/>
                  </a:cubicBezTo>
                  <a:lnTo>
                    <a:pt x="2203" y="2089"/>
                  </a:lnTo>
                  <a:cubicBezTo>
                    <a:pt x="2216" y="2079"/>
                    <a:pt x="2229" y="2068"/>
                    <a:pt x="2245" y="2060"/>
                  </a:cubicBezTo>
                  <a:cubicBezTo>
                    <a:pt x="2247" y="2060"/>
                    <a:pt x="2247" y="2058"/>
                    <a:pt x="2248" y="2058"/>
                  </a:cubicBezTo>
                  <a:cubicBezTo>
                    <a:pt x="2260" y="2051"/>
                    <a:pt x="2273" y="2043"/>
                    <a:pt x="2287" y="2035"/>
                  </a:cubicBezTo>
                  <a:cubicBezTo>
                    <a:pt x="2292" y="2033"/>
                    <a:pt x="2294" y="2031"/>
                    <a:pt x="2298" y="2030"/>
                  </a:cubicBezTo>
                  <a:cubicBezTo>
                    <a:pt x="2311" y="2022"/>
                    <a:pt x="2325" y="2016"/>
                    <a:pt x="2340" y="2011"/>
                  </a:cubicBezTo>
                  <a:cubicBezTo>
                    <a:pt x="2346" y="2007"/>
                    <a:pt x="2353" y="2005"/>
                    <a:pt x="2359" y="2003"/>
                  </a:cubicBezTo>
                  <a:lnTo>
                    <a:pt x="2380" y="1995"/>
                  </a:lnTo>
                  <a:cubicBezTo>
                    <a:pt x="2387" y="1993"/>
                    <a:pt x="2397" y="1992"/>
                    <a:pt x="2403" y="1988"/>
                  </a:cubicBezTo>
                  <a:cubicBezTo>
                    <a:pt x="2451" y="1974"/>
                    <a:pt x="2501" y="1968"/>
                    <a:pt x="2551" y="1968"/>
                  </a:cubicBezTo>
                  <a:close/>
                  <a:moveTo>
                    <a:pt x="1592" y="3149"/>
                  </a:moveTo>
                  <a:cubicBezTo>
                    <a:pt x="1634" y="3213"/>
                    <a:pt x="1685" y="3276"/>
                    <a:pt x="1742" y="3333"/>
                  </a:cubicBezTo>
                  <a:cubicBezTo>
                    <a:pt x="1756" y="3347"/>
                    <a:pt x="1773" y="3360"/>
                    <a:pt x="1786" y="3375"/>
                  </a:cubicBezTo>
                  <a:cubicBezTo>
                    <a:pt x="1792" y="3381"/>
                    <a:pt x="1796" y="3385"/>
                    <a:pt x="1801" y="3387"/>
                  </a:cubicBezTo>
                  <a:cubicBezTo>
                    <a:pt x="1811" y="3396"/>
                    <a:pt x="1822" y="3406"/>
                    <a:pt x="1834" y="3413"/>
                  </a:cubicBezTo>
                  <a:cubicBezTo>
                    <a:pt x="1841" y="3419"/>
                    <a:pt x="1847" y="3423"/>
                    <a:pt x="1853" y="3428"/>
                  </a:cubicBezTo>
                  <a:cubicBezTo>
                    <a:pt x="1862" y="3434"/>
                    <a:pt x="1875" y="3442"/>
                    <a:pt x="1885" y="3451"/>
                  </a:cubicBezTo>
                  <a:lnTo>
                    <a:pt x="1906" y="3466"/>
                  </a:lnTo>
                  <a:cubicBezTo>
                    <a:pt x="1915" y="3472"/>
                    <a:pt x="1927" y="3480"/>
                    <a:pt x="1936" y="3487"/>
                  </a:cubicBezTo>
                  <a:cubicBezTo>
                    <a:pt x="1942" y="3489"/>
                    <a:pt x="1944" y="3491"/>
                    <a:pt x="1948" y="3495"/>
                  </a:cubicBezTo>
                  <a:cubicBezTo>
                    <a:pt x="1638" y="3898"/>
                    <a:pt x="1411" y="4056"/>
                    <a:pt x="1303" y="4062"/>
                  </a:cubicBezTo>
                  <a:cubicBezTo>
                    <a:pt x="1249" y="4060"/>
                    <a:pt x="1030" y="3942"/>
                    <a:pt x="680" y="3447"/>
                  </a:cubicBezTo>
                  <a:cubicBezTo>
                    <a:pt x="937" y="3392"/>
                    <a:pt x="1259" y="3301"/>
                    <a:pt x="1592" y="3149"/>
                  </a:cubicBezTo>
                  <a:close/>
                  <a:moveTo>
                    <a:pt x="3516" y="3128"/>
                  </a:moveTo>
                  <a:cubicBezTo>
                    <a:pt x="3921" y="3438"/>
                    <a:pt x="4077" y="3662"/>
                    <a:pt x="4085" y="3773"/>
                  </a:cubicBezTo>
                  <a:cubicBezTo>
                    <a:pt x="4083" y="3824"/>
                    <a:pt x="3963" y="4043"/>
                    <a:pt x="3468" y="4393"/>
                  </a:cubicBezTo>
                  <a:cubicBezTo>
                    <a:pt x="3415" y="4136"/>
                    <a:pt x="3324" y="3815"/>
                    <a:pt x="3171" y="3482"/>
                  </a:cubicBezTo>
                  <a:cubicBezTo>
                    <a:pt x="3236" y="3440"/>
                    <a:pt x="3297" y="3388"/>
                    <a:pt x="3354" y="3331"/>
                  </a:cubicBezTo>
                  <a:lnTo>
                    <a:pt x="3362" y="3326"/>
                  </a:lnTo>
                  <a:cubicBezTo>
                    <a:pt x="3364" y="3322"/>
                    <a:pt x="3368" y="3320"/>
                    <a:pt x="3368" y="3318"/>
                  </a:cubicBezTo>
                  <a:cubicBezTo>
                    <a:pt x="3379" y="3307"/>
                    <a:pt x="3390" y="3291"/>
                    <a:pt x="3402" y="3280"/>
                  </a:cubicBezTo>
                  <a:lnTo>
                    <a:pt x="3411" y="3270"/>
                  </a:lnTo>
                  <a:lnTo>
                    <a:pt x="3440" y="3234"/>
                  </a:lnTo>
                  <a:cubicBezTo>
                    <a:pt x="3446" y="3230"/>
                    <a:pt x="3447" y="3225"/>
                    <a:pt x="3453" y="3217"/>
                  </a:cubicBezTo>
                  <a:cubicBezTo>
                    <a:pt x="3459" y="3208"/>
                    <a:pt x="3468" y="3196"/>
                    <a:pt x="3476" y="3187"/>
                  </a:cubicBezTo>
                  <a:cubicBezTo>
                    <a:pt x="3482" y="3179"/>
                    <a:pt x="3486" y="3173"/>
                    <a:pt x="3491" y="3168"/>
                  </a:cubicBezTo>
                  <a:cubicBezTo>
                    <a:pt x="3497" y="3158"/>
                    <a:pt x="3503" y="3149"/>
                    <a:pt x="3510" y="3139"/>
                  </a:cubicBezTo>
                  <a:cubicBezTo>
                    <a:pt x="3512" y="3135"/>
                    <a:pt x="3514" y="3131"/>
                    <a:pt x="3516" y="3128"/>
                  </a:cubicBezTo>
                  <a:close/>
                  <a:moveTo>
                    <a:pt x="1700" y="1"/>
                  </a:moveTo>
                  <a:cubicBezTo>
                    <a:pt x="1609" y="1"/>
                    <a:pt x="1518" y="27"/>
                    <a:pt x="1440" y="81"/>
                  </a:cubicBezTo>
                  <a:cubicBezTo>
                    <a:pt x="735" y="547"/>
                    <a:pt x="404" y="950"/>
                    <a:pt x="429" y="1318"/>
                  </a:cubicBezTo>
                  <a:cubicBezTo>
                    <a:pt x="456" y="1679"/>
                    <a:pt x="774" y="2073"/>
                    <a:pt x="1407" y="2519"/>
                  </a:cubicBezTo>
                  <a:cubicBezTo>
                    <a:pt x="1407" y="2542"/>
                    <a:pt x="1407" y="2566"/>
                    <a:pt x="1409" y="2589"/>
                  </a:cubicBezTo>
                  <a:cubicBezTo>
                    <a:pt x="1017" y="2778"/>
                    <a:pt x="631" y="2865"/>
                    <a:pt x="421" y="2901"/>
                  </a:cubicBezTo>
                  <a:cubicBezTo>
                    <a:pt x="262" y="2928"/>
                    <a:pt x="128" y="3034"/>
                    <a:pt x="66" y="3183"/>
                  </a:cubicBezTo>
                  <a:cubicBezTo>
                    <a:pt x="1" y="3329"/>
                    <a:pt x="14" y="3501"/>
                    <a:pt x="106" y="3634"/>
                  </a:cubicBezTo>
                  <a:cubicBezTo>
                    <a:pt x="556" y="4314"/>
                    <a:pt x="947" y="4646"/>
                    <a:pt x="1304" y="4646"/>
                  </a:cubicBezTo>
                  <a:cubicBezTo>
                    <a:pt x="1317" y="4646"/>
                    <a:pt x="1330" y="4645"/>
                    <a:pt x="1343" y="4644"/>
                  </a:cubicBezTo>
                  <a:cubicBezTo>
                    <a:pt x="1575" y="4629"/>
                    <a:pt x="1820" y="4490"/>
                    <a:pt x="2085" y="4228"/>
                  </a:cubicBezTo>
                  <a:cubicBezTo>
                    <a:pt x="2231" y="4079"/>
                    <a:pt x="2384" y="3895"/>
                    <a:pt x="2543" y="3668"/>
                  </a:cubicBezTo>
                  <a:cubicBezTo>
                    <a:pt x="2568" y="3668"/>
                    <a:pt x="2591" y="3668"/>
                    <a:pt x="2616" y="3666"/>
                  </a:cubicBezTo>
                  <a:cubicBezTo>
                    <a:pt x="2806" y="4058"/>
                    <a:pt x="2892" y="4443"/>
                    <a:pt x="2926" y="4652"/>
                  </a:cubicBezTo>
                  <a:cubicBezTo>
                    <a:pt x="2953" y="4812"/>
                    <a:pt x="3059" y="4945"/>
                    <a:pt x="3208" y="5010"/>
                  </a:cubicBezTo>
                  <a:cubicBezTo>
                    <a:pt x="3268" y="5036"/>
                    <a:pt x="3333" y="5049"/>
                    <a:pt x="3397" y="5049"/>
                  </a:cubicBezTo>
                  <a:cubicBezTo>
                    <a:pt x="3489" y="5049"/>
                    <a:pt x="3580" y="5022"/>
                    <a:pt x="3659" y="4970"/>
                  </a:cubicBezTo>
                  <a:cubicBezTo>
                    <a:pt x="3929" y="4791"/>
                    <a:pt x="4142" y="4622"/>
                    <a:pt x="4302" y="4462"/>
                  </a:cubicBezTo>
                  <a:cubicBezTo>
                    <a:pt x="4563" y="4201"/>
                    <a:pt x="4685" y="3957"/>
                    <a:pt x="4671" y="3733"/>
                  </a:cubicBezTo>
                  <a:cubicBezTo>
                    <a:pt x="4645" y="3371"/>
                    <a:pt x="4325" y="2975"/>
                    <a:pt x="3693" y="2530"/>
                  </a:cubicBezTo>
                  <a:cubicBezTo>
                    <a:pt x="3693" y="2507"/>
                    <a:pt x="3693" y="2483"/>
                    <a:pt x="3691" y="2460"/>
                  </a:cubicBezTo>
                  <a:cubicBezTo>
                    <a:pt x="4083" y="2271"/>
                    <a:pt x="4468" y="2184"/>
                    <a:pt x="4677" y="2148"/>
                  </a:cubicBezTo>
                  <a:cubicBezTo>
                    <a:pt x="4778" y="2130"/>
                    <a:pt x="4865" y="2083"/>
                    <a:pt x="4934" y="2014"/>
                  </a:cubicBezTo>
                  <a:cubicBezTo>
                    <a:pt x="4978" y="1972"/>
                    <a:pt x="5010" y="1921"/>
                    <a:pt x="5035" y="1868"/>
                  </a:cubicBezTo>
                  <a:cubicBezTo>
                    <a:pt x="5099" y="1719"/>
                    <a:pt x="5082" y="1550"/>
                    <a:pt x="4993" y="1415"/>
                  </a:cubicBezTo>
                  <a:cubicBezTo>
                    <a:pt x="4543" y="735"/>
                    <a:pt x="4151" y="403"/>
                    <a:pt x="3794" y="403"/>
                  </a:cubicBezTo>
                  <a:cubicBezTo>
                    <a:pt x="3781" y="403"/>
                    <a:pt x="3769" y="403"/>
                    <a:pt x="3756" y="404"/>
                  </a:cubicBezTo>
                  <a:cubicBezTo>
                    <a:pt x="3394" y="431"/>
                    <a:pt x="3000" y="749"/>
                    <a:pt x="2555" y="1382"/>
                  </a:cubicBezTo>
                  <a:cubicBezTo>
                    <a:pt x="2532" y="1382"/>
                    <a:pt x="2507" y="1382"/>
                    <a:pt x="2484" y="1384"/>
                  </a:cubicBezTo>
                  <a:cubicBezTo>
                    <a:pt x="2294" y="992"/>
                    <a:pt x="2208" y="606"/>
                    <a:pt x="2172" y="397"/>
                  </a:cubicBezTo>
                  <a:cubicBezTo>
                    <a:pt x="2146" y="237"/>
                    <a:pt x="2039" y="104"/>
                    <a:pt x="1893" y="41"/>
                  </a:cubicBezTo>
                  <a:cubicBezTo>
                    <a:pt x="1831" y="14"/>
                    <a:pt x="1766" y="1"/>
                    <a:pt x="17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44"/>
            <p:cNvSpPr/>
            <p:nvPr/>
          </p:nvSpPr>
          <p:spPr>
            <a:xfrm>
              <a:off x="7027086" y="3252650"/>
              <a:ext cx="551091" cy="425322"/>
            </a:xfrm>
            <a:custGeom>
              <a:avLst/>
              <a:gdLst/>
              <a:ahLst/>
              <a:cxnLst/>
              <a:rect l="l" t="t" r="r" b="b"/>
              <a:pathLst>
                <a:path w="20016" h="15448" extrusionOk="0">
                  <a:moveTo>
                    <a:pt x="18493" y="4913"/>
                  </a:moveTo>
                  <a:lnTo>
                    <a:pt x="18958" y="5377"/>
                  </a:lnTo>
                  <a:lnTo>
                    <a:pt x="18535" y="5802"/>
                  </a:lnTo>
                  <a:lnTo>
                    <a:pt x="18071" y="5337"/>
                  </a:lnTo>
                  <a:lnTo>
                    <a:pt x="18493" y="4913"/>
                  </a:lnTo>
                  <a:close/>
                  <a:moveTo>
                    <a:pt x="17660" y="5748"/>
                  </a:moveTo>
                  <a:lnTo>
                    <a:pt x="18122" y="6213"/>
                  </a:lnTo>
                  <a:lnTo>
                    <a:pt x="17603" y="6734"/>
                  </a:lnTo>
                  <a:lnTo>
                    <a:pt x="17138" y="6270"/>
                  </a:lnTo>
                  <a:lnTo>
                    <a:pt x="17660" y="5748"/>
                  </a:lnTo>
                  <a:close/>
                  <a:moveTo>
                    <a:pt x="16727" y="6681"/>
                  </a:moveTo>
                  <a:lnTo>
                    <a:pt x="17190" y="7145"/>
                  </a:lnTo>
                  <a:lnTo>
                    <a:pt x="16670" y="7667"/>
                  </a:lnTo>
                  <a:lnTo>
                    <a:pt x="16206" y="7202"/>
                  </a:lnTo>
                  <a:lnTo>
                    <a:pt x="16727" y="6681"/>
                  </a:lnTo>
                  <a:close/>
                  <a:moveTo>
                    <a:pt x="15791" y="7613"/>
                  </a:moveTo>
                  <a:lnTo>
                    <a:pt x="16255" y="8078"/>
                  </a:lnTo>
                  <a:lnTo>
                    <a:pt x="15734" y="8599"/>
                  </a:lnTo>
                  <a:lnTo>
                    <a:pt x="15271" y="8135"/>
                  </a:lnTo>
                  <a:lnTo>
                    <a:pt x="15791" y="7613"/>
                  </a:lnTo>
                  <a:close/>
                  <a:moveTo>
                    <a:pt x="14858" y="8546"/>
                  </a:moveTo>
                  <a:lnTo>
                    <a:pt x="15323" y="9010"/>
                  </a:lnTo>
                  <a:lnTo>
                    <a:pt x="14900" y="9433"/>
                  </a:lnTo>
                  <a:lnTo>
                    <a:pt x="14436" y="8970"/>
                  </a:lnTo>
                  <a:lnTo>
                    <a:pt x="14858" y="8546"/>
                  </a:lnTo>
                  <a:close/>
                  <a:moveTo>
                    <a:pt x="3268" y="9003"/>
                  </a:moveTo>
                  <a:lnTo>
                    <a:pt x="4654" y="10388"/>
                  </a:lnTo>
                  <a:lnTo>
                    <a:pt x="4281" y="10761"/>
                  </a:lnTo>
                  <a:lnTo>
                    <a:pt x="2895" y="9376"/>
                  </a:lnTo>
                  <a:lnTo>
                    <a:pt x="3268" y="9003"/>
                  </a:lnTo>
                  <a:close/>
                  <a:moveTo>
                    <a:pt x="12892" y="10516"/>
                  </a:moveTo>
                  <a:lnTo>
                    <a:pt x="13355" y="10980"/>
                  </a:lnTo>
                  <a:lnTo>
                    <a:pt x="12959" y="11378"/>
                  </a:lnTo>
                  <a:lnTo>
                    <a:pt x="12495" y="10914"/>
                  </a:lnTo>
                  <a:lnTo>
                    <a:pt x="12892" y="10516"/>
                  </a:lnTo>
                  <a:close/>
                  <a:moveTo>
                    <a:pt x="12080" y="11327"/>
                  </a:moveTo>
                  <a:lnTo>
                    <a:pt x="12544" y="11791"/>
                  </a:lnTo>
                  <a:lnTo>
                    <a:pt x="12116" y="12219"/>
                  </a:lnTo>
                  <a:lnTo>
                    <a:pt x="11651" y="11755"/>
                  </a:lnTo>
                  <a:lnTo>
                    <a:pt x="12080" y="11327"/>
                  </a:lnTo>
                  <a:close/>
                  <a:moveTo>
                    <a:pt x="11238" y="12170"/>
                  </a:moveTo>
                  <a:lnTo>
                    <a:pt x="11703" y="12634"/>
                  </a:lnTo>
                  <a:lnTo>
                    <a:pt x="11305" y="13030"/>
                  </a:lnTo>
                  <a:lnTo>
                    <a:pt x="10841" y="12567"/>
                  </a:lnTo>
                  <a:lnTo>
                    <a:pt x="11238" y="12170"/>
                  </a:lnTo>
                  <a:close/>
                  <a:moveTo>
                    <a:pt x="5885" y="11620"/>
                  </a:moveTo>
                  <a:lnTo>
                    <a:pt x="7270" y="13005"/>
                  </a:lnTo>
                  <a:lnTo>
                    <a:pt x="6897" y="13378"/>
                  </a:lnTo>
                  <a:lnTo>
                    <a:pt x="5512" y="11993"/>
                  </a:lnTo>
                  <a:lnTo>
                    <a:pt x="5885" y="11620"/>
                  </a:lnTo>
                  <a:close/>
                  <a:moveTo>
                    <a:pt x="2003" y="6283"/>
                  </a:moveTo>
                  <a:cubicBezTo>
                    <a:pt x="2038" y="6283"/>
                    <a:pt x="2072" y="6296"/>
                    <a:pt x="2098" y="6321"/>
                  </a:cubicBezTo>
                  <a:lnTo>
                    <a:pt x="2697" y="6921"/>
                  </a:lnTo>
                  <a:lnTo>
                    <a:pt x="9387" y="13610"/>
                  </a:lnTo>
                  <a:lnTo>
                    <a:pt x="10285" y="14510"/>
                  </a:lnTo>
                  <a:lnTo>
                    <a:pt x="9944" y="14851"/>
                  </a:lnTo>
                  <a:lnTo>
                    <a:pt x="7891" y="12798"/>
                  </a:lnTo>
                  <a:lnTo>
                    <a:pt x="6092" y="10999"/>
                  </a:lnTo>
                  <a:lnTo>
                    <a:pt x="5274" y="10181"/>
                  </a:lnTo>
                  <a:lnTo>
                    <a:pt x="3476" y="8382"/>
                  </a:lnTo>
                  <a:lnTo>
                    <a:pt x="2208" y="7115"/>
                  </a:lnTo>
                  <a:cubicBezTo>
                    <a:pt x="2151" y="7058"/>
                    <a:pt x="2076" y="7029"/>
                    <a:pt x="2001" y="7029"/>
                  </a:cubicBezTo>
                  <a:cubicBezTo>
                    <a:pt x="1926" y="7029"/>
                    <a:pt x="1852" y="7058"/>
                    <a:pt x="1797" y="7115"/>
                  </a:cubicBezTo>
                  <a:lnTo>
                    <a:pt x="992" y="7918"/>
                  </a:lnTo>
                  <a:lnTo>
                    <a:pt x="651" y="7577"/>
                  </a:lnTo>
                  <a:lnTo>
                    <a:pt x="1907" y="6321"/>
                  </a:lnTo>
                  <a:cubicBezTo>
                    <a:pt x="1934" y="6296"/>
                    <a:pt x="1969" y="6283"/>
                    <a:pt x="2003" y="6283"/>
                  </a:cubicBezTo>
                  <a:close/>
                  <a:moveTo>
                    <a:pt x="17319" y="1"/>
                  </a:moveTo>
                  <a:cubicBezTo>
                    <a:pt x="17244" y="1"/>
                    <a:pt x="17170" y="29"/>
                    <a:pt x="17114" y="86"/>
                  </a:cubicBezTo>
                  <a:cubicBezTo>
                    <a:pt x="16999" y="201"/>
                    <a:pt x="16999" y="387"/>
                    <a:pt x="17114" y="498"/>
                  </a:cubicBezTo>
                  <a:lnTo>
                    <a:pt x="19106" y="2490"/>
                  </a:lnTo>
                  <a:cubicBezTo>
                    <a:pt x="19376" y="2760"/>
                    <a:pt x="19376" y="3206"/>
                    <a:pt x="19106" y="3476"/>
                  </a:cubicBezTo>
                  <a:lnTo>
                    <a:pt x="18288" y="4294"/>
                  </a:lnTo>
                  <a:lnTo>
                    <a:pt x="13817" y="8765"/>
                  </a:lnTo>
                  <a:lnTo>
                    <a:pt x="12685" y="9897"/>
                  </a:lnTo>
                  <a:lnTo>
                    <a:pt x="10222" y="12360"/>
                  </a:lnTo>
                  <a:lnTo>
                    <a:pt x="9590" y="12992"/>
                  </a:lnTo>
                  <a:lnTo>
                    <a:pt x="3314" y="6717"/>
                  </a:lnTo>
                  <a:lnTo>
                    <a:pt x="4005" y="6026"/>
                  </a:lnTo>
                  <a:cubicBezTo>
                    <a:pt x="4119" y="5912"/>
                    <a:pt x="4119" y="5727"/>
                    <a:pt x="4005" y="5615"/>
                  </a:cubicBezTo>
                  <a:cubicBezTo>
                    <a:pt x="3947" y="5558"/>
                    <a:pt x="3872" y="5530"/>
                    <a:pt x="3797" y="5530"/>
                  </a:cubicBezTo>
                  <a:cubicBezTo>
                    <a:pt x="3722" y="5530"/>
                    <a:pt x="3648" y="5558"/>
                    <a:pt x="3592" y="5615"/>
                  </a:cubicBezTo>
                  <a:lnTo>
                    <a:pt x="2903" y="6306"/>
                  </a:lnTo>
                  <a:lnTo>
                    <a:pt x="2507" y="5910"/>
                  </a:lnTo>
                  <a:cubicBezTo>
                    <a:pt x="2367" y="5770"/>
                    <a:pt x="2183" y="5700"/>
                    <a:pt x="2000" y="5700"/>
                  </a:cubicBezTo>
                  <a:cubicBezTo>
                    <a:pt x="1816" y="5700"/>
                    <a:pt x="1632" y="5770"/>
                    <a:pt x="1492" y="5910"/>
                  </a:cubicBezTo>
                  <a:lnTo>
                    <a:pt x="219" y="7183"/>
                  </a:lnTo>
                  <a:cubicBezTo>
                    <a:pt x="0" y="7402"/>
                    <a:pt x="0" y="7756"/>
                    <a:pt x="219" y="7975"/>
                  </a:cubicBezTo>
                  <a:lnTo>
                    <a:pt x="592" y="8348"/>
                  </a:lnTo>
                  <a:cubicBezTo>
                    <a:pt x="702" y="8458"/>
                    <a:pt x="845" y="8512"/>
                    <a:pt x="988" y="8512"/>
                  </a:cubicBezTo>
                  <a:cubicBezTo>
                    <a:pt x="1131" y="8512"/>
                    <a:pt x="1274" y="8458"/>
                    <a:pt x="1384" y="8348"/>
                  </a:cubicBezTo>
                  <a:lnTo>
                    <a:pt x="1999" y="7735"/>
                  </a:lnTo>
                  <a:lnTo>
                    <a:pt x="2855" y="8592"/>
                  </a:lnTo>
                  <a:lnTo>
                    <a:pt x="2473" y="8974"/>
                  </a:lnTo>
                  <a:cubicBezTo>
                    <a:pt x="2250" y="9195"/>
                    <a:pt x="2250" y="9557"/>
                    <a:pt x="2473" y="9781"/>
                  </a:cubicBezTo>
                  <a:lnTo>
                    <a:pt x="3875" y="11184"/>
                  </a:lnTo>
                  <a:cubicBezTo>
                    <a:pt x="3986" y="11295"/>
                    <a:pt x="4131" y="11351"/>
                    <a:pt x="4277" y="11351"/>
                  </a:cubicBezTo>
                  <a:cubicBezTo>
                    <a:pt x="4423" y="11351"/>
                    <a:pt x="4570" y="11295"/>
                    <a:pt x="4682" y="11184"/>
                  </a:cubicBezTo>
                  <a:lnTo>
                    <a:pt x="5065" y="10801"/>
                  </a:lnTo>
                  <a:lnTo>
                    <a:pt x="5472" y="11209"/>
                  </a:lnTo>
                  <a:lnTo>
                    <a:pt x="5089" y="11591"/>
                  </a:lnTo>
                  <a:cubicBezTo>
                    <a:pt x="4867" y="11812"/>
                    <a:pt x="4867" y="12173"/>
                    <a:pt x="5089" y="12398"/>
                  </a:cubicBezTo>
                  <a:lnTo>
                    <a:pt x="6492" y="13801"/>
                  </a:lnTo>
                  <a:cubicBezTo>
                    <a:pt x="6602" y="13912"/>
                    <a:pt x="6748" y="13968"/>
                    <a:pt x="6894" y="13968"/>
                  </a:cubicBezTo>
                  <a:cubicBezTo>
                    <a:pt x="7040" y="13968"/>
                    <a:pt x="7187" y="13912"/>
                    <a:pt x="7299" y="13801"/>
                  </a:cubicBezTo>
                  <a:lnTo>
                    <a:pt x="7681" y="13418"/>
                  </a:lnTo>
                  <a:lnTo>
                    <a:pt x="9547" y="15283"/>
                  </a:lnTo>
                  <a:cubicBezTo>
                    <a:pt x="9656" y="15393"/>
                    <a:pt x="9799" y="15447"/>
                    <a:pt x="9942" y="15447"/>
                  </a:cubicBezTo>
                  <a:cubicBezTo>
                    <a:pt x="10086" y="15447"/>
                    <a:pt x="10229" y="15393"/>
                    <a:pt x="10338" y="15283"/>
                  </a:cubicBezTo>
                  <a:lnTo>
                    <a:pt x="10713" y="14910"/>
                  </a:lnTo>
                  <a:cubicBezTo>
                    <a:pt x="10932" y="14691"/>
                    <a:pt x="10932" y="14337"/>
                    <a:pt x="10713" y="14118"/>
                  </a:cubicBezTo>
                  <a:lnTo>
                    <a:pt x="10003" y="13409"/>
                  </a:lnTo>
                  <a:lnTo>
                    <a:pt x="10430" y="12982"/>
                  </a:lnTo>
                  <a:lnTo>
                    <a:pt x="10932" y="13485"/>
                  </a:lnTo>
                  <a:cubicBezTo>
                    <a:pt x="11035" y="13588"/>
                    <a:pt x="11170" y="13640"/>
                    <a:pt x="11306" y="13640"/>
                  </a:cubicBezTo>
                  <a:cubicBezTo>
                    <a:pt x="11442" y="13640"/>
                    <a:pt x="11577" y="13588"/>
                    <a:pt x="11680" y="13485"/>
                  </a:cubicBezTo>
                  <a:lnTo>
                    <a:pt x="13808" y="11359"/>
                  </a:lnTo>
                  <a:cubicBezTo>
                    <a:pt x="14015" y="11151"/>
                    <a:pt x="14015" y="10816"/>
                    <a:pt x="13808" y="10609"/>
                  </a:cubicBezTo>
                  <a:lnTo>
                    <a:pt x="13305" y="10107"/>
                  </a:lnTo>
                  <a:lnTo>
                    <a:pt x="14027" y="9385"/>
                  </a:lnTo>
                  <a:lnTo>
                    <a:pt x="14529" y="9888"/>
                  </a:lnTo>
                  <a:cubicBezTo>
                    <a:pt x="14632" y="9991"/>
                    <a:pt x="14767" y="10043"/>
                    <a:pt x="14902" y="10043"/>
                  </a:cubicBezTo>
                  <a:cubicBezTo>
                    <a:pt x="15038" y="10043"/>
                    <a:pt x="15173" y="9991"/>
                    <a:pt x="15277" y="9888"/>
                  </a:cubicBezTo>
                  <a:lnTo>
                    <a:pt x="19413" y="5752"/>
                  </a:lnTo>
                  <a:cubicBezTo>
                    <a:pt x="19620" y="5547"/>
                    <a:pt x="19620" y="5210"/>
                    <a:pt x="19413" y="5004"/>
                  </a:cubicBezTo>
                  <a:lnTo>
                    <a:pt x="18906" y="4502"/>
                  </a:lnTo>
                  <a:lnTo>
                    <a:pt x="19517" y="3891"/>
                  </a:lnTo>
                  <a:cubicBezTo>
                    <a:pt x="20016" y="3390"/>
                    <a:pt x="20016" y="2578"/>
                    <a:pt x="19517" y="2077"/>
                  </a:cubicBezTo>
                  <a:lnTo>
                    <a:pt x="17527" y="86"/>
                  </a:lnTo>
                  <a:cubicBezTo>
                    <a:pt x="17469" y="29"/>
                    <a:pt x="17394" y="1"/>
                    <a:pt x="173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86"/>
        <p:cNvGrpSpPr/>
        <p:nvPr/>
      </p:nvGrpSpPr>
      <p:grpSpPr>
        <a:xfrm>
          <a:off x="0" y="0"/>
          <a:ext cx="0" cy="0"/>
          <a:chOff x="0" y="0"/>
          <a:chExt cx="0" cy="0"/>
        </a:xfrm>
      </p:grpSpPr>
      <p:sp>
        <p:nvSpPr>
          <p:cNvPr id="5087" name="Google Shape;5087;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Divide in four ideas</a:t>
            </a:r>
            <a:endParaRPr/>
          </a:p>
        </p:txBody>
      </p:sp>
      <p:sp>
        <p:nvSpPr>
          <p:cNvPr id="5088" name="Google Shape;5088;p45"/>
          <p:cNvSpPr txBox="1">
            <a:spLocks noGrp="1"/>
          </p:cNvSpPr>
          <p:nvPr>
            <p:ph type="subTitle" idx="1"/>
          </p:nvPr>
        </p:nvSpPr>
        <p:spPr>
          <a:xfrm>
            <a:off x="4881775" y="3844350"/>
            <a:ext cx="35490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 which gives the planet its reddish cast</a:t>
            </a:r>
            <a:endParaRPr/>
          </a:p>
        </p:txBody>
      </p:sp>
      <p:sp>
        <p:nvSpPr>
          <p:cNvPr id="5089" name="Google Shape;5089;p45"/>
          <p:cNvSpPr txBox="1">
            <a:spLocks noGrp="1"/>
          </p:cNvSpPr>
          <p:nvPr>
            <p:ph type="subTitle" idx="2"/>
          </p:nvPr>
        </p:nvSpPr>
        <p:spPr>
          <a:xfrm>
            <a:off x="853700" y="2070025"/>
            <a:ext cx="35490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 It’s hot and has a poisonous atmosphere</a:t>
            </a:r>
            <a:endParaRPr/>
          </a:p>
        </p:txBody>
      </p:sp>
      <p:sp>
        <p:nvSpPr>
          <p:cNvPr id="5090" name="Google Shape;5090;p45"/>
          <p:cNvSpPr txBox="1">
            <a:spLocks noGrp="1"/>
          </p:cNvSpPr>
          <p:nvPr>
            <p:ph type="subTitle" idx="3"/>
          </p:nvPr>
        </p:nvSpPr>
        <p:spPr>
          <a:xfrm>
            <a:off x="4881775" y="2070025"/>
            <a:ext cx="35490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Jupiter is a gas giant and the biggest planet in the Solar System. It's the fourth-brightest object in the night sky</a:t>
            </a:r>
            <a:endParaRPr/>
          </a:p>
        </p:txBody>
      </p:sp>
      <p:sp>
        <p:nvSpPr>
          <p:cNvPr id="5091" name="Google Shape;5091;p45"/>
          <p:cNvSpPr txBox="1">
            <a:spLocks noGrp="1"/>
          </p:cNvSpPr>
          <p:nvPr>
            <p:ph type="subTitle" idx="4"/>
          </p:nvPr>
        </p:nvSpPr>
        <p:spPr>
          <a:xfrm>
            <a:off x="853700" y="3844350"/>
            <a:ext cx="3549000" cy="69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 It's composed mostly of hydrogen and helium. It was named after the Roman god</a:t>
            </a:r>
            <a:endParaRPr/>
          </a:p>
        </p:txBody>
      </p:sp>
      <p:sp>
        <p:nvSpPr>
          <p:cNvPr id="5092" name="Google Shape;5092;p45"/>
          <p:cNvSpPr txBox="1">
            <a:spLocks noGrp="1"/>
          </p:cNvSpPr>
          <p:nvPr>
            <p:ph type="subTitle" idx="5"/>
          </p:nvPr>
        </p:nvSpPr>
        <p:spPr>
          <a:xfrm>
            <a:off x="4881783" y="3534375"/>
            <a:ext cx="3549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Bakbak One"/>
                <a:ea typeface="Bakbak One"/>
                <a:cs typeface="Bakbak One"/>
                <a:sym typeface="Bakbak One"/>
              </a:rPr>
              <a:t>Mars</a:t>
            </a:r>
            <a:endParaRPr>
              <a:latin typeface="Bakbak One"/>
              <a:ea typeface="Bakbak One"/>
              <a:cs typeface="Bakbak One"/>
              <a:sym typeface="Bakbak One"/>
            </a:endParaRPr>
          </a:p>
        </p:txBody>
      </p:sp>
      <p:sp>
        <p:nvSpPr>
          <p:cNvPr id="5093" name="Google Shape;5093;p45"/>
          <p:cNvSpPr txBox="1">
            <a:spLocks noGrp="1"/>
          </p:cNvSpPr>
          <p:nvPr>
            <p:ph type="subTitle" idx="6"/>
          </p:nvPr>
        </p:nvSpPr>
        <p:spPr>
          <a:xfrm>
            <a:off x="4881783" y="1806875"/>
            <a:ext cx="3549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Bakbak One"/>
                <a:ea typeface="Bakbak One"/>
                <a:cs typeface="Bakbak One"/>
                <a:sym typeface="Bakbak One"/>
              </a:rPr>
              <a:t>Jupiter</a:t>
            </a:r>
            <a:endParaRPr>
              <a:latin typeface="Bakbak One"/>
              <a:ea typeface="Bakbak One"/>
              <a:cs typeface="Bakbak One"/>
              <a:sym typeface="Bakbak One"/>
            </a:endParaRPr>
          </a:p>
        </p:txBody>
      </p:sp>
      <p:sp>
        <p:nvSpPr>
          <p:cNvPr id="5094" name="Google Shape;5094;p45"/>
          <p:cNvSpPr txBox="1">
            <a:spLocks noGrp="1"/>
          </p:cNvSpPr>
          <p:nvPr>
            <p:ph type="subTitle" idx="7"/>
          </p:nvPr>
        </p:nvSpPr>
        <p:spPr>
          <a:xfrm>
            <a:off x="853708" y="1806875"/>
            <a:ext cx="3549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latin typeface="Bakbak One"/>
                <a:ea typeface="Bakbak One"/>
                <a:cs typeface="Bakbak One"/>
                <a:sym typeface="Bakbak One"/>
              </a:rPr>
              <a:t>Venus</a:t>
            </a:r>
            <a:endParaRPr>
              <a:latin typeface="Bakbak One"/>
              <a:ea typeface="Bakbak One"/>
              <a:cs typeface="Bakbak One"/>
              <a:sym typeface="Bakbak One"/>
            </a:endParaRPr>
          </a:p>
        </p:txBody>
      </p:sp>
      <p:sp>
        <p:nvSpPr>
          <p:cNvPr id="5095" name="Google Shape;5095;p45"/>
          <p:cNvSpPr txBox="1">
            <a:spLocks noGrp="1"/>
          </p:cNvSpPr>
          <p:nvPr>
            <p:ph type="subTitle" idx="8"/>
          </p:nvPr>
        </p:nvSpPr>
        <p:spPr>
          <a:xfrm>
            <a:off x="853708" y="3534375"/>
            <a:ext cx="35490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Bakbak One"/>
                <a:ea typeface="Bakbak One"/>
                <a:cs typeface="Bakbak One"/>
                <a:sym typeface="Bakbak One"/>
              </a:rPr>
              <a:t>Saturn</a:t>
            </a:r>
            <a:endParaRPr dirty="0">
              <a:latin typeface="Bakbak One"/>
              <a:ea typeface="Bakbak One"/>
              <a:cs typeface="Bakbak One"/>
              <a:sym typeface="Bakbak One"/>
            </a:endParaRPr>
          </a:p>
        </p:txBody>
      </p:sp>
      <p:grpSp>
        <p:nvGrpSpPr>
          <p:cNvPr id="5096" name="Google Shape;5096;p45"/>
          <p:cNvGrpSpPr/>
          <p:nvPr/>
        </p:nvGrpSpPr>
        <p:grpSpPr>
          <a:xfrm>
            <a:off x="4957986" y="2884298"/>
            <a:ext cx="478212" cy="546135"/>
            <a:chOff x="1669261" y="2177699"/>
            <a:chExt cx="478212" cy="546135"/>
          </a:xfrm>
        </p:grpSpPr>
        <p:sp>
          <p:nvSpPr>
            <p:cNvPr id="5097" name="Google Shape;5097;p45"/>
            <p:cNvSpPr/>
            <p:nvPr/>
          </p:nvSpPr>
          <p:spPr>
            <a:xfrm>
              <a:off x="1727052" y="2657563"/>
              <a:ext cx="41161" cy="16134"/>
            </a:xfrm>
            <a:custGeom>
              <a:avLst/>
              <a:gdLst/>
              <a:ahLst/>
              <a:cxnLst/>
              <a:rect l="l" t="t" r="r" b="b"/>
              <a:pathLst>
                <a:path w="1495" h="586" extrusionOk="0">
                  <a:moveTo>
                    <a:pt x="294" y="1"/>
                  </a:moveTo>
                  <a:cubicBezTo>
                    <a:pt x="132" y="1"/>
                    <a:pt x="0" y="130"/>
                    <a:pt x="0" y="292"/>
                  </a:cubicBezTo>
                  <a:cubicBezTo>
                    <a:pt x="0" y="454"/>
                    <a:pt x="132" y="585"/>
                    <a:pt x="294" y="585"/>
                  </a:cubicBezTo>
                  <a:lnTo>
                    <a:pt x="1203" y="585"/>
                  </a:lnTo>
                  <a:cubicBezTo>
                    <a:pt x="1365" y="585"/>
                    <a:pt x="1494" y="454"/>
                    <a:pt x="1494" y="292"/>
                  </a:cubicBezTo>
                  <a:cubicBezTo>
                    <a:pt x="1494" y="130"/>
                    <a:pt x="1365" y="1"/>
                    <a:pt x="12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45"/>
            <p:cNvSpPr/>
            <p:nvPr/>
          </p:nvSpPr>
          <p:spPr>
            <a:xfrm>
              <a:off x="1795057" y="2657563"/>
              <a:ext cx="159441" cy="16134"/>
            </a:xfrm>
            <a:custGeom>
              <a:avLst/>
              <a:gdLst/>
              <a:ahLst/>
              <a:cxnLst/>
              <a:rect l="l" t="t" r="r" b="b"/>
              <a:pathLst>
                <a:path w="5791" h="586" extrusionOk="0">
                  <a:moveTo>
                    <a:pt x="294" y="1"/>
                  </a:moveTo>
                  <a:cubicBezTo>
                    <a:pt x="132" y="1"/>
                    <a:pt x="1" y="130"/>
                    <a:pt x="1" y="292"/>
                  </a:cubicBezTo>
                  <a:cubicBezTo>
                    <a:pt x="1" y="454"/>
                    <a:pt x="132" y="585"/>
                    <a:pt x="294" y="585"/>
                  </a:cubicBezTo>
                  <a:lnTo>
                    <a:pt x="5499" y="585"/>
                  </a:lnTo>
                  <a:cubicBezTo>
                    <a:pt x="5661" y="585"/>
                    <a:pt x="5790" y="454"/>
                    <a:pt x="5790" y="292"/>
                  </a:cubicBezTo>
                  <a:cubicBezTo>
                    <a:pt x="5790" y="130"/>
                    <a:pt x="5661" y="1"/>
                    <a:pt x="5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45"/>
            <p:cNvSpPr/>
            <p:nvPr/>
          </p:nvSpPr>
          <p:spPr>
            <a:xfrm>
              <a:off x="1740818" y="2506024"/>
              <a:ext cx="138901" cy="120179"/>
            </a:xfrm>
            <a:custGeom>
              <a:avLst/>
              <a:gdLst/>
              <a:ahLst/>
              <a:cxnLst/>
              <a:rect l="l" t="t" r="r" b="b"/>
              <a:pathLst>
                <a:path w="5045" h="4365" extrusionOk="0">
                  <a:moveTo>
                    <a:pt x="4218" y="587"/>
                  </a:moveTo>
                  <a:cubicBezTo>
                    <a:pt x="4268" y="587"/>
                    <a:pt x="4321" y="610"/>
                    <a:pt x="4354" y="652"/>
                  </a:cubicBezTo>
                  <a:cubicBezTo>
                    <a:pt x="4409" y="718"/>
                    <a:pt x="4405" y="813"/>
                    <a:pt x="4348" y="876"/>
                  </a:cubicBezTo>
                  <a:lnTo>
                    <a:pt x="1944" y="3529"/>
                  </a:lnTo>
                  <a:cubicBezTo>
                    <a:pt x="1803" y="3687"/>
                    <a:pt x="1601" y="3777"/>
                    <a:pt x="1389" y="3777"/>
                  </a:cubicBezTo>
                  <a:cubicBezTo>
                    <a:pt x="1381" y="3777"/>
                    <a:pt x="1372" y="3777"/>
                    <a:pt x="1364" y="3777"/>
                  </a:cubicBezTo>
                  <a:cubicBezTo>
                    <a:pt x="1143" y="3769"/>
                    <a:pt x="937" y="3668"/>
                    <a:pt x="800" y="3493"/>
                  </a:cubicBezTo>
                  <a:cubicBezTo>
                    <a:pt x="661" y="3322"/>
                    <a:pt x="608" y="3099"/>
                    <a:pt x="648" y="2882"/>
                  </a:cubicBezTo>
                  <a:cubicBezTo>
                    <a:pt x="690" y="2665"/>
                    <a:pt x="823" y="2479"/>
                    <a:pt x="1015" y="2370"/>
                  </a:cubicBezTo>
                  <a:lnTo>
                    <a:pt x="4133" y="610"/>
                  </a:lnTo>
                  <a:cubicBezTo>
                    <a:pt x="4159" y="597"/>
                    <a:pt x="4190" y="587"/>
                    <a:pt x="4218" y="587"/>
                  </a:cubicBezTo>
                  <a:close/>
                  <a:moveTo>
                    <a:pt x="4222" y="1"/>
                  </a:moveTo>
                  <a:cubicBezTo>
                    <a:pt x="4094" y="1"/>
                    <a:pt x="3964" y="34"/>
                    <a:pt x="3845" y="102"/>
                  </a:cubicBezTo>
                  <a:lnTo>
                    <a:pt x="728" y="1862"/>
                  </a:lnTo>
                  <a:cubicBezTo>
                    <a:pt x="385" y="2054"/>
                    <a:pt x="148" y="2387"/>
                    <a:pt x="75" y="2772"/>
                  </a:cubicBezTo>
                  <a:cubicBezTo>
                    <a:pt x="1" y="3158"/>
                    <a:pt x="98" y="3556"/>
                    <a:pt x="344" y="3862"/>
                  </a:cubicBezTo>
                  <a:cubicBezTo>
                    <a:pt x="589" y="4169"/>
                    <a:pt x="954" y="4353"/>
                    <a:pt x="1347" y="4365"/>
                  </a:cubicBezTo>
                  <a:lnTo>
                    <a:pt x="1388" y="4365"/>
                  </a:lnTo>
                  <a:cubicBezTo>
                    <a:pt x="1765" y="4365"/>
                    <a:pt x="2125" y="4205"/>
                    <a:pt x="2378" y="3925"/>
                  </a:cubicBezTo>
                  <a:lnTo>
                    <a:pt x="4780" y="1272"/>
                  </a:lnTo>
                  <a:cubicBezTo>
                    <a:pt x="5033" y="990"/>
                    <a:pt x="5044" y="579"/>
                    <a:pt x="4810" y="286"/>
                  </a:cubicBezTo>
                  <a:cubicBezTo>
                    <a:pt x="4663" y="100"/>
                    <a:pt x="4445" y="1"/>
                    <a:pt x="42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45"/>
            <p:cNvSpPr/>
            <p:nvPr/>
          </p:nvSpPr>
          <p:spPr>
            <a:xfrm>
              <a:off x="1816037" y="2429952"/>
              <a:ext cx="49531" cy="49531"/>
            </a:xfrm>
            <a:custGeom>
              <a:avLst/>
              <a:gdLst/>
              <a:ahLst/>
              <a:cxnLst/>
              <a:rect l="l" t="t" r="r" b="b"/>
              <a:pathLst>
                <a:path w="1799" h="1799" extrusionOk="0">
                  <a:moveTo>
                    <a:pt x="898" y="583"/>
                  </a:moveTo>
                  <a:cubicBezTo>
                    <a:pt x="1073" y="583"/>
                    <a:pt x="1216" y="726"/>
                    <a:pt x="1216" y="899"/>
                  </a:cubicBezTo>
                  <a:cubicBezTo>
                    <a:pt x="1216" y="1074"/>
                    <a:pt x="1073" y="1217"/>
                    <a:pt x="898" y="1217"/>
                  </a:cubicBezTo>
                  <a:cubicBezTo>
                    <a:pt x="725" y="1217"/>
                    <a:pt x="582" y="1076"/>
                    <a:pt x="582" y="899"/>
                  </a:cubicBezTo>
                  <a:cubicBezTo>
                    <a:pt x="582" y="726"/>
                    <a:pt x="725" y="583"/>
                    <a:pt x="898" y="583"/>
                  </a:cubicBezTo>
                  <a:close/>
                  <a:moveTo>
                    <a:pt x="898" y="0"/>
                  </a:moveTo>
                  <a:cubicBezTo>
                    <a:pt x="402" y="0"/>
                    <a:pt x="0" y="404"/>
                    <a:pt x="0" y="899"/>
                  </a:cubicBezTo>
                  <a:cubicBezTo>
                    <a:pt x="0" y="1397"/>
                    <a:pt x="404" y="1799"/>
                    <a:pt x="898" y="1799"/>
                  </a:cubicBezTo>
                  <a:cubicBezTo>
                    <a:pt x="1393" y="1799"/>
                    <a:pt x="1799" y="1394"/>
                    <a:pt x="1799" y="899"/>
                  </a:cubicBezTo>
                  <a:cubicBezTo>
                    <a:pt x="1799" y="404"/>
                    <a:pt x="1397" y="0"/>
                    <a:pt x="8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45"/>
            <p:cNvSpPr/>
            <p:nvPr/>
          </p:nvSpPr>
          <p:spPr>
            <a:xfrm>
              <a:off x="1720610" y="2334524"/>
              <a:ext cx="240386" cy="228602"/>
            </a:xfrm>
            <a:custGeom>
              <a:avLst/>
              <a:gdLst/>
              <a:ahLst/>
              <a:cxnLst/>
              <a:rect l="l" t="t" r="r" b="b"/>
              <a:pathLst>
                <a:path w="8731" h="8303" extrusionOk="0">
                  <a:moveTo>
                    <a:pt x="4364" y="1"/>
                  </a:moveTo>
                  <a:cubicBezTo>
                    <a:pt x="1957" y="1"/>
                    <a:pt x="0" y="1957"/>
                    <a:pt x="0" y="4365"/>
                  </a:cubicBezTo>
                  <a:cubicBezTo>
                    <a:pt x="0" y="5316"/>
                    <a:pt x="299" y="6218"/>
                    <a:pt x="868" y="6978"/>
                  </a:cubicBezTo>
                  <a:cubicBezTo>
                    <a:pt x="926" y="7054"/>
                    <a:pt x="1014" y="7094"/>
                    <a:pt x="1103" y="7094"/>
                  </a:cubicBezTo>
                  <a:cubicBezTo>
                    <a:pt x="1164" y="7094"/>
                    <a:pt x="1225" y="7075"/>
                    <a:pt x="1277" y="7037"/>
                  </a:cubicBezTo>
                  <a:cubicBezTo>
                    <a:pt x="1405" y="6940"/>
                    <a:pt x="1432" y="6757"/>
                    <a:pt x="1336" y="6628"/>
                  </a:cubicBezTo>
                  <a:cubicBezTo>
                    <a:pt x="843" y="5971"/>
                    <a:pt x="585" y="5189"/>
                    <a:pt x="585" y="4365"/>
                  </a:cubicBezTo>
                  <a:cubicBezTo>
                    <a:pt x="585" y="2281"/>
                    <a:pt x="2280" y="585"/>
                    <a:pt x="4364" y="585"/>
                  </a:cubicBezTo>
                  <a:cubicBezTo>
                    <a:pt x="6448" y="585"/>
                    <a:pt x="8146" y="2281"/>
                    <a:pt x="8146" y="4365"/>
                  </a:cubicBezTo>
                  <a:cubicBezTo>
                    <a:pt x="8146" y="5807"/>
                    <a:pt x="7343" y="7103"/>
                    <a:pt x="6054" y="7749"/>
                  </a:cubicBezTo>
                  <a:cubicBezTo>
                    <a:pt x="5910" y="7819"/>
                    <a:pt x="5853" y="7996"/>
                    <a:pt x="5923" y="8141"/>
                  </a:cubicBezTo>
                  <a:cubicBezTo>
                    <a:pt x="5976" y="8243"/>
                    <a:pt x="6077" y="8302"/>
                    <a:pt x="6186" y="8302"/>
                  </a:cubicBezTo>
                  <a:cubicBezTo>
                    <a:pt x="6228" y="8302"/>
                    <a:pt x="6273" y="8293"/>
                    <a:pt x="6315" y="8272"/>
                  </a:cubicBezTo>
                  <a:cubicBezTo>
                    <a:pt x="7805" y="7528"/>
                    <a:pt x="8730" y="6030"/>
                    <a:pt x="8730" y="4365"/>
                  </a:cubicBezTo>
                  <a:cubicBezTo>
                    <a:pt x="8730" y="1961"/>
                    <a:pt x="6772" y="1"/>
                    <a:pt x="4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45"/>
            <p:cNvSpPr/>
            <p:nvPr/>
          </p:nvSpPr>
          <p:spPr>
            <a:xfrm>
              <a:off x="1669261" y="2177699"/>
              <a:ext cx="478212" cy="546135"/>
            </a:xfrm>
            <a:custGeom>
              <a:avLst/>
              <a:gdLst/>
              <a:ahLst/>
              <a:cxnLst/>
              <a:rect l="l" t="t" r="r" b="b"/>
              <a:pathLst>
                <a:path w="17369" h="19836" extrusionOk="0">
                  <a:moveTo>
                    <a:pt x="3150" y="3533"/>
                  </a:moveTo>
                  <a:lnTo>
                    <a:pt x="3356" y="4151"/>
                  </a:lnTo>
                  <a:lnTo>
                    <a:pt x="2552" y="4151"/>
                  </a:lnTo>
                  <a:lnTo>
                    <a:pt x="2760" y="3537"/>
                  </a:lnTo>
                  <a:lnTo>
                    <a:pt x="3150" y="3533"/>
                  </a:lnTo>
                  <a:close/>
                  <a:moveTo>
                    <a:pt x="15949" y="11798"/>
                  </a:moveTo>
                  <a:lnTo>
                    <a:pt x="15949" y="12158"/>
                  </a:lnTo>
                  <a:lnTo>
                    <a:pt x="15271" y="12158"/>
                  </a:lnTo>
                  <a:lnTo>
                    <a:pt x="15271" y="11798"/>
                  </a:lnTo>
                  <a:close/>
                  <a:moveTo>
                    <a:pt x="16782" y="12742"/>
                  </a:moveTo>
                  <a:lnTo>
                    <a:pt x="16782" y="15456"/>
                  </a:lnTo>
                  <a:lnTo>
                    <a:pt x="14440" y="15456"/>
                  </a:lnTo>
                  <a:lnTo>
                    <a:pt x="14440" y="12742"/>
                  </a:lnTo>
                  <a:close/>
                  <a:moveTo>
                    <a:pt x="16192" y="16040"/>
                  </a:moveTo>
                  <a:lnTo>
                    <a:pt x="16192" y="16659"/>
                  </a:lnTo>
                  <a:lnTo>
                    <a:pt x="15030" y="16659"/>
                  </a:lnTo>
                  <a:lnTo>
                    <a:pt x="15030" y="16040"/>
                  </a:lnTo>
                  <a:close/>
                  <a:moveTo>
                    <a:pt x="11311" y="4736"/>
                  </a:moveTo>
                  <a:cubicBezTo>
                    <a:pt x="11621" y="4736"/>
                    <a:pt x="11872" y="4987"/>
                    <a:pt x="11872" y="5297"/>
                  </a:cubicBezTo>
                  <a:lnTo>
                    <a:pt x="11872" y="18693"/>
                  </a:lnTo>
                  <a:cubicBezTo>
                    <a:pt x="11872" y="19004"/>
                    <a:pt x="11621" y="19255"/>
                    <a:pt x="11311" y="19255"/>
                  </a:cubicBezTo>
                  <a:lnTo>
                    <a:pt x="1148" y="19255"/>
                  </a:lnTo>
                  <a:cubicBezTo>
                    <a:pt x="840" y="19255"/>
                    <a:pt x="586" y="19004"/>
                    <a:pt x="586" y="18693"/>
                  </a:cubicBezTo>
                  <a:lnTo>
                    <a:pt x="586" y="5297"/>
                  </a:lnTo>
                  <a:cubicBezTo>
                    <a:pt x="586" y="4987"/>
                    <a:pt x="840" y="4736"/>
                    <a:pt x="1148" y="4736"/>
                  </a:cubicBezTo>
                  <a:close/>
                  <a:moveTo>
                    <a:pt x="4716" y="1"/>
                  </a:moveTo>
                  <a:cubicBezTo>
                    <a:pt x="3593" y="1"/>
                    <a:pt x="2680" y="914"/>
                    <a:pt x="2680" y="2037"/>
                  </a:cubicBezTo>
                  <a:lnTo>
                    <a:pt x="2680" y="2956"/>
                  </a:lnTo>
                  <a:cubicBezTo>
                    <a:pt x="2461" y="2985"/>
                    <a:pt x="2276" y="3133"/>
                    <a:pt x="2204" y="3346"/>
                  </a:cubicBezTo>
                  <a:lnTo>
                    <a:pt x="1934" y="4150"/>
                  </a:lnTo>
                  <a:lnTo>
                    <a:pt x="1144" y="4150"/>
                  </a:lnTo>
                  <a:cubicBezTo>
                    <a:pt x="514" y="4150"/>
                    <a:pt x="0" y="4663"/>
                    <a:pt x="0" y="5293"/>
                  </a:cubicBezTo>
                  <a:lnTo>
                    <a:pt x="0" y="18692"/>
                  </a:lnTo>
                  <a:cubicBezTo>
                    <a:pt x="0" y="19323"/>
                    <a:pt x="514" y="19835"/>
                    <a:pt x="1144" y="19835"/>
                  </a:cubicBezTo>
                  <a:lnTo>
                    <a:pt x="11307" y="19835"/>
                  </a:lnTo>
                  <a:cubicBezTo>
                    <a:pt x="11937" y="19835"/>
                    <a:pt x="12451" y="19323"/>
                    <a:pt x="12451" y="18692"/>
                  </a:cubicBezTo>
                  <a:lnTo>
                    <a:pt x="12451" y="5297"/>
                  </a:lnTo>
                  <a:cubicBezTo>
                    <a:pt x="12451" y="4665"/>
                    <a:pt x="11937" y="4151"/>
                    <a:pt x="11307" y="4151"/>
                  </a:cubicBezTo>
                  <a:lnTo>
                    <a:pt x="3970" y="4151"/>
                  </a:lnTo>
                  <a:lnTo>
                    <a:pt x="3698" y="3348"/>
                  </a:lnTo>
                  <a:cubicBezTo>
                    <a:pt x="3632" y="3149"/>
                    <a:pt x="3462" y="3006"/>
                    <a:pt x="3264" y="2962"/>
                  </a:cubicBezTo>
                  <a:lnTo>
                    <a:pt x="3264" y="2037"/>
                  </a:lnTo>
                  <a:cubicBezTo>
                    <a:pt x="3264" y="1238"/>
                    <a:pt x="3915" y="587"/>
                    <a:pt x="4714" y="587"/>
                  </a:cubicBezTo>
                  <a:lnTo>
                    <a:pt x="13851" y="587"/>
                  </a:lnTo>
                  <a:cubicBezTo>
                    <a:pt x="14651" y="587"/>
                    <a:pt x="15304" y="1238"/>
                    <a:pt x="15304" y="2037"/>
                  </a:cubicBezTo>
                  <a:lnTo>
                    <a:pt x="15304" y="11216"/>
                  </a:lnTo>
                  <a:lnTo>
                    <a:pt x="15151" y="11216"/>
                  </a:lnTo>
                  <a:cubicBezTo>
                    <a:pt x="14894" y="11216"/>
                    <a:pt x="14685" y="11425"/>
                    <a:pt x="14685" y="11682"/>
                  </a:cubicBezTo>
                  <a:lnTo>
                    <a:pt x="14685" y="12158"/>
                  </a:lnTo>
                  <a:lnTo>
                    <a:pt x="14375" y="12158"/>
                  </a:lnTo>
                  <a:cubicBezTo>
                    <a:pt x="14086" y="12158"/>
                    <a:pt x="13850" y="12392"/>
                    <a:pt x="13850" y="12683"/>
                  </a:cubicBezTo>
                  <a:lnTo>
                    <a:pt x="13850" y="15517"/>
                  </a:lnTo>
                  <a:cubicBezTo>
                    <a:pt x="13850" y="15806"/>
                    <a:pt x="14086" y="16042"/>
                    <a:pt x="14375" y="16042"/>
                  </a:cubicBezTo>
                  <a:lnTo>
                    <a:pt x="14440" y="16042"/>
                  </a:lnTo>
                  <a:lnTo>
                    <a:pt x="14440" y="16701"/>
                  </a:lnTo>
                  <a:cubicBezTo>
                    <a:pt x="14440" y="17000"/>
                    <a:pt x="14681" y="17243"/>
                    <a:pt x="14982" y="17243"/>
                  </a:cubicBezTo>
                  <a:lnTo>
                    <a:pt x="16230" y="17243"/>
                  </a:lnTo>
                  <a:cubicBezTo>
                    <a:pt x="16531" y="17243"/>
                    <a:pt x="16773" y="17002"/>
                    <a:pt x="16773" y="16701"/>
                  </a:cubicBezTo>
                  <a:lnTo>
                    <a:pt x="16773" y="16042"/>
                  </a:lnTo>
                  <a:lnTo>
                    <a:pt x="16838" y="16042"/>
                  </a:lnTo>
                  <a:cubicBezTo>
                    <a:pt x="17127" y="16042"/>
                    <a:pt x="17363" y="15806"/>
                    <a:pt x="17363" y="15517"/>
                  </a:cubicBezTo>
                  <a:lnTo>
                    <a:pt x="17363" y="12683"/>
                  </a:lnTo>
                  <a:cubicBezTo>
                    <a:pt x="17369" y="12392"/>
                    <a:pt x="17133" y="12158"/>
                    <a:pt x="16841" y="12158"/>
                  </a:cubicBezTo>
                  <a:lnTo>
                    <a:pt x="16533" y="12158"/>
                  </a:lnTo>
                  <a:lnTo>
                    <a:pt x="16533" y="11682"/>
                  </a:lnTo>
                  <a:cubicBezTo>
                    <a:pt x="16533" y="11425"/>
                    <a:pt x="16324" y="11216"/>
                    <a:pt x="16067" y="11216"/>
                  </a:cubicBezTo>
                  <a:lnTo>
                    <a:pt x="15890" y="11216"/>
                  </a:lnTo>
                  <a:lnTo>
                    <a:pt x="15890" y="2037"/>
                  </a:lnTo>
                  <a:cubicBezTo>
                    <a:pt x="15890" y="914"/>
                    <a:pt x="14976" y="1"/>
                    <a:pt x="13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45"/>
          <p:cNvGrpSpPr/>
          <p:nvPr/>
        </p:nvGrpSpPr>
        <p:grpSpPr>
          <a:xfrm>
            <a:off x="929910" y="2973117"/>
            <a:ext cx="546217" cy="457315"/>
            <a:chOff x="2364485" y="3212205"/>
            <a:chExt cx="546217" cy="457315"/>
          </a:xfrm>
        </p:grpSpPr>
        <p:sp>
          <p:nvSpPr>
            <p:cNvPr id="5104" name="Google Shape;5104;p45"/>
            <p:cNvSpPr/>
            <p:nvPr/>
          </p:nvSpPr>
          <p:spPr>
            <a:xfrm>
              <a:off x="2441355" y="3566411"/>
              <a:ext cx="15804" cy="35682"/>
            </a:xfrm>
            <a:custGeom>
              <a:avLst/>
              <a:gdLst/>
              <a:ahLst/>
              <a:cxnLst/>
              <a:rect l="l" t="t" r="r" b="b"/>
              <a:pathLst>
                <a:path w="574" h="1296" extrusionOk="0">
                  <a:moveTo>
                    <a:pt x="286" y="1"/>
                  </a:moveTo>
                  <a:cubicBezTo>
                    <a:pt x="128" y="1"/>
                    <a:pt x="0" y="128"/>
                    <a:pt x="0" y="286"/>
                  </a:cubicBezTo>
                  <a:lnTo>
                    <a:pt x="0" y="1010"/>
                  </a:lnTo>
                  <a:cubicBezTo>
                    <a:pt x="0" y="1166"/>
                    <a:pt x="128" y="1295"/>
                    <a:pt x="286" y="1295"/>
                  </a:cubicBezTo>
                  <a:cubicBezTo>
                    <a:pt x="442" y="1295"/>
                    <a:pt x="571" y="1166"/>
                    <a:pt x="571" y="1010"/>
                  </a:cubicBezTo>
                  <a:lnTo>
                    <a:pt x="571" y="286"/>
                  </a:lnTo>
                  <a:cubicBezTo>
                    <a:pt x="573" y="128"/>
                    <a:pt x="444"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45"/>
            <p:cNvSpPr/>
            <p:nvPr/>
          </p:nvSpPr>
          <p:spPr>
            <a:xfrm>
              <a:off x="2487362" y="3566411"/>
              <a:ext cx="15749" cy="35682"/>
            </a:xfrm>
            <a:custGeom>
              <a:avLst/>
              <a:gdLst/>
              <a:ahLst/>
              <a:cxnLst/>
              <a:rect l="l" t="t" r="r" b="b"/>
              <a:pathLst>
                <a:path w="572" h="1296" extrusionOk="0">
                  <a:moveTo>
                    <a:pt x="286" y="1"/>
                  </a:moveTo>
                  <a:cubicBezTo>
                    <a:pt x="130" y="1"/>
                    <a:pt x="0" y="128"/>
                    <a:pt x="0" y="286"/>
                  </a:cubicBezTo>
                  <a:lnTo>
                    <a:pt x="0" y="1010"/>
                  </a:lnTo>
                  <a:cubicBezTo>
                    <a:pt x="0" y="1166"/>
                    <a:pt x="130" y="1295"/>
                    <a:pt x="286" y="1295"/>
                  </a:cubicBezTo>
                  <a:cubicBezTo>
                    <a:pt x="444" y="1295"/>
                    <a:pt x="571" y="1166"/>
                    <a:pt x="571" y="1010"/>
                  </a:cubicBezTo>
                  <a:lnTo>
                    <a:pt x="571" y="286"/>
                  </a:lnTo>
                  <a:cubicBezTo>
                    <a:pt x="571" y="128"/>
                    <a:pt x="444" y="1"/>
                    <a:pt x="2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45"/>
            <p:cNvSpPr/>
            <p:nvPr/>
          </p:nvSpPr>
          <p:spPr>
            <a:xfrm>
              <a:off x="2583258" y="3324923"/>
              <a:ext cx="16272" cy="16272"/>
            </a:xfrm>
            <a:custGeom>
              <a:avLst/>
              <a:gdLst/>
              <a:ahLst/>
              <a:cxnLst/>
              <a:rect l="l" t="t" r="r" b="b"/>
              <a:pathLst>
                <a:path w="591" h="591" extrusionOk="0">
                  <a:moveTo>
                    <a:pt x="295" y="0"/>
                  </a:moveTo>
                  <a:cubicBezTo>
                    <a:pt x="133" y="0"/>
                    <a:pt x="0" y="132"/>
                    <a:pt x="0" y="295"/>
                  </a:cubicBezTo>
                  <a:cubicBezTo>
                    <a:pt x="0" y="457"/>
                    <a:pt x="133" y="590"/>
                    <a:pt x="295" y="590"/>
                  </a:cubicBezTo>
                  <a:cubicBezTo>
                    <a:pt x="459" y="590"/>
                    <a:pt x="590" y="457"/>
                    <a:pt x="590" y="295"/>
                  </a:cubicBezTo>
                  <a:cubicBezTo>
                    <a:pt x="590" y="132"/>
                    <a:pt x="459"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45"/>
            <p:cNvSpPr/>
            <p:nvPr/>
          </p:nvSpPr>
          <p:spPr>
            <a:xfrm>
              <a:off x="2854618" y="3324923"/>
              <a:ext cx="16272" cy="16272"/>
            </a:xfrm>
            <a:custGeom>
              <a:avLst/>
              <a:gdLst/>
              <a:ahLst/>
              <a:cxnLst/>
              <a:rect l="l" t="t" r="r" b="b"/>
              <a:pathLst>
                <a:path w="591" h="591" extrusionOk="0">
                  <a:moveTo>
                    <a:pt x="296" y="0"/>
                  </a:moveTo>
                  <a:cubicBezTo>
                    <a:pt x="132" y="0"/>
                    <a:pt x="1" y="132"/>
                    <a:pt x="1" y="295"/>
                  </a:cubicBezTo>
                  <a:cubicBezTo>
                    <a:pt x="1" y="457"/>
                    <a:pt x="132" y="590"/>
                    <a:pt x="296" y="590"/>
                  </a:cubicBezTo>
                  <a:cubicBezTo>
                    <a:pt x="459" y="590"/>
                    <a:pt x="591" y="457"/>
                    <a:pt x="591" y="295"/>
                  </a:cubicBezTo>
                  <a:cubicBezTo>
                    <a:pt x="591" y="132"/>
                    <a:pt x="459" y="0"/>
                    <a:pt x="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45"/>
            <p:cNvSpPr/>
            <p:nvPr/>
          </p:nvSpPr>
          <p:spPr>
            <a:xfrm>
              <a:off x="2583258" y="3613959"/>
              <a:ext cx="16272" cy="16272"/>
            </a:xfrm>
            <a:custGeom>
              <a:avLst/>
              <a:gdLst/>
              <a:ahLst/>
              <a:cxnLst/>
              <a:rect l="l" t="t" r="r" b="b"/>
              <a:pathLst>
                <a:path w="591" h="591" extrusionOk="0">
                  <a:moveTo>
                    <a:pt x="295" y="0"/>
                  </a:moveTo>
                  <a:cubicBezTo>
                    <a:pt x="133" y="0"/>
                    <a:pt x="0" y="131"/>
                    <a:pt x="0" y="295"/>
                  </a:cubicBezTo>
                  <a:cubicBezTo>
                    <a:pt x="0" y="459"/>
                    <a:pt x="133" y="590"/>
                    <a:pt x="295" y="590"/>
                  </a:cubicBezTo>
                  <a:cubicBezTo>
                    <a:pt x="459" y="590"/>
                    <a:pt x="590" y="459"/>
                    <a:pt x="590" y="295"/>
                  </a:cubicBezTo>
                  <a:cubicBezTo>
                    <a:pt x="590" y="131"/>
                    <a:pt x="459" y="0"/>
                    <a:pt x="2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45"/>
            <p:cNvSpPr/>
            <p:nvPr/>
          </p:nvSpPr>
          <p:spPr>
            <a:xfrm>
              <a:off x="2854618" y="3613959"/>
              <a:ext cx="16272" cy="16272"/>
            </a:xfrm>
            <a:custGeom>
              <a:avLst/>
              <a:gdLst/>
              <a:ahLst/>
              <a:cxnLst/>
              <a:rect l="l" t="t" r="r" b="b"/>
              <a:pathLst>
                <a:path w="591" h="591" extrusionOk="0">
                  <a:moveTo>
                    <a:pt x="296" y="0"/>
                  </a:moveTo>
                  <a:cubicBezTo>
                    <a:pt x="132" y="0"/>
                    <a:pt x="1" y="131"/>
                    <a:pt x="1" y="295"/>
                  </a:cubicBezTo>
                  <a:cubicBezTo>
                    <a:pt x="1" y="459"/>
                    <a:pt x="132" y="590"/>
                    <a:pt x="296" y="590"/>
                  </a:cubicBezTo>
                  <a:cubicBezTo>
                    <a:pt x="459" y="590"/>
                    <a:pt x="591" y="459"/>
                    <a:pt x="591" y="295"/>
                  </a:cubicBezTo>
                  <a:cubicBezTo>
                    <a:pt x="591" y="131"/>
                    <a:pt x="459" y="0"/>
                    <a:pt x="2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45"/>
            <p:cNvSpPr/>
            <p:nvPr/>
          </p:nvSpPr>
          <p:spPr>
            <a:xfrm>
              <a:off x="2575384" y="3327539"/>
              <a:ext cx="298177" cy="298177"/>
            </a:xfrm>
            <a:custGeom>
              <a:avLst/>
              <a:gdLst/>
              <a:ahLst/>
              <a:cxnLst/>
              <a:rect l="l" t="t" r="r" b="b"/>
              <a:pathLst>
                <a:path w="10830" h="10830" extrusionOk="0">
                  <a:moveTo>
                    <a:pt x="5128" y="2220"/>
                  </a:moveTo>
                  <a:lnTo>
                    <a:pt x="5128" y="3396"/>
                  </a:lnTo>
                  <a:cubicBezTo>
                    <a:pt x="4231" y="3521"/>
                    <a:pt x="3521" y="4233"/>
                    <a:pt x="3396" y="5128"/>
                  </a:cubicBezTo>
                  <a:lnTo>
                    <a:pt x="2220" y="5128"/>
                  </a:lnTo>
                  <a:cubicBezTo>
                    <a:pt x="2357" y="3588"/>
                    <a:pt x="3586" y="2358"/>
                    <a:pt x="5128" y="2220"/>
                  </a:cubicBezTo>
                  <a:close/>
                  <a:moveTo>
                    <a:pt x="5128" y="583"/>
                  </a:moveTo>
                  <a:lnTo>
                    <a:pt x="5128" y="1647"/>
                  </a:lnTo>
                  <a:cubicBezTo>
                    <a:pt x="3270" y="1788"/>
                    <a:pt x="1784" y="3274"/>
                    <a:pt x="1643" y="5131"/>
                  </a:cubicBezTo>
                  <a:lnTo>
                    <a:pt x="579" y="5131"/>
                  </a:lnTo>
                  <a:cubicBezTo>
                    <a:pt x="724" y="2686"/>
                    <a:pt x="2684" y="726"/>
                    <a:pt x="5128" y="583"/>
                  </a:cubicBezTo>
                  <a:close/>
                  <a:moveTo>
                    <a:pt x="5701" y="2221"/>
                  </a:moveTo>
                  <a:cubicBezTo>
                    <a:pt x="7242" y="2360"/>
                    <a:pt x="8474" y="3590"/>
                    <a:pt x="8611" y="5131"/>
                  </a:cubicBezTo>
                  <a:lnTo>
                    <a:pt x="7432" y="5131"/>
                  </a:lnTo>
                  <a:lnTo>
                    <a:pt x="7432" y="5129"/>
                  </a:lnTo>
                  <a:cubicBezTo>
                    <a:pt x="7307" y="4233"/>
                    <a:pt x="6595" y="3523"/>
                    <a:pt x="5701" y="3398"/>
                  </a:cubicBezTo>
                  <a:lnTo>
                    <a:pt x="5701" y="2221"/>
                  </a:lnTo>
                  <a:close/>
                  <a:moveTo>
                    <a:pt x="5701" y="583"/>
                  </a:moveTo>
                  <a:cubicBezTo>
                    <a:pt x="8144" y="726"/>
                    <a:pt x="10105" y="2688"/>
                    <a:pt x="10249" y="5131"/>
                  </a:cubicBezTo>
                  <a:lnTo>
                    <a:pt x="9187" y="5131"/>
                  </a:lnTo>
                  <a:cubicBezTo>
                    <a:pt x="9046" y="3274"/>
                    <a:pt x="7560" y="1788"/>
                    <a:pt x="5701" y="1647"/>
                  </a:cubicBezTo>
                  <a:lnTo>
                    <a:pt x="5701" y="583"/>
                  </a:lnTo>
                  <a:close/>
                  <a:moveTo>
                    <a:pt x="5415" y="3948"/>
                  </a:moveTo>
                  <a:cubicBezTo>
                    <a:pt x="6224" y="3948"/>
                    <a:pt x="6884" y="4606"/>
                    <a:pt x="6884" y="5415"/>
                  </a:cubicBezTo>
                  <a:cubicBezTo>
                    <a:pt x="6884" y="6224"/>
                    <a:pt x="6224" y="6882"/>
                    <a:pt x="5415" y="6882"/>
                  </a:cubicBezTo>
                  <a:cubicBezTo>
                    <a:pt x="4606" y="6882"/>
                    <a:pt x="3948" y="6224"/>
                    <a:pt x="3948" y="5415"/>
                  </a:cubicBezTo>
                  <a:cubicBezTo>
                    <a:pt x="3948" y="4606"/>
                    <a:pt x="4606" y="3948"/>
                    <a:pt x="5415" y="3948"/>
                  </a:cubicBezTo>
                  <a:close/>
                  <a:moveTo>
                    <a:pt x="3394" y="5702"/>
                  </a:moveTo>
                  <a:cubicBezTo>
                    <a:pt x="3520" y="6599"/>
                    <a:pt x="4231" y="7309"/>
                    <a:pt x="5126" y="7434"/>
                  </a:cubicBezTo>
                  <a:lnTo>
                    <a:pt x="5126" y="8612"/>
                  </a:lnTo>
                  <a:lnTo>
                    <a:pt x="5126" y="8612"/>
                  </a:lnTo>
                  <a:cubicBezTo>
                    <a:pt x="3585" y="8472"/>
                    <a:pt x="2357" y="7243"/>
                    <a:pt x="2218" y="5702"/>
                  </a:cubicBezTo>
                  <a:close/>
                  <a:moveTo>
                    <a:pt x="8610" y="5704"/>
                  </a:moveTo>
                  <a:cubicBezTo>
                    <a:pt x="8472" y="7245"/>
                    <a:pt x="7242" y="8473"/>
                    <a:pt x="5701" y="8612"/>
                  </a:cubicBezTo>
                  <a:lnTo>
                    <a:pt x="5701" y="7436"/>
                  </a:lnTo>
                  <a:cubicBezTo>
                    <a:pt x="6597" y="7310"/>
                    <a:pt x="7307" y="6599"/>
                    <a:pt x="7432" y="5704"/>
                  </a:cubicBezTo>
                  <a:close/>
                  <a:moveTo>
                    <a:pt x="1643" y="5702"/>
                  </a:moveTo>
                  <a:cubicBezTo>
                    <a:pt x="1784" y="7560"/>
                    <a:pt x="3270" y="9048"/>
                    <a:pt x="5128" y="9187"/>
                  </a:cubicBezTo>
                  <a:lnTo>
                    <a:pt x="5128" y="10251"/>
                  </a:lnTo>
                  <a:cubicBezTo>
                    <a:pt x="2684" y="10108"/>
                    <a:pt x="724" y="8146"/>
                    <a:pt x="579" y="5702"/>
                  </a:cubicBezTo>
                  <a:close/>
                  <a:moveTo>
                    <a:pt x="10249" y="5702"/>
                  </a:moveTo>
                  <a:cubicBezTo>
                    <a:pt x="10106" y="8146"/>
                    <a:pt x="8144" y="10108"/>
                    <a:pt x="5701" y="10251"/>
                  </a:cubicBezTo>
                  <a:lnTo>
                    <a:pt x="5701" y="9187"/>
                  </a:lnTo>
                  <a:cubicBezTo>
                    <a:pt x="7560" y="9048"/>
                    <a:pt x="9046" y="7560"/>
                    <a:pt x="9187" y="5702"/>
                  </a:cubicBezTo>
                  <a:close/>
                  <a:moveTo>
                    <a:pt x="5415" y="0"/>
                  </a:moveTo>
                  <a:cubicBezTo>
                    <a:pt x="2431" y="0"/>
                    <a:pt x="1" y="2429"/>
                    <a:pt x="1" y="5415"/>
                  </a:cubicBezTo>
                  <a:cubicBezTo>
                    <a:pt x="1" y="8401"/>
                    <a:pt x="2431" y="10829"/>
                    <a:pt x="5415" y="10829"/>
                  </a:cubicBezTo>
                  <a:cubicBezTo>
                    <a:pt x="8401" y="10829"/>
                    <a:pt x="10830" y="8401"/>
                    <a:pt x="10830" y="5415"/>
                  </a:cubicBezTo>
                  <a:cubicBezTo>
                    <a:pt x="10830" y="2429"/>
                    <a:pt x="8401" y="0"/>
                    <a:pt x="5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45"/>
            <p:cNvSpPr/>
            <p:nvPr/>
          </p:nvSpPr>
          <p:spPr>
            <a:xfrm>
              <a:off x="2364485" y="3274924"/>
              <a:ext cx="546217" cy="394596"/>
            </a:xfrm>
            <a:custGeom>
              <a:avLst/>
              <a:gdLst/>
              <a:ahLst/>
              <a:cxnLst/>
              <a:rect l="l" t="t" r="r" b="b"/>
              <a:pathLst>
                <a:path w="19839" h="14332" extrusionOk="0">
                  <a:moveTo>
                    <a:pt x="18661" y="577"/>
                  </a:moveTo>
                  <a:cubicBezTo>
                    <a:pt x="18994" y="577"/>
                    <a:pt x="19266" y="848"/>
                    <a:pt x="19266" y="1181"/>
                  </a:cubicBezTo>
                  <a:lnTo>
                    <a:pt x="19266" y="13157"/>
                  </a:lnTo>
                  <a:cubicBezTo>
                    <a:pt x="19266" y="13490"/>
                    <a:pt x="18994" y="13760"/>
                    <a:pt x="18661" y="13760"/>
                  </a:cubicBezTo>
                  <a:lnTo>
                    <a:pt x="1178" y="13760"/>
                  </a:lnTo>
                  <a:cubicBezTo>
                    <a:pt x="845" y="13760"/>
                    <a:pt x="573" y="13490"/>
                    <a:pt x="573" y="13157"/>
                  </a:cubicBezTo>
                  <a:lnTo>
                    <a:pt x="573" y="1181"/>
                  </a:lnTo>
                  <a:cubicBezTo>
                    <a:pt x="573" y="848"/>
                    <a:pt x="845" y="577"/>
                    <a:pt x="1178" y="577"/>
                  </a:cubicBezTo>
                  <a:close/>
                  <a:moveTo>
                    <a:pt x="1178" y="1"/>
                  </a:moveTo>
                  <a:cubicBezTo>
                    <a:pt x="529" y="1"/>
                    <a:pt x="0" y="530"/>
                    <a:pt x="0" y="1179"/>
                  </a:cubicBezTo>
                  <a:lnTo>
                    <a:pt x="0" y="13153"/>
                  </a:lnTo>
                  <a:cubicBezTo>
                    <a:pt x="0" y="13804"/>
                    <a:pt x="529" y="14331"/>
                    <a:pt x="1178" y="14331"/>
                  </a:cubicBezTo>
                  <a:lnTo>
                    <a:pt x="18661" y="14331"/>
                  </a:lnTo>
                  <a:cubicBezTo>
                    <a:pt x="19312" y="14331"/>
                    <a:pt x="19839" y="13804"/>
                    <a:pt x="19839" y="13153"/>
                  </a:cubicBezTo>
                  <a:lnTo>
                    <a:pt x="19839" y="1179"/>
                  </a:lnTo>
                  <a:cubicBezTo>
                    <a:pt x="19839" y="530"/>
                    <a:pt x="19312" y="1"/>
                    <a:pt x="186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45"/>
            <p:cNvSpPr/>
            <p:nvPr/>
          </p:nvSpPr>
          <p:spPr>
            <a:xfrm>
              <a:off x="2377150" y="3212205"/>
              <a:ext cx="520667" cy="42483"/>
            </a:xfrm>
            <a:custGeom>
              <a:avLst/>
              <a:gdLst/>
              <a:ahLst/>
              <a:cxnLst/>
              <a:rect l="l" t="t" r="r" b="b"/>
              <a:pathLst>
                <a:path w="18911" h="1543" extrusionOk="0">
                  <a:moveTo>
                    <a:pt x="1139" y="1"/>
                  </a:moveTo>
                  <a:cubicBezTo>
                    <a:pt x="698" y="1"/>
                    <a:pt x="315" y="286"/>
                    <a:pt x="186" y="709"/>
                  </a:cubicBezTo>
                  <a:lnTo>
                    <a:pt x="45" y="1173"/>
                  </a:lnTo>
                  <a:cubicBezTo>
                    <a:pt x="1" y="1325"/>
                    <a:pt x="87" y="1485"/>
                    <a:pt x="235" y="1529"/>
                  </a:cubicBezTo>
                  <a:cubicBezTo>
                    <a:pt x="264" y="1538"/>
                    <a:pt x="290" y="1542"/>
                    <a:pt x="319" y="1542"/>
                  </a:cubicBezTo>
                  <a:cubicBezTo>
                    <a:pt x="443" y="1542"/>
                    <a:pt x="555" y="1460"/>
                    <a:pt x="593" y="1337"/>
                  </a:cubicBezTo>
                  <a:lnTo>
                    <a:pt x="734" y="872"/>
                  </a:lnTo>
                  <a:cubicBezTo>
                    <a:pt x="787" y="691"/>
                    <a:pt x="949" y="573"/>
                    <a:pt x="1137" y="573"/>
                  </a:cubicBezTo>
                  <a:lnTo>
                    <a:pt x="17780" y="573"/>
                  </a:lnTo>
                  <a:cubicBezTo>
                    <a:pt x="17969" y="573"/>
                    <a:pt x="18130" y="695"/>
                    <a:pt x="18186" y="872"/>
                  </a:cubicBezTo>
                  <a:lnTo>
                    <a:pt x="18313" y="1304"/>
                  </a:lnTo>
                  <a:cubicBezTo>
                    <a:pt x="18350" y="1428"/>
                    <a:pt x="18463" y="1508"/>
                    <a:pt x="18585" y="1508"/>
                  </a:cubicBezTo>
                  <a:cubicBezTo>
                    <a:pt x="18614" y="1508"/>
                    <a:pt x="18642" y="1504"/>
                    <a:pt x="18671" y="1495"/>
                  </a:cubicBezTo>
                  <a:cubicBezTo>
                    <a:pt x="18825" y="1449"/>
                    <a:pt x="18911" y="1289"/>
                    <a:pt x="18865" y="1139"/>
                  </a:cubicBezTo>
                  <a:lnTo>
                    <a:pt x="18738" y="709"/>
                  </a:lnTo>
                  <a:cubicBezTo>
                    <a:pt x="18608" y="286"/>
                    <a:pt x="18226" y="1"/>
                    <a:pt x="17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45"/>
            <p:cNvSpPr/>
            <p:nvPr/>
          </p:nvSpPr>
          <p:spPr>
            <a:xfrm>
              <a:off x="2401681" y="3327539"/>
              <a:ext cx="141132" cy="141077"/>
            </a:xfrm>
            <a:custGeom>
              <a:avLst/>
              <a:gdLst/>
              <a:ahLst/>
              <a:cxnLst/>
              <a:rect l="l" t="t" r="r" b="b"/>
              <a:pathLst>
                <a:path w="5126" h="5124" extrusionOk="0">
                  <a:moveTo>
                    <a:pt x="4483" y="575"/>
                  </a:moveTo>
                  <a:cubicBezTo>
                    <a:pt x="4521" y="575"/>
                    <a:pt x="4553" y="608"/>
                    <a:pt x="4553" y="646"/>
                  </a:cubicBezTo>
                  <a:lnTo>
                    <a:pt x="4553" y="4484"/>
                  </a:lnTo>
                  <a:cubicBezTo>
                    <a:pt x="4553" y="4522"/>
                    <a:pt x="4521" y="4553"/>
                    <a:pt x="4483" y="4553"/>
                  </a:cubicBezTo>
                  <a:lnTo>
                    <a:pt x="644" y="4553"/>
                  </a:lnTo>
                  <a:cubicBezTo>
                    <a:pt x="606" y="4553"/>
                    <a:pt x="575" y="4522"/>
                    <a:pt x="575" y="4484"/>
                  </a:cubicBezTo>
                  <a:lnTo>
                    <a:pt x="575" y="646"/>
                  </a:lnTo>
                  <a:cubicBezTo>
                    <a:pt x="575" y="608"/>
                    <a:pt x="606" y="575"/>
                    <a:pt x="644" y="575"/>
                  </a:cubicBezTo>
                  <a:close/>
                  <a:moveTo>
                    <a:pt x="644" y="0"/>
                  </a:moveTo>
                  <a:cubicBezTo>
                    <a:pt x="290" y="0"/>
                    <a:pt x="1" y="288"/>
                    <a:pt x="1" y="642"/>
                  </a:cubicBezTo>
                  <a:lnTo>
                    <a:pt x="1" y="4482"/>
                  </a:lnTo>
                  <a:cubicBezTo>
                    <a:pt x="1" y="4836"/>
                    <a:pt x="290" y="5124"/>
                    <a:pt x="644" y="5124"/>
                  </a:cubicBezTo>
                  <a:lnTo>
                    <a:pt x="4483" y="5124"/>
                  </a:lnTo>
                  <a:cubicBezTo>
                    <a:pt x="4838" y="5124"/>
                    <a:pt x="5126" y="4836"/>
                    <a:pt x="5126" y="4482"/>
                  </a:cubicBezTo>
                  <a:lnTo>
                    <a:pt x="5126" y="642"/>
                  </a:lnTo>
                  <a:cubicBezTo>
                    <a:pt x="5126" y="288"/>
                    <a:pt x="4838" y="0"/>
                    <a:pt x="4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45"/>
            <p:cNvSpPr/>
            <p:nvPr/>
          </p:nvSpPr>
          <p:spPr>
            <a:xfrm>
              <a:off x="2401681" y="3537749"/>
              <a:ext cx="141132" cy="88545"/>
            </a:xfrm>
            <a:custGeom>
              <a:avLst/>
              <a:gdLst/>
              <a:ahLst/>
              <a:cxnLst/>
              <a:rect l="l" t="t" r="r" b="b"/>
              <a:pathLst>
                <a:path w="5126" h="3216" extrusionOk="0">
                  <a:moveTo>
                    <a:pt x="3895" y="578"/>
                  </a:moveTo>
                  <a:cubicBezTo>
                    <a:pt x="3900" y="578"/>
                    <a:pt x="3908" y="579"/>
                    <a:pt x="3910" y="585"/>
                  </a:cubicBezTo>
                  <a:lnTo>
                    <a:pt x="4545" y="1301"/>
                  </a:lnTo>
                  <a:cubicBezTo>
                    <a:pt x="4547" y="1305"/>
                    <a:pt x="4549" y="1308"/>
                    <a:pt x="4549" y="1312"/>
                  </a:cubicBezTo>
                  <a:lnTo>
                    <a:pt x="4549" y="2625"/>
                  </a:lnTo>
                  <a:lnTo>
                    <a:pt x="4553" y="2625"/>
                  </a:lnTo>
                  <a:cubicBezTo>
                    <a:pt x="4553" y="2637"/>
                    <a:pt x="4544" y="2644"/>
                    <a:pt x="4534" y="2644"/>
                  </a:cubicBezTo>
                  <a:lnTo>
                    <a:pt x="591" y="2644"/>
                  </a:lnTo>
                  <a:cubicBezTo>
                    <a:pt x="579" y="2644"/>
                    <a:pt x="572" y="2635"/>
                    <a:pt x="572" y="2625"/>
                  </a:cubicBezTo>
                  <a:lnTo>
                    <a:pt x="572" y="1312"/>
                  </a:lnTo>
                  <a:cubicBezTo>
                    <a:pt x="572" y="1308"/>
                    <a:pt x="575" y="1303"/>
                    <a:pt x="577" y="1301"/>
                  </a:cubicBezTo>
                  <a:lnTo>
                    <a:pt x="1211" y="585"/>
                  </a:lnTo>
                  <a:cubicBezTo>
                    <a:pt x="1217" y="579"/>
                    <a:pt x="1222" y="578"/>
                    <a:pt x="1226" y="578"/>
                  </a:cubicBezTo>
                  <a:close/>
                  <a:moveTo>
                    <a:pt x="1228" y="1"/>
                  </a:moveTo>
                  <a:cubicBezTo>
                    <a:pt x="1061" y="1"/>
                    <a:pt x="899" y="73"/>
                    <a:pt x="787" y="201"/>
                  </a:cubicBezTo>
                  <a:lnTo>
                    <a:pt x="151" y="918"/>
                  </a:lnTo>
                  <a:cubicBezTo>
                    <a:pt x="54" y="1027"/>
                    <a:pt x="1" y="1166"/>
                    <a:pt x="1" y="1310"/>
                  </a:cubicBezTo>
                  <a:lnTo>
                    <a:pt x="1" y="2623"/>
                  </a:lnTo>
                  <a:cubicBezTo>
                    <a:pt x="1" y="2949"/>
                    <a:pt x="267" y="3215"/>
                    <a:pt x="594" y="3215"/>
                  </a:cubicBezTo>
                  <a:lnTo>
                    <a:pt x="4534" y="3215"/>
                  </a:lnTo>
                  <a:cubicBezTo>
                    <a:pt x="4859" y="3215"/>
                    <a:pt x="5126" y="2949"/>
                    <a:pt x="5126" y="2623"/>
                  </a:cubicBezTo>
                  <a:lnTo>
                    <a:pt x="5126" y="1312"/>
                  </a:lnTo>
                  <a:cubicBezTo>
                    <a:pt x="5126" y="1168"/>
                    <a:pt x="5073" y="1027"/>
                    <a:pt x="4976" y="918"/>
                  </a:cubicBezTo>
                  <a:lnTo>
                    <a:pt x="4340" y="201"/>
                  </a:lnTo>
                  <a:cubicBezTo>
                    <a:pt x="4229" y="75"/>
                    <a:pt x="4068" y="1"/>
                    <a:pt x="38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45"/>
            <p:cNvSpPr/>
            <p:nvPr/>
          </p:nvSpPr>
          <p:spPr>
            <a:xfrm>
              <a:off x="2446284" y="3350996"/>
              <a:ext cx="51486" cy="94051"/>
            </a:xfrm>
            <a:custGeom>
              <a:avLst/>
              <a:gdLst/>
              <a:ahLst/>
              <a:cxnLst/>
              <a:rect l="l" t="t" r="r" b="b"/>
              <a:pathLst>
                <a:path w="1870" h="3416" extrusionOk="0">
                  <a:moveTo>
                    <a:pt x="1508" y="1"/>
                  </a:moveTo>
                  <a:cubicBezTo>
                    <a:pt x="1428" y="1"/>
                    <a:pt x="1348" y="35"/>
                    <a:pt x="1291" y="100"/>
                  </a:cubicBezTo>
                  <a:lnTo>
                    <a:pt x="107" y="1468"/>
                  </a:lnTo>
                  <a:cubicBezTo>
                    <a:pt x="33" y="1554"/>
                    <a:pt x="15" y="1672"/>
                    <a:pt x="63" y="1775"/>
                  </a:cubicBezTo>
                  <a:cubicBezTo>
                    <a:pt x="111" y="1878"/>
                    <a:pt x="210" y="1940"/>
                    <a:pt x="322" y="1940"/>
                  </a:cubicBezTo>
                  <a:lnTo>
                    <a:pt x="944" y="1940"/>
                  </a:lnTo>
                  <a:lnTo>
                    <a:pt x="103" y="2945"/>
                  </a:lnTo>
                  <a:cubicBezTo>
                    <a:pt x="0" y="3067"/>
                    <a:pt x="17" y="3248"/>
                    <a:pt x="139" y="3349"/>
                  </a:cubicBezTo>
                  <a:cubicBezTo>
                    <a:pt x="194" y="3394"/>
                    <a:pt x="257" y="3415"/>
                    <a:pt x="322" y="3415"/>
                  </a:cubicBezTo>
                  <a:cubicBezTo>
                    <a:pt x="404" y="3415"/>
                    <a:pt x="484" y="3381"/>
                    <a:pt x="541" y="3314"/>
                  </a:cubicBezTo>
                  <a:lnTo>
                    <a:pt x="1784" y="1840"/>
                  </a:lnTo>
                  <a:cubicBezTo>
                    <a:pt x="1854" y="1756"/>
                    <a:pt x="1869" y="1636"/>
                    <a:pt x="1823" y="1537"/>
                  </a:cubicBezTo>
                  <a:cubicBezTo>
                    <a:pt x="1776" y="1436"/>
                    <a:pt x="1677" y="1369"/>
                    <a:pt x="1565" y="1369"/>
                  </a:cubicBezTo>
                  <a:lnTo>
                    <a:pt x="944" y="1369"/>
                  </a:lnTo>
                  <a:lnTo>
                    <a:pt x="1725" y="475"/>
                  </a:lnTo>
                  <a:cubicBezTo>
                    <a:pt x="1829" y="357"/>
                    <a:pt x="1814" y="176"/>
                    <a:pt x="1696" y="71"/>
                  </a:cubicBezTo>
                  <a:cubicBezTo>
                    <a:pt x="1642" y="24"/>
                    <a:pt x="1575" y="1"/>
                    <a:pt x="1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45"/>
          <p:cNvGrpSpPr/>
          <p:nvPr/>
        </p:nvGrpSpPr>
        <p:grpSpPr>
          <a:xfrm>
            <a:off x="4957971" y="1184469"/>
            <a:ext cx="432618" cy="546217"/>
            <a:chOff x="993421" y="4060178"/>
            <a:chExt cx="432618" cy="546217"/>
          </a:xfrm>
        </p:grpSpPr>
        <p:sp>
          <p:nvSpPr>
            <p:cNvPr id="5117" name="Google Shape;5117;p45"/>
            <p:cNvSpPr/>
            <p:nvPr/>
          </p:nvSpPr>
          <p:spPr>
            <a:xfrm>
              <a:off x="1135571" y="4537096"/>
              <a:ext cx="148318" cy="16024"/>
            </a:xfrm>
            <a:custGeom>
              <a:avLst/>
              <a:gdLst/>
              <a:ahLst/>
              <a:cxnLst/>
              <a:rect l="l" t="t" r="r" b="b"/>
              <a:pathLst>
                <a:path w="5387" h="582" extrusionOk="0">
                  <a:moveTo>
                    <a:pt x="290" y="1"/>
                  </a:moveTo>
                  <a:cubicBezTo>
                    <a:pt x="130" y="1"/>
                    <a:pt x="1" y="130"/>
                    <a:pt x="1" y="290"/>
                  </a:cubicBezTo>
                  <a:cubicBezTo>
                    <a:pt x="1" y="450"/>
                    <a:pt x="130" y="581"/>
                    <a:pt x="290" y="581"/>
                  </a:cubicBezTo>
                  <a:lnTo>
                    <a:pt x="5095" y="581"/>
                  </a:lnTo>
                  <a:cubicBezTo>
                    <a:pt x="5255" y="581"/>
                    <a:pt x="5387" y="450"/>
                    <a:pt x="5387" y="290"/>
                  </a:cubicBezTo>
                  <a:cubicBezTo>
                    <a:pt x="5387" y="130"/>
                    <a:pt x="5257"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45"/>
            <p:cNvSpPr/>
            <p:nvPr/>
          </p:nvSpPr>
          <p:spPr>
            <a:xfrm>
              <a:off x="993421" y="4245610"/>
              <a:ext cx="432618" cy="360786"/>
            </a:xfrm>
            <a:custGeom>
              <a:avLst/>
              <a:gdLst/>
              <a:ahLst/>
              <a:cxnLst/>
              <a:rect l="l" t="t" r="r" b="b"/>
              <a:pathLst>
                <a:path w="15713" h="13104" extrusionOk="0">
                  <a:moveTo>
                    <a:pt x="15420" y="1"/>
                  </a:moveTo>
                  <a:cubicBezTo>
                    <a:pt x="15262" y="1"/>
                    <a:pt x="15130" y="132"/>
                    <a:pt x="15130" y="292"/>
                  </a:cubicBezTo>
                  <a:lnTo>
                    <a:pt x="15130" y="11726"/>
                  </a:lnTo>
                  <a:cubicBezTo>
                    <a:pt x="15130" y="12167"/>
                    <a:pt x="14773" y="12523"/>
                    <a:pt x="14333" y="12523"/>
                  </a:cubicBezTo>
                  <a:lnTo>
                    <a:pt x="1378" y="12523"/>
                  </a:lnTo>
                  <a:cubicBezTo>
                    <a:pt x="937" y="12523"/>
                    <a:pt x="581" y="12167"/>
                    <a:pt x="581" y="11726"/>
                  </a:cubicBezTo>
                  <a:lnTo>
                    <a:pt x="581" y="8325"/>
                  </a:lnTo>
                  <a:cubicBezTo>
                    <a:pt x="581" y="8165"/>
                    <a:pt x="449" y="8034"/>
                    <a:pt x="292" y="8034"/>
                  </a:cubicBezTo>
                  <a:cubicBezTo>
                    <a:pt x="132" y="8034"/>
                    <a:pt x="0" y="8165"/>
                    <a:pt x="0" y="8325"/>
                  </a:cubicBezTo>
                  <a:lnTo>
                    <a:pt x="0" y="11726"/>
                  </a:lnTo>
                  <a:cubicBezTo>
                    <a:pt x="0" y="12485"/>
                    <a:pt x="619" y="13104"/>
                    <a:pt x="1378" y="13104"/>
                  </a:cubicBezTo>
                  <a:lnTo>
                    <a:pt x="14337" y="13104"/>
                  </a:lnTo>
                  <a:cubicBezTo>
                    <a:pt x="15094" y="13104"/>
                    <a:pt x="15713" y="12485"/>
                    <a:pt x="15713" y="11726"/>
                  </a:cubicBezTo>
                  <a:lnTo>
                    <a:pt x="15713" y="292"/>
                  </a:lnTo>
                  <a:cubicBezTo>
                    <a:pt x="15713" y="130"/>
                    <a:pt x="15583" y="1"/>
                    <a:pt x="154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45"/>
            <p:cNvSpPr/>
            <p:nvPr/>
          </p:nvSpPr>
          <p:spPr>
            <a:xfrm>
              <a:off x="993421" y="4060178"/>
              <a:ext cx="432618" cy="379921"/>
            </a:xfrm>
            <a:custGeom>
              <a:avLst/>
              <a:gdLst/>
              <a:ahLst/>
              <a:cxnLst/>
              <a:rect l="l" t="t" r="r" b="b"/>
              <a:pathLst>
                <a:path w="15713" h="13799" extrusionOk="0">
                  <a:moveTo>
                    <a:pt x="1378" y="0"/>
                  </a:moveTo>
                  <a:cubicBezTo>
                    <a:pt x="619" y="0"/>
                    <a:pt x="0" y="619"/>
                    <a:pt x="0" y="1378"/>
                  </a:cubicBezTo>
                  <a:lnTo>
                    <a:pt x="0" y="13509"/>
                  </a:lnTo>
                  <a:cubicBezTo>
                    <a:pt x="0" y="13667"/>
                    <a:pt x="132" y="13798"/>
                    <a:pt x="292" y="13798"/>
                  </a:cubicBezTo>
                  <a:cubicBezTo>
                    <a:pt x="449" y="13798"/>
                    <a:pt x="581" y="13667"/>
                    <a:pt x="581" y="13509"/>
                  </a:cubicBezTo>
                  <a:lnTo>
                    <a:pt x="581" y="1378"/>
                  </a:lnTo>
                  <a:cubicBezTo>
                    <a:pt x="581" y="939"/>
                    <a:pt x="937" y="581"/>
                    <a:pt x="1378" y="581"/>
                  </a:cubicBezTo>
                  <a:lnTo>
                    <a:pt x="14337" y="581"/>
                  </a:lnTo>
                  <a:cubicBezTo>
                    <a:pt x="14776" y="581"/>
                    <a:pt x="15132" y="939"/>
                    <a:pt x="15132" y="1378"/>
                  </a:cubicBezTo>
                  <a:lnTo>
                    <a:pt x="15132" y="5474"/>
                  </a:lnTo>
                  <a:cubicBezTo>
                    <a:pt x="15132" y="5634"/>
                    <a:pt x="15264" y="5765"/>
                    <a:pt x="15424" y="5765"/>
                  </a:cubicBezTo>
                  <a:cubicBezTo>
                    <a:pt x="15583" y="5765"/>
                    <a:pt x="15713" y="5634"/>
                    <a:pt x="15713" y="5474"/>
                  </a:cubicBezTo>
                  <a:lnTo>
                    <a:pt x="15713" y="1378"/>
                  </a:lnTo>
                  <a:cubicBezTo>
                    <a:pt x="15713" y="619"/>
                    <a:pt x="15094" y="0"/>
                    <a:pt x="14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45"/>
            <p:cNvSpPr/>
            <p:nvPr/>
          </p:nvSpPr>
          <p:spPr>
            <a:xfrm>
              <a:off x="1084581" y="4368212"/>
              <a:ext cx="172326" cy="148483"/>
            </a:xfrm>
            <a:custGeom>
              <a:avLst/>
              <a:gdLst/>
              <a:ahLst/>
              <a:cxnLst/>
              <a:rect l="l" t="t" r="r" b="b"/>
              <a:pathLst>
                <a:path w="6259" h="5393" extrusionOk="0">
                  <a:moveTo>
                    <a:pt x="5297" y="585"/>
                  </a:moveTo>
                  <a:cubicBezTo>
                    <a:pt x="5387" y="585"/>
                    <a:pt x="5472" y="627"/>
                    <a:pt x="5531" y="701"/>
                  </a:cubicBezTo>
                  <a:cubicBezTo>
                    <a:pt x="5625" y="816"/>
                    <a:pt x="5621" y="981"/>
                    <a:pt x="5520" y="1091"/>
                  </a:cubicBezTo>
                  <a:lnTo>
                    <a:pt x="2458" y="4473"/>
                  </a:lnTo>
                  <a:cubicBezTo>
                    <a:pt x="2261" y="4692"/>
                    <a:pt x="1982" y="4816"/>
                    <a:pt x="1687" y="4816"/>
                  </a:cubicBezTo>
                  <a:cubicBezTo>
                    <a:pt x="1676" y="4816"/>
                    <a:pt x="1666" y="4816"/>
                    <a:pt x="1655" y="4816"/>
                  </a:cubicBezTo>
                  <a:cubicBezTo>
                    <a:pt x="1350" y="4806"/>
                    <a:pt x="1065" y="4664"/>
                    <a:pt x="874" y="4426"/>
                  </a:cubicBezTo>
                  <a:cubicBezTo>
                    <a:pt x="684" y="4188"/>
                    <a:pt x="608" y="3880"/>
                    <a:pt x="665" y="3579"/>
                  </a:cubicBezTo>
                  <a:cubicBezTo>
                    <a:pt x="722" y="3278"/>
                    <a:pt x="911" y="3019"/>
                    <a:pt x="1173" y="2869"/>
                  </a:cubicBezTo>
                  <a:lnTo>
                    <a:pt x="5147" y="627"/>
                  </a:lnTo>
                  <a:cubicBezTo>
                    <a:pt x="5195" y="600"/>
                    <a:pt x="5244" y="585"/>
                    <a:pt x="5297" y="585"/>
                  </a:cubicBezTo>
                  <a:close/>
                  <a:moveTo>
                    <a:pt x="5293" y="1"/>
                  </a:moveTo>
                  <a:cubicBezTo>
                    <a:pt x="5145" y="1"/>
                    <a:pt x="4996" y="38"/>
                    <a:pt x="4860" y="115"/>
                  </a:cubicBezTo>
                  <a:lnTo>
                    <a:pt x="886" y="2359"/>
                  </a:lnTo>
                  <a:cubicBezTo>
                    <a:pt x="473" y="2595"/>
                    <a:pt x="182" y="2997"/>
                    <a:pt x="92" y="3463"/>
                  </a:cubicBezTo>
                  <a:cubicBezTo>
                    <a:pt x="1" y="3931"/>
                    <a:pt x="121" y="4412"/>
                    <a:pt x="418" y="4784"/>
                  </a:cubicBezTo>
                  <a:cubicBezTo>
                    <a:pt x="715" y="5155"/>
                    <a:pt x="1160" y="5377"/>
                    <a:pt x="1636" y="5393"/>
                  </a:cubicBezTo>
                  <a:lnTo>
                    <a:pt x="1685" y="5393"/>
                  </a:lnTo>
                  <a:cubicBezTo>
                    <a:pt x="2142" y="5393"/>
                    <a:pt x="2580" y="5198"/>
                    <a:pt x="2886" y="4860"/>
                  </a:cubicBezTo>
                  <a:lnTo>
                    <a:pt x="5950" y="1482"/>
                  </a:lnTo>
                  <a:cubicBezTo>
                    <a:pt x="6243" y="1156"/>
                    <a:pt x="6258" y="677"/>
                    <a:pt x="5984" y="334"/>
                  </a:cubicBezTo>
                  <a:cubicBezTo>
                    <a:pt x="5809" y="117"/>
                    <a:pt x="5553" y="1"/>
                    <a:pt x="52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45"/>
            <p:cNvSpPr/>
            <p:nvPr/>
          </p:nvSpPr>
          <p:spPr>
            <a:xfrm>
              <a:off x="1058701" y="4149631"/>
              <a:ext cx="302114" cy="290413"/>
            </a:xfrm>
            <a:custGeom>
              <a:avLst/>
              <a:gdLst/>
              <a:ahLst/>
              <a:cxnLst/>
              <a:rect l="l" t="t" r="r" b="b"/>
              <a:pathLst>
                <a:path w="10973" h="10548" extrusionOk="0">
                  <a:moveTo>
                    <a:pt x="5486" y="0"/>
                  </a:moveTo>
                  <a:cubicBezTo>
                    <a:pt x="2461" y="0"/>
                    <a:pt x="1" y="2459"/>
                    <a:pt x="1" y="5483"/>
                  </a:cubicBezTo>
                  <a:cubicBezTo>
                    <a:pt x="1" y="6874"/>
                    <a:pt x="524" y="8203"/>
                    <a:pt x="1474" y="9221"/>
                  </a:cubicBezTo>
                  <a:cubicBezTo>
                    <a:pt x="1531" y="9281"/>
                    <a:pt x="1609" y="9313"/>
                    <a:pt x="1687" y="9313"/>
                  </a:cubicBezTo>
                  <a:cubicBezTo>
                    <a:pt x="1758" y="9313"/>
                    <a:pt x="1829" y="9287"/>
                    <a:pt x="1885" y="9234"/>
                  </a:cubicBezTo>
                  <a:cubicBezTo>
                    <a:pt x="2003" y="9126"/>
                    <a:pt x="2008" y="8941"/>
                    <a:pt x="1900" y="8823"/>
                  </a:cubicBezTo>
                  <a:cubicBezTo>
                    <a:pt x="1049" y="7911"/>
                    <a:pt x="585" y="6728"/>
                    <a:pt x="585" y="5481"/>
                  </a:cubicBezTo>
                  <a:cubicBezTo>
                    <a:pt x="585" y="2779"/>
                    <a:pt x="2783" y="577"/>
                    <a:pt x="5487" y="577"/>
                  </a:cubicBezTo>
                  <a:cubicBezTo>
                    <a:pt x="8192" y="577"/>
                    <a:pt x="10390" y="2775"/>
                    <a:pt x="10390" y="5481"/>
                  </a:cubicBezTo>
                  <a:cubicBezTo>
                    <a:pt x="10390" y="7447"/>
                    <a:pt x="9221" y="9217"/>
                    <a:pt x="7413" y="9992"/>
                  </a:cubicBezTo>
                  <a:cubicBezTo>
                    <a:pt x="7267" y="10054"/>
                    <a:pt x="7198" y="10224"/>
                    <a:pt x="7261" y="10372"/>
                  </a:cubicBezTo>
                  <a:cubicBezTo>
                    <a:pt x="7309" y="10481"/>
                    <a:pt x="7417" y="10547"/>
                    <a:pt x="7528" y="10547"/>
                  </a:cubicBezTo>
                  <a:cubicBezTo>
                    <a:pt x="7566" y="10547"/>
                    <a:pt x="7604" y="10540"/>
                    <a:pt x="7642" y="10524"/>
                  </a:cubicBezTo>
                  <a:cubicBezTo>
                    <a:pt x="9665" y="9658"/>
                    <a:pt x="10972" y="7679"/>
                    <a:pt x="10972" y="5481"/>
                  </a:cubicBezTo>
                  <a:cubicBezTo>
                    <a:pt x="10969" y="2459"/>
                    <a:pt x="8508" y="0"/>
                    <a:pt x="5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45"/>
            <p:cNvSpPr/>
            <p:nvPr/>
          </p:nvSpPr>
          <p:spPr>
            <a:xfrm>
              <a:off x="1180367" y="4271243"/>
              <a:ext cx="58727" cy="58699"/>
            </a:xfrm>
            <a:custGeom>
              <a:avLst/>
              <a:gdLst/>
              <a:ahLst/>
              <a:cxnLst/>
              <a:rect l="l" t="t" r="r" b="b"/>
              <a:pathLst>
                <a:path w="2133" h="2132" extrusionOk="0">
                  <a:moveTo>
                    <a:pt x="1067" y="579"/>
                  </a:moveTo>
                  <a:cubicBezTo>
                    <a:pt x="1335" y="579"/>
                    <a:pt x="1552" y="794"/>
                    <a:pt x="1552" y="1064"/>
                  </a:cubicBezTo>
                  <a:cubicBezTo>
                    <a:pt x="1552" y="1332"/>
                    <a:pt x="1333" y="1549"/>
                    <a:pt x="1067" y="1549"/>
                  </a:cubicBezTo>
                  <a:cubicBezTo>
                    <a:pt x="800" y="1549"/>
                    <a:pt x="581" y="1332"/>
                    <a:pt x="581" y="1064"/>
                  </a:cubicBezTo>
                  <a:cubicBezTo>
                    <a:pt x="581" y="798"/>
                    <a:pt x="796" y="579"/>
                    <a:pt x="1067" y="579"/>
                  </a:cubicBezTo>
                  <a:close/>
                  <a:moveTo>
                    <a:pt x="1067" y="0"/>
                  </a:moveTo>
                  <a:cubicBezTo>
                    <a:pt x="478" y="0"/>
                    <a:pt x="1" y="478"/>
                    <a:pt x="1" y="1066"/>
                  </a:cubicBezTo>
                  <a:cubicBezTo>
                    <a:pt x="1" y="1654"/>
                    <a:pt x="478" y="2132"/>
                    <a:pt x="1067" y="2132"/>
                  </a:cubicBezTo>
                  <a:cubicBezTo>
                    <a:pt x="1653" y="2132"/>
                    <a:pt x="2132" y="1654"/>
                    <a:pt x="2132" y="1066"/>
                  </a:cubicBezTo>
                  <a:cubicBezTo>
                    <a:pt x="2132" y="478"/>
                    <a:pt x="1653"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45"/>
            <p:cNvSpPr/>
            <p:nvPr/>
          </p:nvSpPr>
          <p:spPr>
            <a:xfrm>
              <a:off x="1029213" y="4096549"/>
              <a:ext cx="59443" cy="59498"/>
            </a:xfrm>
            <a:custGeom>
              <a:avLst/>
              <a:gdLst/>
              <a:ahLst/>
              <a:cxnLst/>
              <a:rect l="l" t="t" r="r" b="b"/>
              <a:pathLst>
                <a:path w="2159" h="2161" extrusionOk="0">
                  <a:moveTo>
                    <a:pt x="1079" y="581"/>
                  </a:moveTo>
                  <a:cubicBezTo>
                    <a:pt x="1355" y="581"/>
                    <a:pt x="1580" y="803"/>
                    <a:pt x="1580" y="1079"/>
                  </a:cubicBezTo>
                  <a:cubicBezTo>
                    <a:pt x="1580" y="1357"/>
                    <a:pt x="1353" y="1580"/>
                    <a:pt x="1079" y="1580"/>
                  </a:cubicBezTo>
                  <a:cubicBezTo>
                    <a:pt x="803" y="1580"/>
                    <a:pt x="581" y="1357"/>
                    <a:pt x="581" y="1079"/>
                  </a:cubicBezTo>
                  <a:cubicBezTo>
                    <a:pt x="581" y="803"/>
                    <a:pt x="803" y="581"/>
                    <a:pt x="1079" y="581"/>
                  </a:cubicBezTo>
                  <a:close/>
                  <a:moveTo>
                    <a:pt x="1079" y="0"/>
                  </a:moveTo>
                  <a:cubicBezTo>
                    <a:pt x="485" y="0"/>
                    <a:pt x="0" y="485"/>
                    <a:pt x="0" y="1079"/>
                  </a:cubicBezTo>
                  <a:cubicBezTo>
                    <a:pt x="0" y="1675"/>
                    <a:pt x="485" y="2160"/>
                    <a:pt x="1079" y="2160"/>
                  </a:cubicBezTo>
                  <a:cubicBezTo>
                    <a:pt x="1675" y="2160"/>
                    <a:pt x="2158" y="1675"/>
                    <a:pt x="2158" y="1079"/>
                  </a:cubicBezTo>
                  <a:cubicBezTo>
                    <a:pt x="2158" y="485"/>
                    <a:pt x="1675"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45"/>
            <p:cNvSpPr/>
            <p:nvPr/>
          </p:nvSpPr>
          <p:spPr>
            <a:xfrm>
              <a:off x="1330804" y="4096549"/>
              <a:ext cx="59498" cy="59498"/>
            </a:xfrm>
            <a:custGeom>
              <a:avLst/>
              <a:gdLst/>
              <a:ahLst/>
              <a:cxnLst/>
              <a:rect l="l" t="t" r="r" b="b"/>
              <a:pathLst>
                <a:path w="2161" h="2161" extrusionOk="0">
                  <a:moveTo>
                    <a:pt x="1080" y="581"/>
                  </a:moveTo>
                  <a:cubicBezTo>
                    <a:pt x="1356" y="581"/>
                    <a:pt x="1580" y="803"/>
                    <a:pt x="1580" y="1079"/>
                  </a:cubicBezTo>
                  <a:cubicBezTo>
                    <a:pt x="1578" y="1357"/>
                    <a:pt x="1354" y="1580"/>
                    <a:pt x="1080" y="1580"/>
                  </a:cubicBezTo>
                  <a:cubicBezTo>
                    <a:pt x="804" y="1580"/>
                    <a:pt x="581" y="1357"/>
                    <a:pt x="581" y="1079"/>
                  </a:cubicBezTo>
                  <a:cubicBezTo>
                    <a:pt x="581" y="803"/>
                    <a:pt x="804" y="581"/>
                    <a:pt x="1080" y="581"/>
                  </a:cubicBezTo>
                  <a:close/>
                  <a:moveTo>
                    <a:pt x="1080" y="0"/>
                  </a:moveTo>
                  <a:cubicBezTo>
                    <a:pt x="486" y="0"/>
                    <a:pt x="1" y="485"/>
                    <a:pt x="1" y="1079"/>
                  </a:cubicBezTo>
                  <a:cubicBezTo>
                    <a:pt x="1" y="1675"/>
                    <a:pt x="486" y="2160"/>
                    <a:pt x="1080" y="2160"/>
                  </a:cubicBezTo>
                  <a:cubicBezTo>
                    <a:pt x="1676" y="2160"/>
                    <a:pt x="2161" y="1675"/>
                    <a:pt x="2161" y="1079"/>
                  </a:cubicBezTo>
                  <a:cubicBezTo>
                    <a:pt x="2161" y="485"/>
                    <a:pt x="1676" y="0"/>
                    <a:pt x="1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45"/>
            <p:cNvSpPr/>
            <p:nvPr/>
          </p:nvSpPr>
          <p:spPr>
            <a:xfrm>
              <a:off x="1029213" y="4510500"/>
              <a:ext cx="59443" cy="59498"/>
            </a:xfrm>
            <a:custGeom>
              <a:avLst/>
              <a:gdLst/>
              <a:ahLst/>
              <a:cxnLst/>
              <a:rect l="l" t="t" r="r" b="b"/>
              <a:pathLst>
                <a:path w="2159" h="2161" extrusionOk="0">
                  <a:moveTo>
                    <a:pt x="1079" y="582"/>
                  </a:moveTo>
                  <a:cubicBezTo>
                    <a:pt x="1355" y="582"/>
                    <a:pt x="1580" y="807"/>
                    <a:pt x="1580" y="1083"/>
                  </a:cubicBezTo>
                  <a:cubicBezTo>
                    <a:pt x="1580" y="1359"/>
                    <a:pt x="1353" y="1582"/>
                    <a:pt x="1079" y="1582"/>
                  </a:cubicBezTo>
                  <a:cubicBezTo>
                    <a:pt x="803" y="1582"/>
                    <a:pt x="581" y="1359"/>
                    <a:pt x="581" y="1083"/>
                  </a:cubicBezTo>
                  <a:cubicBezTo>
                    <a:pt x="581" y="807"/>
                    <a:pt x="803" y="582"/>
                    <a:pt x="1079" y="582"/>
                  </a:cubicBezTo>
                  <a:close/>
                  <a:moveTo>
                    <a:pt x="1079" y="0"/>
                  </a:moveTo>
                  <a:cubicBezTo>
                    <a:pt x="485" y="0"/>
                    <a:pt x="0" y="485"/>
                    <a:pt x="0" y="1081"/>
                  </a:cubicBezTo>
                  <a:cubicBezTo>
                    <a:pt x="0" y="1675"/>
                    <a:pt x="485" y="2160"/>
                    <a:pt x="1079" y="2160"/>
                  </a:cubicBezTo>
                  <a:cubicBezTo>
                    <a:pt x="1675" y="2160"/>
                    <a:pt x="2158" y="1675"/>
                    <a:pt x="2158" y="1081"/>
                  </a:cubicBezTo>
                  <a:cubicBezTo>
                    <a:pt x="2158" y="485"/>
                    <a:pt x="1675"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45"/>
            <p:cNvSpPr/>
            <p:nvPr/>
          </p:nvSpPr>
          <p:spPr>
            <a:xfrm>
              <a:off x="1330804" y="4510500"/>
              <a:ext cx="59498" cy="59498"/>
            </a:xfrm>
            <a:custGeom>
              <a:avLst/>
              <a:gdLst/>
              <a:ahLst/>
              <a:cxnLst/>
              <a:rect l="l" t="t" r="r" b="b"/>
              <a:pathLst>
                <a:path w="2161" h="2161" extrusionOk="0">
                  <a:moveTo>
                    <a:pt x="1080" y="582"/>
                  </a:moveTo>
                  <a:cubicBezTo>
                    <a:pt x="1356" y="582"/>
                    <a:pt x="1580" y="807"/>
                    <a:pt x="1580" y="1083"/>
                  </a:cubicBezTo>
                  <a:cubicBezTo>
                    <a:pt x="1578" y="1359"/>
                    <a:pt x="1354" y="1582"/>
                    <a:pt x="1080" y="1582"/>
                  </a:cubicBezTo>
                  <a:cubicBezTo>
                    <a:pt x="804" y="1582"/>
                    <a:pt x="581" y="1359"/>
                    <a:pt x="581" y="1083"/>
                  </a:cubicBezTo>
                  <a:cubicBezTo>
                    <a:pt x="581" y="807"/>
                    <a:pt x="804" y="582"/>
                    <a:pt x="1080" y="582"/>
                  </a:cubicBezTo>
                  <a:close/>
                  <a:moveTo>
                    <a:pt x="1080" y="0"/>
                  </a:moveTo>
                  <a:cubicBezTo>
                    <a:pt x="486" y="0"/>
                    <a:pt x="1" y="485"/>
                    <a:pt x="1" y="1081"/>
                  </a:cubicBezTo>
                  <a:cubicBezTo>
                    <a:pt x="1" y="1675"/>
                    <a:pt x="486" y="2160"/>
                    <a:pt x="1080" y="2160"/>
                  </a:cubicBezTo>
                  <a:cubicBezTo>
                    <a:pt x="1676" y="2160"/>
                    <a:pt x="2161" y="1675"/>
                    <a:pt x="2161" y="1081"/>
                  </a:cubicBezTo>
                  <a:cubicBezTo>
                    <a:pt x="2161" y="485"/>
                    <a:pt x="1676" y="0"/>
                    <a:pt x="1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7" name="Google Shape;5127;p45"/>
          <p:cNvGrpSpPr/>
          <p:nvPr/>
        </p:nvGrpSpPr>
        <p:grpSpPr>
          <a:xfrm>
            <a:off x="939812" y="1184580"/>
            <a:ext cx="432673" cy="546107"/>
            <a:chOff x="2477037" y="4056930"/>
            <a:chExt cx="432673" cy="546107"/>
          </a:xfrm>
        </p:grpSpPr>
        <p:sp>
          <p:nvSpPr>
            <p:cNvPr id="5128" name="Google Shape;5128;p45"/>
            <p:cNvSpPr/>
            <p:nvPr/>
          </p:nvSpPr>
          <p:spPr>
            <a:xfrm>
              <a:off x="2604403" y="4287211"/>
              <a:ext cx="51981" cy="75742"/>
            </a:xfrm>
            <a:custGeom>
              <a:avLst/>
              <a:gdLst/>
              <a:ahLst/>
              <a:cxnLst/>
              <a:rect l="l" t="t" r="r" b="b"/>
              <a:pathLst>
                <a:path w="1888" h="2751" extrusionOk="0">
                  <a:moveTo>
                    <a:pt x="1048" y="1"/>
                  </a:moveTo>
                  <a:cubicBezTo>
                    <a:pt x="587" y="1"/>
                    <a:pt x="69" y="189"/>
                    <a:pt x="69" y="737"/>
                  </a:cubicBezTo>
                  <a:cubicBezTo>
                    <a:pt x="69" y="1613"/>
                    <a:pt x="1362" y="1441"/>
                    <a:pt x="1362" y="1997"/>
                  </a:cubicBezTo>
                  <a:cubicBezTo>
                    <a:pt x="1362" y="2218"/>
                    <a:pt x="1152" y="2317"/>
                    <a:pt x="913" y="2317"/>
                  </a:cubicBezTo>
                  <a:cubicBezTo>
                    <a:pt x="503" y="2317"/>
                    <a:pt x="393" y="2035"/>
                    <a:pt x="229" y="2035"/>
                  </a:cubicBezTo>
                  <a:cubicBezTo>
                    <a:pt x="106" y="2035"/>
                    <a:pt x="1" y="2189"/>
                    <a:pt x="1" y="2294"/>
                  </a:cubicBezTo>
                  <a:cubicBezTo>
                    <a:pt x="1" y="2507"/>
                    <a:pt x="403" y="2751"/>
                    <a:pt x="932" y="2751"/>
                  </a:cubicBezTo>
                  <a:cubicBezTo>
                    <a:pt x="1485" y="2751"/>
                    <a:pt x="1887" y="2477"/>
                    <a:pt x="1887" y="1950"/>
                  </a:cubicBezTo>
                  <a:cubicBezTo>
                    <a:pt x="1885" y="992"/>
                    <a:pt x="593" y="1148"/>
                    <a:pt x="593" y="693"/>
                  </a:cubicBezTo>
                  <a:cubicBezTo>
                    <a:pt x="593" y="516"/>
                    <a:pt x="758" y="410"/>
                    <a:pt x="1048" y="410"/>
                  </a:cubicBezTo>
                  <a:cubicBezTo>
                    <a:pt x="1386" y="410"/>
                    <a:pt x="1478" y="551"/>
                    <a:pt x="1602" y="551"/>
                  </a:cubicBezTo>
                  <a:cubicBezTo>
                    <a:pt x="1748" y="551"/>
                    <a:pt x="1811" y="381"/>
                    <a:pt x="1811" y="296"/>
                  </a:cubicBezTo>
                  <a:cubicBezTo>
                    <a:pt x="1811" y="52"/>
                    <a:pt x="1286" y="1"/>
                    <a:pt x="1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45"/>
            <p:cNvSpPr/>
            <p:nvPr/>
          </p:nvSpPr>
          <p:spPr>
            <a:xfrm>
              <a:off x="2662276" y="4287211"/>
              <a:ext cx="51954" cy="75742"/>
            </a:xfrm>
            <a:custGeom>
              <a:avLst/>
              <a:gdLst/>
              <a:ahLst/>
              <a:cxnLst/>
              <a:rect l="l" t="t" r="r" b="b"/>
              <a:pathLst>
                <a:path w="1887" h="2751" extrusionOk="0">
                  <a:moveTo>
                    <a:pt x="1047" y="1"/>
                  </a:moveTo>
                  <a:cubicBezTo>
                    <a:pt x="584" y="1"/>
                    <a:pt x="69" y="189"/>
                    <a:pt x="69" y="737"/>
                  </a:cubicBezTo>
                  <a:cubicBezTo>
                    <a:pt x="69" y="1613"/>
                    <a:pt x="1361" y="1441"/>
                    <a:pt x="1361" y="1997"/>
                  </a:cubicBezTo>
                  <a:cubicBezTo>
                    <a:pt x="1361" y="2218"/>
                    <a:pt x="1151" y="2317"/>
                    <a:pt x="912" y="2317"/>
                  </a:cubicBezTo>
                  <a:cubicBezTo>
                    <a:pt x="503" y="2317"/>
                    <a:pt x="392" y="2035"/>
                    <a:pt x="228" y="2035"/>
                  </a:cubicBezTo>
                  <a:cubicBezTo>
                    <a:pt x="105" y="2035"/>
                    <a:pt x="0" y="2189"/>
                    <a:pt x="0" y="2294"/>
                  </a:cubicBezTo>
                  <a:cubicBezTo>
                    <a:pt x="0" y="2507"/>
                    <a:pt x="402" y="2751"/>
                    <a:pt x="931" y="2751"/>
                  </a:cubicBezTo>
                  <a:cubicBezTo>
                    <a:pt x="1485" y="2751"/>
                    <a:pt x="1886" y="2477"/>
                    <a:pt x="1886" y="1950"/>
                  </a:cubicBezTo>
                  <a:cubicBezTo>
                    <a:pt x="1882" y="992"/>
                    <a:pt x="592" y="1148"/>
                    <a:pt x="592" y="693"/>
                  </a:cubicBezTo>
                  <a:cubicBezTo>
                    <a:pt x="592" y="516"/>
                    <a:pt x="756" y="410"/>
                    <a:pt x="1047" y="410"/>
                  </a:cubicBezTo>
                  <a:cubicBezTo>
                    <a:pt x="1384" y="410"/>
                    <a:pt x="1477" y="551"/>
                    <a:pt x="1601" y="551"/>
                  </a:cubicBezTo>
                  <a:cubicBezTo>
                    <a:pt x="1745" y="551"/>
                    <a:pt x="1810" y="381"/>
                    <a:pt x="1810" y="296"/>
                  </a:cubicBezTo>
                  <a:cubicBezTo>
                    <a:pt x="1810" y="52"/>
                    <a:pt x="1285" y="1"/>
                    <a:pt x="10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45"/>
            <p:cNvSpPr/>
            <p:nvPr/>
          </p:nvSpPr>
          <p:spPr>
            <a:xfrm>
              <a:off x="2723949" y="4287679"/>
              <a:ext cx="52009" cy="74283"/>
            </a:xfrm>
            <a:custGeom>
              <a:avLst/>
              <a:gdLst/>
              <a:ahLst/>
              <a:cxnLst/>
              <a:rect l="l" t="t" r="r" b="b"/>
              <a:pathLst>
                <a:path w="1889" h="2698" extrusionOk="0">
                  <a:moveTo>
                    <a:pt x="940" y="421"/>
                  </a:moveTo>
                  <a:cubicBezTo>
                    <a:pt x="1207" y="421"/>
                    <a:pt x="1365" y="557"/>
                    <a:pt x="1365" y="844"/>
                  </a:cubicBezTo>
                  <a:lnTo>
                    <a:pt x="1365" y="1853"/>
                  </a:lnTo>
                  <a:cubicBezTo>
                    <a:pt x="1365" y="2142"/>
                    <a:pt x="1207" y="2277"/>
                    <a:pt x="940" y="2277"/>
                  </a:cubicBezTo>
                  <a:lnTo>
                    <a:pt x="522" y="2277"/>
                  </a:lnTo>
                  <a:lnTo>
                    <a:pt x="522" y="421"/>
                  </a:lnTo>
                  <a:close/>
                  <a:moveTo>
                    <a:pt x="228" y="1"/>
                  </a:moveTo>
                  <a:cubicBezTo>
                    <a:pt x="93" y="1"/>
                    <a:pt x="0" y="69"/>
                    <a:pt x="0" y="147"/>
                  </a:cubicBezTo>
                  <a:lnTo>
                    <a:pt x="0" y="2551"/>
                  </a:lnTo>
                  <a:cubicBezTo>
                    <a:pt x="0" y="2629"/>
                    <a:pt x="93" y="2698"/>
                    <a:pt x="228" y="2698"/>
                  </a:cubicBezTo>
                  <a:lnTo>
                    <a:pt x="940" y="2698"/>
                  </a:lnTo>
                  <a:cubicBezTo>
                    <a:pt x="1471" y="2698"/>
                    <a:pt x="1884" y="2469"/>
                    <a:pt x="1884" y="1853"/>
                  </a:cubicBezTo>
                  <a:lnTo>
                    <a:pt x="1884" y="846"/>
                  </a:lnTo>
                  <a:cubicBezTo>
                    <a:pt x="1888" y="227"/>
                    <a:pt x="1471" y="1"/>
                    <a:pt x="9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45"/>
            <p:cNvSpPr/>
            <p:nvPr/>
          </p:nvSpPr>
          <p:spPr>
            <a:xfrm>
              <a:off x="2477037" y="4219371"/>
              <a:ext cx="432673" cy="383665"/>
            </a:xfrm>
            <a:custGeom>
              <a:avLst/>
              <a:gdLst/>
              <a:ahLst/>
              <a:cxnLst/>
              <a:rect l="l" t="t" r="r" b="b"/>
              <a:pathLst>
                <a:path w="15715" h="13935" extrusionOk="0">
                  <a:moveTo>
                    <a:pt x="15424" y="0"/>
                  </a:moveTo>
                  <a:cubicBezTo>
                    <a:pt x="15264" y="0"/>
                    <a:pt x="15132" y="131"/>
                    <a:pt x="15132" y="289"/>
                  </a:cubicBezTo>
                  <a:lnTo>
                    <a:pt x="15132" y="12559"/>
                  </a:lnTo>
                  <a:cubicBezTo>
                    <a:pt x="15132" y="12999"/>
                    <a:pt x="14777" y="13355"/>
                    <a:pt x="14335" y="13355"/>
                  </a:cubicBezTo>
                  <a:lnTo>
                    <a:pt x="1378" y="13355"/>
                  </a:lnTo>
                  <a:cubicBezTo>
                    <a:pt x="937" y="13355"/>
                    <a:pt x="581" y="12999"/>
                    <a:pt x="581" y="12559"/>
                  </a:cubicBezTo>
                  <a:lnTo>
                    <a:pt x="581" y="8684"/>
                  </a:lnTo>
                  <a:cubicBezTo>
                    <a:pt x="581" y="8526"/>
                    <a:pt x="450" y="8395"/>
                    <a:pt x="290" y="8395"/>
                  </a:cubicBezTo>
                  <a:cubicBezTo>
                    <a:pt x="132" y="8395"/>
                    <a:pt x="0" y="8526"/>
                    <a:pt x="0" y="8684"/>
                  </a:cubicBezTo>
                  <a:lnTo>
                    <a:pt x="0" y="12559"/>
                  </a:lnTo>
                  <a:cubicBezTo>
                    <a:pt x="0" y="13316"/>
                    <a:pt x="619" y="13935"/>
                    <a:pt x="1378" y="13935"/>
                  </a:cubicBezTo>
                  <a:lnTo>
                    <a:pt x="14335" y="13935"/>
                  </a:lnTo>
                  <a:cubicBezTo>
                    <a:pt x="15094" y="13935"/>
                    <a:pt x="15713" y="13316"/>
                    <a:pt x="15713" y="12559"/>
                  </a:cubicBezTo>
                  <a:lnTo>
                    <a:pt x="15713" y="289"/>
                  </a:lnTo>
                  <a:cubicBezTo>
                    <a:pt x="15715" y="131"/>
                    <a:pt x="15585" y="0"/>
                    <a:pt x="154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45"/>
            <p:cNvSpPr/>
            <p:nvPr/>
          </p:nvSpPr>
          <p:spPr>
            <a:xfrm>
              <a:off x="2477037" y="4056930"/>
              <a:ext cx="432673" cy="366926"/>
            </a:xfrm>
            <a:custGeom>
              <a:avLst/>
              <a:gdLst/>
              <a:ahLst/>
              <a:cxnLst/>
              <a:rect l="l" t="t" r="r" b="b"/>
              <a:pathLst>
                <a:path w="15715" h="13327" extrusionOk="0">
                  <a:moveTo>
                    <a:pt x="1376" y="0"/>
                  </a:moveTo>
                  <a:cubicBezTo>
                    <a:pt x="619" y="0"/>
                    <a:pt x="0" y="619"/>
                    <a:pt x="0" y="1376"/>
                  </a:cubicBezTo>
                  <a:lnTo>
                    <a:pt x="0" y="13037"/>
                  </a:lnTo>
                  <a:cubicBezTo>
                    <a:pt x="0" y="13197"/>
                    <a:pt x="130" y="13326"/>
                    <a:pt x="290" y="13326"/>
                  </a:cubicBezTo>
                  <a:cubicBezTo>
                    <a:pt x="450" y="13326"/>
                    <a:pt x="581" y="13197"/>
                    <a:pt x="581" y="13037"/>
                  </a:cubicBezTo>
                  <a:lnTo>
                    <a:pt x="581" y="1376"/>
                  </a:lnTo>
                  <a:cubicBezTo>
                    <a:pt x="581" y="937"/>
                    <a:pt x="937" y="581"/>
                    <a:pt x="1376" y="581"/>
                  </a:cubicBezTo>
                  <a:lnTo>
                    <a:pt x="14335" y="581"/>
                  </a:lnTo>
                  <a:cubicBezTo>
                    <a:pt x="14775" y="581"/>
                    <a:pt x="15132" y="937"/>
                    <a:pt x="15132" y="1376"/>
                  </a:cubicBezTo>
                  <a:lnTo>
                    <a:pt x="15132" y="4640"/>
                  </a:lnTo>
                  <a:cubicBezTo>
                    <a:pt x="15132" y="4800"/>
                    <a:pt x="15264" y="4931"/>
                    <a:pt x="15422" y="4931"/>
                  </a:cubicBezTo>
                  <a:cubicBezTo>
                    <a:pt x="15582" y="4931"/>
                    <a:pt x="15713" y="4800"/>
                    <a:pt x="15713" y="4640"/>
                  </a:cubicBezTo>
                  <a:lnTo>
                    <a:pt x="15713" y="1376"/>
                  </a:lnTo>
                  <a:cubicBezTo>
                    <a:pt x="15715" y="619"/>
                    <a:pt x="15096" y="0"/>
                    <a:pt x="14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45"/>
            <p:cNvSpPr/>
            <p:nvPr/>
          </p:nvSpPr>
          <p:spPr>
            <a:xfrm>
              <a:off x="2561342" y="4142858"/>
              <a:ext cx="264229" cy="374249"/>
            </a:xfrm>
            <a:custGeom>
              <a:avLst/>
              <a:gdLst/>
              <a:ahLst/>
              <a:cxnLst/>
              <a:rect l="l" t="t" r="r" b="b"/>
              <a:pathLst>
                <a:path w="9597" h="13593" extrusionOk="0">
                  <a:moveTo>
                    <a:pt x="8831" y="1723"/>
                  </a:moveTo>
                  <a:cubicBezTo>
                    <a:pt x="8930" y="1723"/>
                    <a:pt x="9014" y="1807"/>
                    <a:pt x="9014" y="1906"/>
                  </a:cubicBezTo>
                  <a:lnTo>
                    <a:pt x="9014" y="11688"/>
                  </a:lnTo>
                  <a:cubicBezTo>
                    <a:pt x="9014" y="11791"/>
                    <a:pt x="8930" y="11870"/>
                    <a:pt x="8831" y="11870"/>
                  </a:cubicBezTo>
                  <a:lnTo>
                    <a:pt x="762" y="11870"/>
                  </a:lnTo>
                  <a:cubicBezTo>
                    <a:pt x="659" y="11870"/>
                    <a:pt x="577" y="11789"/>
                    <a:pt x="577" y="11688"/>
                  </a:cubicBezTo>
                  <a:lnTo>
                    <a:pt x="577" y="1906"/>
                  </a:lnTo>
                  <a:cubicBezTo>
                    <a:pt x="577" y="1803"/>
                    <a:pt x="661" y="1723"/>
                    <a:pt x="762" y="1723"/>
                  </a:cubicBezTo>
                  <a:close/>
                  <a:moveTo>
                    <a:pt x="1428" y="0"/>
                  </a:moveTo>
                  <a:cubicBezTo>
                    <a:pt x="1268" y="0"/>
                    <a:pt x="1137" y="132"/>
                    <a:pt x="1137" y="290"/>
                  </a:cubicBezTo>
                  <a:lnTo>
                    <a:pt x="1137" y="1142"/>
                  </a:lnTo>
                  <a:lnTo>
                    <a:pt x="764" y="1142"/>
                  </a:lnTo>
                  <a:cubicBezTo>
                    <a:pt x="343" y="1142"/>
                    <a:pt x="1" y="1485"/>
                    <a:pt x="1" y="1906"/>
                  </a:cubicBezTo>
                  <a:lnTo>
                    <a:pt x="1" y="11688"/>
                  </a:lnTo>
                  <a:cubicBezTo>
                    <a:pt x="1" y="12108"/>
                    <a:pt x="343" y="12451"/>
                    <a:pt x="764" y="12451"/>
                  </a:cubicBezTo>
                  <a:lnTo>
                    <a:pt x="1137" y="12451"/>
                  </a:lnTo>
                  <a:lnTo>
                    <a:pt x="1137" y="13304"/>
                  </a:lnTo>
                  <a:cubicBezTo>
                    <a:pt x="1137" y="13463"/>
                    <a:pt x="1268" y="13593"/>
                    <a:pt x="1428" y="13593"/>
                  </a:cubicBezTo>
                  <a:cubicBezTo>
                    <a:pt x="1586" y="13593"/>
                    <a:pt x="1717" y="13463"/>
                    <a:pt x="1717" y="13304"/>
                  </a:cubicBezTo>
                  <a:lnTo>
                    <a:pt x="1717" y="12451"/>
                  </a:lnTo>
                  <a:lnTo>
                    <a:pt x="2821" y="12451"/>
                  </a:lnTo>
                  <a:lnTo>
                    <a:pt x="2821" y="13304"/>
                  </a:lnTo>
                  <a:cubicBezTo>
                    <a:pt x="2821" y="13463"/>
                    <a:pt x="2952" y="13593"/>
                    <a:pt x="3112" y="13593"/>
                  </a:cubicBezTo>
                  <a:cubicBezTo>
                    <a:pt x="3270" y="13593"/>
                    <a:pt x="3402" y="13463"/>
                    <a:pt x="3402" y="13304"/>
                  </a:cubicBezTo>
                  <a:lnTo>
                    <a:pt x="3402" y="12451"/>
                  </a:lnTo>
                  <a:lnTo>
                    <a:pt x="4505" y="12451"/>
                  </a:lnTo>
                  <a:lnTo>
                    <a:pt x="4505" y="13304"/>
                  </a:lnTo>
                  <a:cubicBezTo>
                    <a:pt x="4505" y="13463"/>
                    <a:pt x="4637" y="13593"/>
                    <a:pt x="4797" y="13593"/>
                  </a:cubicBezTo>
                  <a:cubicBezTo>
                    <a:pt x="4955" y="13593"/>
                    <a:pt x="5086" y="13463"/>
                    <a:pt x="5086" y="13304"/>
                  </a:cubicBezTo>
                  <a:lnTo>
                    <a:pt x="5086" y="12451"/>
                  </a:lnTo>
                  <a:lnTo>
                    <a:pt x="6190" y="12451"/>
                  </a:lnTo>
                  <a:lnTo>
                    <a:pt x="6190" y="13304"/>
                  </a:lnTo>
                  <a:cubicBezTo>
                    <a:pt x="6190" y="13463"/>
                    <a:pt x="6321" y="13593"/>
                    <a:pt x="6481" y="13593"/>
                  </a:cubicBezTo>
                  <a:cubicBezTo>
                    <a:pt x="6639" y="13593"/>
                    <a:pt x="6770" y="13463"/>
                    <a:pt x="6770" y="13304"/>
                  </a:cubicBezTo>
                  <a:lnTo>
                    <a:pt x="6770" y="12451"/>
                  </a:lnTo>
                  <a:lnTo>
                    <a:pt x="7874" y="12451"/>
                  </a:lnTo>
                  <a:lnTo>
                    <a:pt x="7874" y="13304"/>
                  </a:lnTo>
                  <a:cubicBezTo>
                    <a:pt x="7874" y="13463"/>
                    <a:pt x="8005" y="13593"/>
                    <a:pt x="8163" y="13593"/>
                  </a:cubicBezTo>
                  <a:cubicBezTo>
                    <a:pt x="8323" y="13593"/>
                    <a:pt x="8454" y="13463"/>
                    <a:pt x="8454" y="13304"/>
                  </a:cubicBezTo>
                  <a:lnTo>
                    <a:pt x="8454" y="12451"/>
                  </a:lnTo>
                  <a:lnTo>
                    <a:pt x="8827" y="12451"/>
                  </a:lnTo>
                  <a:cubicBezTo>
                    <a:pt x="9248" y="12451"/>
                    <a:pt x="9591" y="12108"/>
                    <a:pt x="9591" y="11688"/>
                  </a:cubicBezTo>
                  <a:lnTo>
                    <a:pt x="9591" y="1906"/>
                  </a:lnTo>
                  <a:cubicBezTo>
                    <a:pt x="9596" y="1485"/>
                    <a:pt x="9254" y="1142"/>
                    <a:pt x="8831" y="1142"/>
                  </a:cubicBezTo>
                  <a:lnTo>
                    <a:pt x="8456" y="1142"/>
                  </a:lnTo>
                  <a:lnTo>
                    <a:pt x="8456" y="290"/>
                  </a:lnTo>
                  <a:cubicBezTo>
                    <a:pt x="8456" y="132"/>
                    <a:pt x="8327" y="0"/>
                    <a:pt x="8167" y="0"/>
                  </a:cubicBezTo>
                  <a:cubicBezTo>
                    <a:pt x="8007" y="0"/>
                    <a:pt x="7876" y="132"/>
                    <a:pt x="7876" y="290"/>
                  </a:cubicBezTo>
                  <a:lnTo>
                    <a:pt x="7876" y="1142"/>
                  </a:lnTo>
                  <a:lnTo>
                    <a:pt x="6772" y="1142"/>
                  </a:lnTo>
                  <a:lnTo>
                    <a:pt x="6772" y="290"/>
                  </a:lnTo>
                  <a:cubicBezTo>
                    <a:pt x="6772" y="132"/>
                    <a:pt x="6643" y="0"/>
                    <a:pt x="6483" y="0"/>
                  </a:cubicBezTo>
                  <a:cubicBezTo>
                    <a:pt x="6323" y="0"/>
                    <a:pt x="6192" y="132"/>
                    <a:pt x="6192" y="290"/>
                  </a:cubicBezTo>
                  <a:lnTo>
                    <a:pt x="6192" y="1142"/>
                  </a:lnTo>
                  <a:lnTo>
                    <a:pt x="5086" y="1142"/>
                  </a:lnTo>
                  <a:lnTo>
                    <a:pt x="5086" y="290"/>
                  </a:lnTo>
                  <a:cubicBezTo>
                    <a:pt x="5086" y="132"/>
                    <a:pt x="4955" y="0"/>
                    <a:pt x="4797" y="0"/>
                  </a:cubicBezTo>
                  <a:cubicBezTo>
                    <a:pt x="4637" y="0"/>
                    <a:pt x="4505" y="132"/>
                    <a:pt x="4505" y="290"/>
                  </a:cubicBezTo>
                  <a:lnTo>
                    <a:pt x="4505" y="1142"/>
                  </a:lnTo>
                  <a:lnTo>
                    <a:pt x="3402" y="1142"/>
                  </a:lnTo>
                  <a:lnTo>
                    <a:pt x="3402" y="290"/>
                  </a:lnTo>
                  <a:cubicBezTo>
                    <a:pt x="3402" y="132"/>
                    <a:pt x="3270" y="0"/>
                    <a:pt x="3112" y="0"/>
                  </a:cubicBezTo>
                  <a:cubicBezTo>
                    <a:pt x="2952" y="0"/>
                    <a:pt x="2821" y="132"/>
                    <a:pt x="2821" y="290"/>
                  </a:cubicBezTo>
                  <a:lnTo>
                    <a:pt x="2821" y="1142"/>
                  </a:lnTo>
                  <a:lnTo>
                    <a:pt x="1717" y="1142"/>
                  </a:lnTo>
                  <a:lnTo>
                    <a:pt x="1717" y="290"/>
                  </a:lnTo>
                  <a:cubicBezTo>
                    <a:pt x="1717" y="132"/>
                    <a:pt x="1586" y="0"/>
                    <a:pt x="1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45"/>
            <p:cNvSpPr/>
            <p:nvPr/>
          </p:nvSpPr>
          <p:spPr>
            <a:xfrm>
              <a:off x="2512885" y="4093300"/>
              <a:ext cx="59498" cy="59443"/>
            </a:xfrm>
            <a:custGeom>
              <a:avLst/>
              <a:gdLst/>
              <a:ahLst/>
              <a:cxnLst/>
              <a:rect l="l" t="t" r="r" b="b"/>
              <a:pathLst>
                <a:path w="2161" h="2159" extrusionOk="0">
                  <a:moveTo>
                    <a:pt x="1079" y="579"/>
                  </a:moveTo>
                  <a:cubicBezTo>
                    <a:pt x="1355" y="579"/>
                    <a:pt x="1580" y="803"/>
                    <a:pt x="1580" y="1079"/>
                  </a:cubicBezTo>
                  <a:cubicBezTo>
                    <a:pt x="1580" y="1355"/>
                    <a:pt x="1353" y="1578"/>
                    <a:pt x="1079" y="1578"/>
                  </a:cubicBezTo>
                  <a:cubicBezTo>
                    <a:pt x="803" y="1578"/>
                    <a:pt x="581" y="1355"/>
                    <a:pt x="581" y="1079"/>
                  </a:cubicBezTo>
                  <a:cubicBezTo>
                    <a:pt x="581" y="803"/>
                    <a:pt x="803" y="579"/>
                    <a:pt x="1079" y="579"/>
                  </a:cubicBezTo>
                  <a:close/>
                  <a:moveTo>
                    <a:pt x="1079" y="0"/>
                  </a:moveTo>
                  <a:cubicBezTo>
                    <a:pt x="485" y="0"/>
                    <a:pt x="0" y="484"/>
                    <a:pt x="0" y="1079"/>
                  </a:cubicBezTo>
                  <a:cubicBezTo>
                    <a:pt x="0" y="1673"/>
                    <a:pt x="485" y="2158"/>
                    <a:pt x="1079" y="2158"/>
                  </a:cubicBezTo>
                  <a:cubicBezTo>
                    <a:pt x="1675" y="2158"/>
                    <a:pt x="2160" y="1673"/>
                    <a:pt x="2160" y="1079"/>
                  </a:cubicBezTo>
                  <a:cubicBezTo>
                    <a:pt x="2160" y="484"/>
                    <a:pt x="1675" y="0"/>
                    <a:pt x="10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45"/>
            <p:cNvSpPr/>
            <p:nvPr/>
          </p:nvSpPr>
          <p:spPr>
            <a:xfrm>
              <a:off x="2814476" y="4093300"/>
              <a:ext cx="59498" cy="59443"/>
            </a:xfrm>
            <a:custGeom>
              <a:avLst/>
              <a:gdLst/>
              <a:ahLst/>
              <a:cxnLst/>
              <a:rect l="l" t="t" r="r" b="b"/>
              <a:pathLst>
                <a:path w="2161" h="2159" extrusionOk="0">
                  <a:moveTo>
                    <a:pt x="1080" y="579"/>
                  </a:moveTo>
                  <a:cubicBezTo>
                    <a:pt x="1356" y="579"/>
                    <a:pt x="1580" y="803"/>
                    <a:pt x="1580" y="1079"/>
                  </a:cubicBezTo>
                  <a:cubicBezTo>
                    <a:pt x="1578" y="1355"/>
                    <a:pt x="1354" y="1578"/>
                    <a:pt x="1080" y="1578"/>
                  </a:cubicBezTo>
                  <a:cubicBezTo>
                    <a:pt x="804" y="1578"/>
                    <a:pt x="581" y="1355"/>
                    <a:pt x="581" y="1079"/>
                  </a:cubicBezTo>
                  <a:cubicBezTo>
                    <a:pt x="581" y="803"/>
                    <a:pt x="804" y="579"/>
                    <a:pt x="1080" y="579"/>
                  </a:cubicBezTo>
                  <a:close/>
                  <a:moveTo>
                    <a:pt x="1080" y="0"/>
                  </a:moveTo>
                  <a:cubicBezTo>
                    <a:pt x="486" y="0"/>
                    <a:pt x="1" y="484"/>
                    <a:pt x="1" y="1079"/>
                  </a:cubicBezTo>
                  <a:cubicBezTo>
                    <a:pt x="1" y="1673"/>
                    <a:pt x="486" y="2158"/>
                    <a:pt x="1080" y="2158"/>
                  </a:cubicBezTo>
                  <a:cubicBezTo>
                    <a:pt x="1676" y="2158"/>
                    <a:pt x="2161" y="1673"/>
                    <a:pt x="2161" y="1079"/>
                  </a:cubicBezTo>
                  <a:cubicBezTo>
                    <a:pt x="2161" y="484"/>
                    <a:pt x="1676" y="0"/>
                    <a:pt x="1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45"/>
            <p:cNvSpPr/>
            <p:nvPr/>
          </p:nvSpPr>
          <p:spPr>
            <a:xfrm>
              <a:off x="2512885" y="4507279"/>
              <a:ext cx="59498" cy="59498"/>
            </a:xfrm>
            <a:custGeom>
              <a:avLst/>
              <a:gdLst/>
              <a:ahLst/>
              <a:cxnLst/>
              <a:rect l="l" t="t" r="r" b="b"/>
              <a:pathLst>
                <a:path w="2161" h="2161" extrusionOk="0">
                  <a:moveTo>
                    <a:pt x="1079" y="581"/>
                  </a:moveTo>
                  <a:cubicBezTo>
                    <a:pt x="1355" y="581"/>
                    <a:pt x="1580" y="804"/>
                    <a:pt x="1580" y="1080"/>
                  </a:cubicBezTo>
                  <a:cubicBezTo>
                    <a:pt x="1580" y="1356"/>
                    <a:pt x="1353" y="1581"/>
                    <a:pt x="1079" y="1581"/>
                  </a:cubicBezTo>
                  <a:cubicBezTo>
                    <a:pt x="803" y="1581"/>
                    <a:pt x="581" y="1356"/>
                    <a:pt x="581" y="1080"/>
                  </a:cubicBezTo>
                  <a:cubicBezTo>
                    <a:pt x="581" y="804"/>
                    <a:pt x="803" y="581"/>
                    <a:pt x="1079" y="581"/>
                  </a:cubicBezTo>
                  <a:close/>
                  <a:moveTo>
                    <a:pt x="1079" y="1"/>
                  </a:moveTo>
                  <a:cubicBezTo>
                    <a:pt x="485" y="1"/>
                    <a:pt x="0" y="486"/>
                    <a:pt x="0" y="1080"/>
                  </a:cubicBezTo>
                  <a:cubicBezTo>
                    <a:pt x="0" y="1676"/>
                    <a:pt x="485" y="2161"/>
                    <a:pt x="1079" y="2161"/>
                  </a:cubicBezTo>
                  <a:cubicBezTo>
                    <a:pt x="1675" y="2161"/>
                    <a:pt x="2160" y="1676"/>
                    <a:pt x="2160" y="1080"/>
                  </a:cubicBezTo>
                  <a:cubicBezTo>
                    <a:pt x="2160" y="486"/>
                    <a:pt x="1675" y="1"/>
                    <a:pt x="1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45"/>
            <p:cNvSpPr/>
            <p:nvPr/>
          </p:nvSpPr>
          <p:spPr>
            <a:xfrm>
              <a:off x="2814476" y="4507279"/>
              <a:ext cx="59498" cy="59498"/>
            </a:xfrm>
            <a:custGeom>
              <a:avLst/>
              <a:gdLst/>
              <a:ahLst/>
              <a:cxnLst/>
              <a:rect l="l" t="t" r="r" b="b"/>
              <a:pathLst>
                <a:path w="2161" h="2161" extrusionOk="0">
                  <a:moveTo>
                    <a:pt x="1080" y="581"/>
                  </a:moveTo>
                  <a:cubicBezTo>
                    <a:pt x="1356" y="581"/>
                    <a:pt x="1580" y="804"/>
                    <a:pt x="1580" y="1080"/>
                  </a:cubicBezTo>
                  <a:cubicBezTo>
                    <a:pt x="1578" y="1356"/>
                    <a:pt x="1354" y="1581"/>
                    <a:pt x="1080" y="1581"/>
                  </a:cubicBezTo>
                  <a:cubicBezTo>
                    <a:pt x="804" y="1581"/>
                    <a:pt x="581" y="1356"/>
                    <a:pt x="581" y="1080"/>
                  </a:cubicBezTo>
                  <a:cubicBezTo>
                    <a:pt x="581" y="804"/>
                    <a:pt x="804" y="581"/>
                    <a:pt x="1080" y="581"/>
                  </a:cubicBezTo>
                  <a:close/>
                  <a:moveTo>
                    <a:pt x="1080" y="1"/>
                  </a:moveTo>
                  <a:cubicBezTo>
                    <a:pt x="486" y="1"/>
                    <a:pt x="1" y="486"/>
                    <a:pt x="1" y="1080"/>
                  </a:cubicBezTo>
                  <a:cubicBezTo>
                    <a:pt x="1" y="1676"/>
                    <a:pt x="486" y="2161"/>
                    <a:pt x="1080" y="2161"/>
                  </a:cubicBezTo>
                  <a:cubicBezTo>
                    <a:pt x="1676" y="2161"/>
                    <a:pt x="2161" y="1676"/>
                    <a:pt x="2161" y="1080"/>
                  </a:cubicBezTo>
                  <a:cubicBezTo>
                    <a:pt x="2161" y="486"/>
                    <a:pt x="1676" y="1"/>
                    <a:pt x="1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Semiconductor Material by Slidesgo">
  <a:themeElements>
    <a:clrScheme name="Simple Light">
      <a:dk1>
        <a:srgbClr val="282A2E"/>
      </a:dk1>
      <a:lt1>
        <a:srgbClr val="EBEAEA"/>
      </a:lt1>
      <a:dk2>
        <a:srgbClr val="0E746B"/>
      </a:dk2>
      <a:lt2>
        <a:srgbClr val="2D9DD5"/>
      </a:lt2>
      <a:accent1>
        <a:srgbClr val="3D2BA1"/>
      </a:accent1>
      <a:accent2>
        <a:srgbClr val="0E2A47"/>
      </a:accent2>
      <a:accent3>
        <a:srgbClr val="D61818"/>
      </a:accent3>
      <a:accent4>
        <a:srgbClr val="FFBB33"/>
      </a:accent4>
      <a:accent5>
        <a:srgbClr val="CDCDCD"/>
      </a:accent5>
      <a:accent6>
        <a:srgbClr val="FFFFFF"/>
      </a:accent6>
      <a:hlink>
        <a:srgbClr val="282A2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1911</TotalTime>
  <Words>6309</Words>
  <Application>Microsoft Office PowerPoint</Application>
  <PresentationFormat>On-screen Show (16:9)</PresentationFormat>
  <Paragraphs>613</Paragraphs>
  <Slides>57</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57</vt:i4>
      </vt:variant>
    </vt:vector>
  </HeadingPairs>
  <TitlesOfParts>
    <vt:vector size="66" baseType="lpstr">
      <vt:lpstr>Arial</vt:lpstr>
      <vt:lpstr>Asap</vt:lpstr>
      <vt:lpstr>Wingdings</vt:lpstr>
      <vt:lpstr>Courier New</vt:lpstr>
      <vt:lpstr>Orelega One</vt:lpstr>
      <vt:lpstr>Times New Roman</vt:lpstr>
      <vt:lpstr>Bakbak One</vt:lpstr>
      <vt:lpstr>Anaheim</vt:lpstr>
      <vt:lpstr>Semiconductor Material by Slidesgo</vt:lpstr>
      <vt:lpstr>Design of a CPU FPGA-Based in Verilog</vt:lpstr>
      <vt:lpstr>Table of contents</vt:lpstr>
      <vt:lpstr>Whoa!</vt:lpstr>
      <vt:lpstr>Introduction</vt:lpstr>
      <vt:lpstr>Do you need longer text?</vt:lpstr>
      <vt:lpstr>The slide title goes here!</vt:lpstr>
      <vt:lpstr>Divide the content</vt:lpstr>
      <vt:lpstr>Three important ideas</vt:lpstr>
      <vt:lpstr>Divide in four ideas</vt:lpstr>
      <vt:lpstr>Reviewing concepts is good</vt:lpstr>
      <vt:lpstr>Awesome words</vt:lpstr>
      <vt:lpstr>—Someone Famous</vt:lpstr>
      <vt:lpstr>—Someone Famous</vt:lpstr>
      <vt:lpstr>A picture is worth a thousand words</vt:lpstr>
      <vt:lpstr>Architecture</vt:lpstr>
      <vt:lpstr>Computer  System </vt:lpstr>
      <vt:lpstr>Computer system </vt:lpstr>
      <vt:lpstr>The Hack Computer</vt:lpstr>
      <vt:lpstr>The Hack Computer</vt:lpstr>
      <vt:lpstr>The A-Instruction</vt:lpstr>
      <vt:lpstr>The C-Instruction</vt:lpstr>
      <vt:lpstr>CPU</vt:lpstr>
      <vt:lpstr>ALU</vt:lpstr>
      <vt:lpstr>The Hack ALU</vt:lpstr>
      <vt:lpstr>Design</vt:lpstr>
      <vt:lpstr>PC</vt:lpstr>
      <vt:lpstr>Bit - Register</vt:lpstr>
      <vt:lpstr>The Hack ALU</vt:lpstr>
      <vt:lpstr>Bit - Register</vt:lpstr>
      <vt:lpstr>Elementary logic gates</vt:lpstr>
      <vt:lpstr>NOT Gate</vt:lpstr>
      <vt:lpstr>AND Gate</vt:lpstr>
      <vt:lpstr>OR Gate</vt:lpstr>
      <vt:lpstr>XOR Gate</vt:lpstr>
      <vt:lpstr>MUX Gate</vt:lpstr>
      <vt:lpstr>MUX Gate</vt:lpstr>
      <vt:lpstr>DMUX Gate</vt:lpstr>
      <vt:lpstr>DMUX Gate</vt:lpstr>
      <vt:lpstr>16-bit  Variants</vt:lpstr>
      <vt:lpstr>OR 16-bit Gate</vt:lpstr>
      <vt:lpstr>OR 16-bit Gate</vt:lpstr>
      <vt:lpstr>AND 16-bit Gate</vt:lpstr>
      <vt:lpstr>NOT 16-bit Gate</vt:lpstr>
      <vt:lpstr>MUX 16-bit Gate</vt:lpstr>
      <vt:lpstr>MUX 16-bit Gate</vt:lpstr>
      <vt:lpstr>Multi-way  Variants</vt:lpstr>
      <vt:lpstr>OR8Way Gate</vt:lpstr>
      <vt:lpstr>MUX4WAY Gate</vt:lpstr>
      <vt:lpstr>MUX4WAY Gate</vt:lpstr>
      <vt:lpstr>MUX8WAY Gate</vt:lpstr>
      <vt:lpstr>MUX8WAY Gate</vt:lpstr>
      <vt:lpstr>DMUX4WAY Gate</vt:lpstr>
      <vt:lpstr>DMUX4WAY Gate</vt:lpstr>
      <vt:lpstr>DMUX8WAY Gate</vt:lpstr>
      <vt:lpstr>DMUX8WAY Gate</vt:lpstr>
      <vt:lpstr>Personality type career</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of a CPU FPGA-Based in Verilog</dc:title>
  <cp:lastModifiedBy>maria dweik</cp:lastModifiedBy>
  <cp:revision>25</cp:revision>
  <dcterms:modified xsi:type="dcterms:W3CDTF">2024-01-09T07:36:54Z</dcterms:modified>
</cp:coreProperties>
</file>